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60" r:id="rId2"/>
    <p:sldId id="262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61" r:id="rId12"/>
    <p:sldId id="263" r:id="rId13"/>
    <p:sldId id="293" r:id="rId14"/>
    <p:sldId id="295" r:id="rId15"/>
    <p:sldId id="294" r:id="rId16"/>
    <p:sldId id="296" r:id="rId17"/>
    <p:sldId id="297" r:id="rId18"/>
    <p:sldId id="298" r:id="rId19"/>
    <p:sldId id="299" r:id="rId20"/>
    <p:sldId id="269" r:id="rId21"/>
    <p:sldId id="281" r:id="rId22"/>
    <p:sldId id="278" r:id="rId23"/>
    <p:sldId id="280" r:id="rId24"/>
    <p:sldId id="282" r:id="rId25"/>
    <p:sldId id="283" r:id="rId26"/>
    <p:sldId id="270" r:id="rId27"/>
    <p:sldId id="268" r:id="rId28"/>
    <p:sldId id="284" r:id="rId29"/>
    <p:sldId id="266" r:id="rId30"/>
    <p:sldId id="267" r:id="rId31"/>
    <p:sldId id="256" r:id="rId32"/>
    <p:sldId id="259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2634AE-56B9-48C2-BFE5-9A60D74F86B9}" v="11" dt="2021-06-13T21:37:54.2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76" autoAdjust="0"/>
    <p:restoredTop sz="95244" autoAdjust="0"/>
  </p:normalViewPr>
  <p:slideViewPr>
    <p:cSldViewPr snapToGrid="0">
      <p:cViewPr varScale="1">
        <p:scale>
          <a:sx n="84" d="100"/>
          <a:sy n="84" d="100"/>
        </p:scale>
        <p:origin x="14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杨 维伊" userId="a63c12b473fd4a56" providerId="Windows Live" clId="Web-{272634AE-56B9-48C2-BFE5-9A60D74F86B9}"/>
    <pc:docChg chg="modSld">
      <pc:chgData name="杨 维伊" userId="a63c12b473fd4a56" providerId="Windows Live" clId="Web-{272634AE-56B9-48C2-BFE5-9A60D74F86B9}" dt="2021-06-13T21:37:54.266" v="5" actId="20577"/>
      <pc:docMkLst>
        <pc:docMk/>
      </pc:docMkLst>
      <pc:sldChg chg="modSp">
        <pc:chgData name="杨 维伊" userId="a63c12b473fd4a56" providerId="Windows Live" clId="Web-{272634AE-56B9-48C2-BFE5-9A60D74F86B9}" dt="2021-06-13T21:37:54.266" v="5" actId="20577"/>
        <pc:sldMkLst>
          <pc:docMk/>
          <pc:sldMk cId="3319475627" sldId="267"/>
        </pc:sldMkLst>
        <pc:spChg chg="mod">
          <ac:chgData name="杨 维伊" userId="a63c12b473fd4a56" providerId="Windows Live" clId="Web-{272634AE-56B9-48C2-BFE5-9A60D74F86B9}" dt="2021-06-13T21:37:54.266" v="5" actId="20577"/>
          <ac:spMkLst>
            <pc:docMk/>
            <pc:sldMk cId="3319475627" sldId="267"/>
            <ac:spMk id="2" creationId="{998B0447-97F0-4089-8425-D65B0C7260CF}"/>
          </ac:spMkLst>
        </pc:spChg>
        <pc:spChg chg="mod">
          <ac:chgData name="杨 维伊" userId="a63c12b473fd4a56" providerId="Windows Live" clId="Web-{272634AE-56B9-48C2-BFE5-9A60D74F86B9}" dt="2021-06-13T21:37:37.297" v="3" actId="14100"/>
          <ac:spMkLst>
            <pc:docMk/>
            <pc:sldMk cId="3319475627" sldId="267"/>
            <ac:spMk id="55" creationId="{4C853255-7808-4753-ACC7-5435166A7494}"/>
          </ac:spMkLst>
        </pc:spChg>
      </pc:sldChg>
    </pc:docChg>
  </pc:docChgLst>
  <pc:docChgLst>
    <pc:chgData name="杨 维伊" userId="a63c12b473fd4a56" providerId="LiveId" clId="{B6B68EF8-8499-43BE-BADB-6D91CFB9162B}"/>
    <pc:docChg chg="undo custSel addSld delSld modSld sldOrd">
      <pc:chgData name="杨 维伊" userId="a63c12b473fd4a56" providerId="LiveId" clId="{B6B68EF8-8499-43BE-BADB-6D91CFB9162B}" dt="2021-06-13T20:57:14.534" v="2243" actId="1076"/>
      <pc:docMkLst>
        <pc:docMk/>
      </pc:docMkLst>
      <pc:sldChg chg="modSp mod ord">
        <pc:chgData name="杨 维伊" userId="a63c12b473fd4a56" providerId="LiveId" clId="{B6B68EF8-8499-43BE-BADB-6D91CFB9162B}" dt="2021-06-13T13:05:50.978" v="390"/>
        <pc:sldMkLst>
          <pc:docMk/>
          <pc:sldMk cId="1526311565" sldId="256"/>
        </pc:sldMkLst>
        <pc:spChg chg="mod">
          <ac:chgData name="杨 维伊" userId="a63c12b473fd4a56" providerId="LiveId" clId="{B6B68EF8-8499-43BE-BADB-6D91CFB9162B}" dt="2021-06-13T12:43:18.340" v="15" actId="255"/>
          <ac:spMkLst>
            <pc:docMk/>
            <pc:sldMk cId="1526311565" sldId="256"/>
            <ac:spMk id="45" creationId="{AED547BF-70FB-4B00-B484-FBD51DAD6BD9}"/>
          </ac:spMkLst>
        </pc:spChg>
        <pc:grpChg chg="mod">
          <ac:chgData name="杨 维伊" userId="a63c12b473fd4a56" providerId="LiveId" clId="{B6B68EF8-8499-43BE-BADB-6D91CFB9162B}" dt="2021-06-13T12:42:52.683" v="14" actId="14100"/>
          <ac:grpSpMkLst>
            <pc:docMk/>
            <pc:sldMk cId="1526311565" sldId="256"/>
            <ac:grpSpMk id="46" creationId="{945E2CE3-7246-4C05-8AC2-01704E29593A}"/>
          </ac:grpSpMkLst>
        </pc:grpChg>
      </pc:sldChg>
      <pc:sldChg chg="modSp mod ord setBg">
        <pc:chgData name="杨 维伊" userId="a63c12b473fd4a56" providerId="LiveId" clId="{B6B68EF8-8499-43BE-BADB-6D91CFB9162B}" dt="2021-06-13T13:05:54.409" v="392"/>
        <pc:sldMkLst>
          <pc:docMk/>
          <pc:sldMk cId="1010526962" sldId="259"/>
        </pc:sldMkLst>
        <pc:spChg chg="mod">
          <ac:chgData name="杨 维伊" userId="a63c12b473fd4a56" providerId="LiveId" clId="{B6B68EF8-8499-43BE-BADB-6D91CFB9162B}" dt="2021-06-13T12:45:03.338" v="23" actId="1076"/>
          <ac:spMkLst>
            <pc:docMk/>
            <pc:sldMk cId="1010526962" sldId="259"/>
            <ac:spMk id="4" creationId="{3368A2DB-1251-40FD-BDE4-EC0BDE0BCCF7}"/>
          </ac:spMkLst>
        </pc:spChg>
        <pc:spChg chg="mod">
          <ac:chgData name="杨 维伊" userId="a63c12b473fd4a56" providerId="LiveId" clId="{B6B68EF8-8499-43BE-BADB-6D91CFB9162B}" dt="2021-06-13T12:44:38.729" v="20" actId="207"/>
          <ac:spMkLst>
            <pc:docMk/>
            <pc:sldMk cId="1010526962" sldId="259"/>
            <ac:spMk id="5" creationId="{AE2AEA30-8A9D-422C-A39A-7C37514F05F0}"/>
          </ac:spMkLst>
        </pc:spChg>
        <pc:spChg chg="mod">
          <ac:chgData name="杨 维伊" userId="a63c12b473fd4a56" providerId="LiveId" clId="{B6B68EF8-8499-43BE-BADB-6D91CFB9162B}" dt="2021-06-13T12:44:14.999" v="16" actId="207"/>
          <ac:spMkLst>
            <pc:docMk/>
            <pc:sldMk cId="1010526962" sldId="259"/>
            <ac:spMk id="6" creationId="{3E831F68-03CF-4389-922B-071DF2AF1259}"/>
          </ac:spMkLst>
        </pc:spChg>
        <pc:spChg chg="mod">
          <ac:chgData name="杨 维伊" userId="a63c12b473fd4a56" providerId="LiveId" clId="{B6B68EF8-8499-43BE-BADB-6D91CFB9162B}" dt="2021-06-13T12:44:24.324" v="17" actId="207"/>
          <ac:spMkLst>
            <pc:docMk/>
            <pc:sldMk cId="1010526962" sldId="259"/>
            <ac:spMk id="8" creationId="{EF78FE0D-C9F3-4E8A-BA16-CFE4AB01AB11}"/>
          </ac:spMkLst>
        </pc:spChg>
      </pc:sldChg>
      <pc:sldChg chg="modSp mod modAnim">
        <pc:chgData name="杨 维伊" userId="a63c12b473fd4a56" providerId="LiveId" clId="{B6B68EF8-8499-43BE-BADB-6D91CFB9162B}" dt="2021-06-13T13:21:07.325" v="473" actId="1076"/>
        <pc:sldMkLst>
          <pc:docMk/>
          <pc:sldMk cId="3631945631" sldId="260"/>
        </pc:sldMkLst>
        <pc:spChg chg="mod">
          <ac:chgData name="杨 维伊" userId="a63c12b473fd4a56" providerId="LiveId" clId="{B6B68EF8-8499-43BE-BADB-6D91CFB9162B}" dt="2021-06-13T13:21:03.636" v="472" actId="1076"/>
          <ac:spMkLst>
            <pc:docMk/>
            <pc:sldMk cId="3631945631" sldId="260"/>
            <ac:spMk id="61" creationId="{AB44AF53-5A3D-4A66-927B-88790147D980}"/>
          </ac:spMkLst>
        </pc:spChg>
        <pc:spChg chg="mod">
          <ac:chgData name="杨 维伊" userId="a63c12b473fd4a56" providerId="LiveId" clId="{B6B68EF8-8499-43BE-BADB-6D91CFB9162B}" dt="2021-06-13T13:21:07.325" v="473" actId="1076"/>
          <ac:spMkLst>
            <pc:docMk/>
            <pc:sldMk cId="3631945631" sldId="260"/>
            <ac:spMk id="64" creationId="{F724E2C0-FF66-4360-9DAF-57E6247CBBE1}"/>
          </ac:spMkLst>
        </pc:spChg>
      </pc:sldChg>
      <pc:sldChg chg="modSp mod">
        <pc:chgData name="杨 维伊" userId="a63c12b473fd4a56" providerId="LiveId" clId="{B6B68EF8-8499-43BE-BADB-6D91CFB9162B}" dt="2021-06-13T13:09:55.063" v="416" actId="113"/>
        <pc:sldMkLst>
          <pc:docMk/>
          <pc:sldMk cId="1371364916" sldId="261"/>
        </pc:sldMkLst>
        <pc:spChg chg="mod">
          <ac:chgData name="杨 维伊" userId="a63c12b473fd4a56" providerId="LiveId" clId="{B6B68EF8-8499-43BE-BADB-6D91CFB9162B}" dt="2021-06-13T13:09:55.063" v="416" actId="113"/>
          <ac:spMkLst>
            <pc:docMk/>
            <pc:sldMk cId="1371364916" sldId="261"/>
            <ac:spMk id="103" creationId="{434C5978-9095-4524-8958-175AEDE0192D}"/>
          </ac:spMkLst>
        </pc:spChg>
        <pc:spChg chg="mod">
          <ac:chgData name="杨 维伊" userId="a63c12b473fd4a56" providerId="LiveId" clId="{B6B68EF8-8499-43BE-BADB-6D91CFB9162B}" dt="2021-06-13T13:09:53.466" v="415" actId="113"/>
          <ac:spMkLst>
            <pc:docMk/>
            <pc:sldMk cId="1371364916" sldId="261"/>
            <ac:spMk id="104" creationId="{0FB37971-3A9C-4076-9E61-BACF38578DCD}"/>
          </ac:spMkLst>
        </pc:spChg>
        <pc:spChg chg="mod">
          <ac:chgData name="杨 维伊" userId="a63c12b473fd4a56" providerId="LiveId" clId="{B6B68EF8-8499-43BE-BADB-6D91CFB9162B}" dt="2021-06-13T13:08:58.219" v="403" actId="14100"/>
          <ac:spMkLst>
            <pc:docMk/>
            <pc:sldMk cId="1371364916" sldId="261"/>
            <ac:spMk id="105" creationId="{F35201F8-AA44-4A3F-A14E-3973651BB990}"/>
          </ac:spMkLst>
        </pc:spChg>
        <pc:cxnChg chg="mod">
          <ac:chgData name="杨 维伊" userId="a63c12b473fd4a56" providerId="LiveId" clId="{B6B68EF8-8499-43BE-BADB-6D91CFB9162B}" dt="2021-06-13T13:09:26.491" v="412" actId="692"/>
          <ac:cxnSpMkLst>
            <pc:docMk/>
            <pc:sldMk cId="1371364916" sldId="261"/>
            <ac:cxnSpMk id="132" creationId="{9151EA35-E4DF-4D8C-986E-A9B8F38581E6}"/>
          </ac:cxnSpMkLst>
        </pc:cxnChg>
        <pc:cxnChg chg="mod">
          <ac:chgData name="杨 维伊" userId="a63c12b473fd4a56" providerId="LiveId" clId="{B6B68EF8-8499-43BE-BADB-6D91CFB9162B}" dt="2021-06-13T13:09:29.118" v="413" actId="692"/>
          <ac:cxnSpMkLst>
            <pc:docMk/>
            <pc:sldMk cId="1371364916" sldId="261"/>
            <ac:cxnSpMk id="137" creationId="{78B95E89-844B-490E-925D-9BB4F6B4AE7C}"/>
          </ac:cxnSpMkLst>
        </pc:cxnChg>
        <pc:cxnChg chg="mod">
          <ac:chgData name="杨 维伊" userId="a63c12b473fd4a56" providerId="LiveId" clId="{B6B68EF8-8499-43BE-BADB-6D91CFB9162B}" dt="2021-06-13T13:09:23.365" v="411" actId="692"/>
          <ac:cxnSpMkLst>
            <pc:docMk/>
            <pc:sldMk cId="1371364916" sldId="261"/>
            <ac:cxnSpMk id="139" creationId="{0EB70341-59B6-41CF-9305-B5110462F41B}"/>
          </ac:cxnSpMkLst>
        </pc:cxnChg>
        <pc:cxnChg chg="mod">
          <ac:chgData name="杨 维伊" userId="a63c12b473fd4a56" providerId="LiveId" clId="{B6B68EF8-8499-43BE-BADB-6D91CFB9162B}" dt="2021-06-13T13:09:20.551" v="410" actId="692"/>
          <ac:cxnSpMkLst>
            <pc:docMk/>
            <pc:sldMk cId="1371364916" sldId="261"/>
            <ac:cxnSpMk id="140" creationId="{BC3AB59A-C8B0-46BD-85A3-918BF530AEAA}"/>
          </ac:cxnSpMkLst>
        </pc:cxnChg>
        <pc:cxnChg chg="mod">
          <ac:chgData name="杨 维伊" userId="a63c12b473fd4a56" providerId="LiveId" clId="{B6B68EF8-8499-43BE-BADB-6D91CFB9162B}" dt="2021-06-13T13:09:49.144" v="414" actId="692"/>
          <ac:cxnSpMkLst>
            <pc:docMk/>
            <pc:sldMk cId="1371364916" sldId="261"/>
            <ac:cxnSpMk id="144" creationId="{10ACF807-99A3-41E6-99BA-75E9DDB0F145}"/>
          </ac:cxnSpMkLst>
        </pc:cxnChg>
      </pc:sldChg>
      <pc:sldChg chg="addSp modSp mod">
        <pc:chgData name="杨 维伊" userId="a63c12b473fd4a56" providerId="LiveId" clId="{B6B68EF8-8499-43BE-BADB-6D91CFB9162B}" dt="2021-06-13T20:36:33.715" v="2216" actId="1035"/>
        <pc:sldMkLst>
          <pc:docMk/>
          <pc:sldMk cId="3557719550" sldId="263"/>
        </pc:sldMkLst>
        <pc:spChg chg="add mod">
          <ac:chgData name="杨 维伊" userId="a63c12b473fd4a56" providerId="LiveId" clId="{B6B68EF8-8499-43BE-BADB-6D91CFB9162B}" dt="2021-06-13T20:36:33.715" v="2216" actId="1035"/>
          <ac:spMkLst>
            <pc:docMk/>
            <pc:sldMk cId="3557719550" sldId="263"/>
            <ac:spMk id="54" creationId="{C4FA6168-FF55-49AF-8FBE-2567C8AB07F9}"/>
          </ac:spMkLst>
        </pc:spChg>
        <pc:spChg chg="add mod">
          <ac:chgData name="杨 维伊" userId="a63c12b473fd4a56" providerId="LiveId" clId="{B6B68EF8-8499-43BE-BADB-6D91CFB9162B}" dt="2021-06-13T13:30:05.537" v="527" actId="1076"/>
          <ac:spMkLst>
            <pc:docMk/>
            <pc:sldMk cId="3557719550" sldId="263"/>
            <ac:spMk id="55" creationId="{11B8E7C0-4F15-41AB-80A6-729E8EFCA45F}"/>
          </ac:spMkLst>
        </pc:spChg>
        <pc:spChg chg="mod">
          <ac:chgData name="杨 维伊" userId="a63c12b473fd4a56" providerId="LiveId" clId="{B6B68EF8-8499-43BE-BADB-6D91CFB9162B}" dt="2021-06-13T13:26:42.767" v="491" actId="14100"/>
          <ac:spMkLst>
            <pc:docMk/>
            <pc:sldMk cId="3557719550" sldId="263"/>
            <ac:spMk id="57" creationId="{E6A62D09-C0F5-4F8A-8C5E-8EDEB5CB930E}"/>
          </ac:spMkLst>
        </pc:spChg>
        <pc:grpChg chg="mod">
          <ac:chgData name="杨 维伊" userId="a63c12b473fd4a56" providerId="LiveId" clId="{B6B68EF8-8499-43BE-BADB-6D91CFB9162B}" dt="2021-06-13T13:25:42.436" v="483" actId="1076"/>
          <ac:grpSpMkLst>
            <pc:docMk/>
            <pc:sldMk cId="3557719550" sldId="263"/>
            <ac:grpSpMk id="4" creationId="{E0F82519-23B9-4A8C-BEA1-5B4BA78F8341}"/>
          </ac:grpSpMkLst>
        </pc:grpChg>
        <pc:grpChg chg="mod">
          <ac:chgData name="杨 维伊" userId="a63c12b473fd4a56" providerId="LiveId" clId="{B6B68EF8-8499-43BE-BADB-6D91CFB9162B}" dt="2021-06-13T13:25:42.436" v="483" actId="1076"/>
          <ac:grpSpMkLst>
            <pc:docMk/>
            <pc:sldMk cId="3557719550" sldId="263"/>
            <ac:grpSpMk id="13" creationId="{DD57D487-8CE3-4DB8-B8CE-0DF7856FD5CE}"/>
          </ac:grpSpMkLst>
        </pc:grpChg>
        <pc:grpChg chg="mod">
          <ac:chgData name="杨 维伊" userId="a63c12b473fd4a56" providerId="LiveId" clId="{B6B68EF8-8499-43BE-BADB-6D91CFB9162B}" dt="2021-06-13T13:25:42.436" v="483" actId="1076"/>
          <ac:grpSpMkLst>
            <pc:docMk/>
            <pc:sldMk cId="3557719550" sldId="263"/>
            <ac:grpSpMk id="14" creationId="{42C60930-7543-4A94-A6F9-3F3C26E463FE}"/>
          </ac:grpSpMkLst>
        </pc:grpChg>
        <pc:grpChg chg="mod">
          <ac:chgData name="杨 维伊" userId="a63c12b473fd4a56" providerId="LiveId" clId="{B6B68EF8-8499-43BE-BADB-6D91CFB9162B}" dt="2021-06-13T13:25:42.436" v="483" actId="1076"/>
          <ac:grpSpMkLst>
            <pc:docMk/>
            <pc:sldMk cId="3557719550" sldId="263"/>
            <ac:grpSpMk id="36" creationId="{4D73EE6D-2DD2-4AEE-A613-E29B17468CBD}"/>
          </ac:grpSpMkLst>
        </pc:grpChg>
        <pc:grpChg chg="mod">
          <ac:chgData name="杨 维伊" userId="a63c12b473fd4a56" providerId="LiveId" clId="{B6B68EF8-8499-43BE-BADB-6D91CFB9162B}" dt="2021-06-13T13:25:42.436" v="483" actId="1076"/>
          <ac:grpSpMkLst>
            <pc:docMk/>
            <pc:sldMk cId="3557719550" sldId="263"/>
            <ac:grpSpMk id="37" creationId="{9DFFB211-EFEB-4C98-8F3B-90D711BC686A}"/>
          </ac:grpSpMkLst>
        </pc:grpChg>
        <pc:picChg chg="mod">
          <ac:chgData name="杨 维伊" userId="a63c12b473fd4a56" providerId="LiveId" clId="{B6B68EF8-8499-43BE-BADB-6D91CFB9162B}" dt="2021-06-13T13:25:52.759" v="485" actId="1076"/>
          <ac:picMkLst>
            <pc:docMk/>
            <pc:sldMk cId="3557719550" sldId="263"/>
            <ac:picMk id="35" creationId="{23310AD8-7541-4FF4-95BC-A34C588F618B}"/>
          </ac:picMkLst>
        </pc:picChg>
      </pc:sldChg>
      <pc:sldChg chg="addSp modSp del mod">
        <pc:chgData name="杨 维伊" userId="a63c12b473fd4a56" providerId="LiveId" clId="{B6B68EF8-8499-43BE-BADB-6D91CFB9162B}" dt="2021-06-13T13:27:03.424" v="492" actId="47"/>
        <pc:sldMkLst>
          <pc:docMk/>
          <pc:sldMk cId="3319934320" sldId="264"/>
        </pc:sldMkLst>
        <pc:spChg chg="mod">
          <ac:chgData name="杨 维伊" userId="a63c12b473fd4a56" providerId="LiveId" clId="{B6B68EF8-8499-43BE-BADB-6D91CFB9162B}" dt="2021-06-13T13:16:15.378" v="452" actId="207"/>
          <ac:spMkLst>
            <pc:docMk/>
            <pc:sldMk cId="3319934320" sldId="264"/>
            <ac:spMk id="54" creationId="{062D500B-10BE-4459-B52F-DC7EF627D3D0}"/>
          </ac:spMkLst>
        </pc:spChg>
        <pc:spChg chg="mod">
          <ac:chgData name="杨 维伊" userId="a63c12b473fd4a56" providerId="LiveId" clId="{B6B68EF8-8499-43BE-BADB-6D91CFB9162B}" dt="2021-06-13T13:16:18.797" v="454" actId="207"/>
          <ac:spMkLst>
            <pc:docMk/>
            <pc:sldMk cId="3319934320" sldId="264"/>
            <ac:spMk id="55" creationId="{EF245B06-4694-4EC8-B56B-E666B1CD8915}"/>
          </ac:spMkLst>
        </pc:spChg>
        <pc:spChg chg="add mod">
          <ac:chgData name="杨 维伊" userId="a63c12b473fd4a56" providerId="LiveId" clId="{B6B68EF8-8499-43BE-BADB-6D91CFB9162B}" dt="2021-06-13T13:15:00.746" v="446" actId="1076"/>
          <ac:spMkLst>
            <pc:docMk/>
            <pc:sldMk cId="3319934320" sldId="264"/>
            <ac:spMk id="57" creationId="{8FDE2900-8CF9-4107-8178-74F730A50DE7}"/>
          </ac:spMkLst>
        </pc:spChg>
      </pc:sldChg>
      <pc:sldChg chg="addSp modSp del mod">
        <pc:chgData name="杨 维伊" userId="a63c12b473fd4a56" providerId="LiveId" clId="{B6B68EF8-8499-43BE-BADB-6D91CFB9162B}" dt="2021-06-13T13:27:05.730" v="493" actId="47"/>
        <pc:sldMkLst>
          <pc:docMk/>
          <pc:sldMk cId="1227641084" sldId="265"/>
        </pc:sldMkLst>
        <pc:spChg chg="mod">
          <ac:chgData name="杨 维伊" userId="a63c12b473fd4a56" providerId="LiveId" clId="{B6B68EF8-8499-43BE-BADB-6D91CFB9162B}" dt="2021-06-13T13:16:23.680" v="456" actId="207"/>
          <ac:spMkLst>
            <pc:docMk/>
            <pc:sldMk cId="1227641084" sldId="265"/>
            <ac:spMk id="54" creationId="{68F35088-A2E7-4922-973F-574B9A3D9958}"/>
          </ac:spMkLst>
        </pc:spChg>
        <pc:spChg chg="add mod">
          <ac:chgData name="杨 维伊" userId="a63c12b473fd4a56" providerId="LiveId" clId="{B6B68EF8-8499-43BE-BADB-6D91CFB9162B}" dt="2021-06-13T13:15:04.685" v="447" actId="1076"/>
          <ac:spMkLst>
            <pc:docMk/>
            <pc:sldMk cId="1227641084" sldId="265"/>
            <ac:spMk id="55" creationId="{621F13AA-2642-4271-8F12-12F5E65036B3}"/>
          </ac:spMkLst>
        </pc:spChg>
        <pc:picChg chg="add mod">
          <ac:chgData name="杨 维伊" userId="a63c12b473fd4a56" providerId="LiveId" clId="{B6B68EF8-8499-43BE-BADB-6D91CFB9162B}" dt="2021-06-13T13:25:01.183" v="480" actId="1076"/>
          <ac:picMkLst>
            <pc:docMk/>
            <pc:sldMk cId="1227641084" sldId="265"/>
            <ac:picMk id="3" creationId="{0D3413A1-8418-4969-8F6A-E04E6FE94A7D}"/>
          </ac:picMkLst>
        </pc:picChg>
      </pc:sldChg>
      <pc:sldChg chg="addSp delSp modSp add mod">
        <pc:chgData name="杨 维伊" userId="a63c12b473fd4a56" providerId="LiveId" clId="{B6B68EF8-8499-43BE-BADB-6D91CFB9162B}" dt="2021-06-13T20:57:14.534" v="2243" actId="1076"/>
        <pc:sldMkLst>
          <pc:docMk/>
          <pc:sldMk cId="2227760606" sldId="266"/>
        </pc:sldMkLst>
        <pc:spChg chg="add mod">
          <ac:chgData name="杨 维伊" userId="a63c12b473fd4a56" providerId="LiveId" clId="{B6B68EF8-8499-43BE-BADB-6D91CFB9162B}" dt="2021-06-13T20:57:14.534" v="2243" actId="1076"/>
          <ac:spMkLst>
            <pc:docMk/>
            <pc:sldMk cId="2227760606" sldId="266"/>
            <ac:spMk id="2" creationId="{998B0447-97F0-4089-8425-D65B0C7260CF}"/>
          </ac:spMkLst>
        </pc:spChg>
        <pc:spChg chg="ord">
          <ac:chgData name="杨 维伊" userId="a63c12b473fd4a56" providerId="LiveId" clId="{B6B68EF8-8499-43BE-BADB-6D91CFB9162B}" dt="2021-06-13T13:35:17.701" v="561" actId="167"/>
          <ac:spMkLst>
            <pc:docMk/>
            <pc:sldMk cId="2227760606" sldId="266"/>
            <ac:spMk id="53" creationId="{AC3033BA-865F-426B-B095-AC5931E4FC5D}"/>
          </ac:spMkLst>
        </pc:spChg>
        <pc:spChg chg="del">
          <ac:chgData name="杨 维伊" userId="a63c12b473fd4a56" providerId="LiveId" clId="{B6B68EF8-8499-43BE-BADB-6D91CFB9162B}" dt="2021-06-13T12:46:48.458" v="75" actId="478"/>
          <ac:spMkLst>
            <pc:docMk/>
            <pc:sldMk cId="2227760606" sldId="266"/>
            <ac:spMk id="54" creationId="{68F35088-A2E7-4922-973F-574B9A3D9958}"/>
          </ac:spMkLst>
        </pc:spChg>
        <pc:spChg chg="add mod ord">
          <ac:chgData name="杨 维伊" userId="a63c12b473fd4a56" providerId="LiveId" clId="{B6B68EF8-8499-43BE-BADB-6D91CFB9162B}" dt="2021-06-13T13:35:15.473" v="560" actId="167"/>
          <ac:spMkLst>
            <pc:docMk/>
            <pc:sldMk cId="2227760606" sldId="266"/>
            <ac:spMk id="55" creationId="{22F4C2F8-6E56-44E1-A1E1-03DBCC3468FE}"/>
          </ac:spMkLst>
        </pc:spChg>
        <pc:spChg chg="del mod">
          <ac:chgData name="杨 维伊" userId="a63c12b473fd4a56" providerId="LiveId" clId="{B6B68EF8-8499-43BE-BADB-6D91CFB9162B}" dt="2021-06-13T13:35:01.142" v="555" actId="478"/>
          <ac:spMkLst>
            <pc:docMk/>
            <pc:sldMk cId="2227760606" sldId="266"/>
            <ac:spMk id="56" creationId="{2307102E-3737-4601-88D9-84BFB96E9C94}"/>
          </ac:spMkLst>
        </pc:spChg>
      </pc:sldChg>
      <pc:sldChg chg="delSp modSp add del mod">
        <pc:chgData name="杨 维伊" userId="a63c12b473fd4a56" providerId="LiveId" clId="{B6B68EF8-8499-43BE-BADB-6D91CFB9162B}" dt="2021-06-13T12:50:15.316" v="98" actId="47"/>
        <pc:sldMkLst>
          <pc:docMk/>
          <pc:sldMk cId="1775536397" sldId="267"/>
        </pc:sldMkLst>
        <pc:spChg chg="del">
          <ac:chgData name="杨 维伊" userId="a63c12b473fd4a56" providerId="LiveId" clId="{B6B68EF8-8499-43BE-BADB-6D91CFB9162B}" dt="2021-06-13T12:48:59.636" v="94" actId="478"/>
          <ac:spMkLst>
            <pc:docMk/>
            <pc:sldMk cId="1775536397" sldId="267"/>
            <ac:spMk id="2" creationId="{998B0447-97F0-4089-8425-D65B0C7260CF}"/>
          </ac:spMkLst>
        </pc:spChg>
        <pc:spChg chg="del">
          <ac:chgData name="杨 维伊" userId="a63c12b473fd4a56" providerId="LiveId" clId="{B6B68EF8-8499-43BE-BADB-6D91CFB9162B}" dt="2021-06-13T12:49:03.136" v="96" actId="478"/>
          <ac:spMkLst>
            <pc:docMk/>
            <pc:sldMk cId="1775536397" sldId="267"/>
            <ac:spMk id="53" creationId="{AC3033BA-865F-426B-B095-AC5931E4FC5D}"/>
          </ac:spMkLst>
        </pc:spChg>
        <pc:spChg chg="del">
          <ac:chgData name="杨 维伊" userId="a63c12b473fd4a56" providerId="LiveId" clId="{B6B68EF8-8499-43BE-BADB-6D91CFB9162B}" dt="2021-06-13T12:49:02.391" v="95" actId="478"/>
          <ac:spMkLst>
            <pc:docMk/>
            <pc:sldMk cId="1775536397" sldId="267"/>
            <ac:spMk id="56" creationId="{2307102E-3737-4601-88D9-84BFB96E9C94}"/>
          </ac:spMkLst>
        </pc:spChg>
        <pc:picChg chg="mod">
          <ac:chgData name="杨 维伊" userId="a63c12b473fd4a56" providerId="LiveId" clId="{B6B68EF8-8499-43BE-BADB-6D91CFB9162B}" dt="2021-06-13T12:49:06.607" v="97" actId="1076"/>
          <ac:picMkLst>
            <pc:docMk/>
            <pc:sldMk cId="1775536397" sldId="267"/>
            <ac:picMk id="35" creationId="{23310AD8-7541-4FF4-95BC-A34C588F618B}"/>
          </ac:picMkLst>
        </pc:picChg>
      </pc:sldChg>
      <pc:sldChg chg="addSp delSp modSp add mod">
        <pc:chgData name="杨 维伊" userId="a63c12b473fd4a56" providerId="LiveId" clId="{B6B68EF8-8499-43BE-BADB-6D91CFB9162B}" dt="2021-06-13T13:05:00.304" v="388" actId="113"/>
        <pc:sldMkLst>
          <pc:docMk/>
          <pc:sldMk cId="3319475627" sldId="267"/>
        </pc:sldMkLst>
        <pc:spChg chg="mod">
          <ac:chgData name="杨 维伊" userId="a63c12b473fd4a56" providerId="LiveId" clId="{B6B68EF8-8499-43BE-BADB-6D91CFB9162B}" dt="2021-06-13T13:05:00.304" v="388" actId="113"/>
          <ac:spMkLst>
            <pc:docMk/>
            <pc:sldMk cId="3319475627" sldId="267"/>
            <ac:spMk id="2" creationId="{998B0447-97F0-4089-8425-D65B0C7260CF}"/>
          </ac:spMkLst>
        </pc:spChg>
        <pc:spChg chg="add mod">
          <ac:chgData name="杨 维伊" userId="a63c12b473fd4a56" providerId="LiveId" clId="{B6B68EF8-8499-43BE-BADB-6D91CFB9162B}" dt="2021-06-13T13:02:58.838" v="375" actId="1076"/>
          <ac:spMkLst>
            <pc:docMk/>
            <pc:sldMk cId="3319475627" sldId="267"/>
            <ac:spMk id="3" creationId="{FB1A56BC-0B7E-4C42-823C-FF364044E869}"/>
          </ac:spMkLst>
        </pc:spChg>
        <pc:spChg chg="del">
          <ac:chgData name="杨 维伊" userId="a63c12b473fd4a56" providerId="LiveId" clId="{B6B68EF8-8499-43BE-BADB-6D91CFB9162B}" dt="2021-06-13T12:51:15.189" v="119" actId="478"/>
          <ac:spMkLst>
            <pc:docMk/>
            <pc:sldMk cId="3319475627" sldId="267"/>
            <ac:spMk id="53" creationId="{AC3033BA-865F-426B-B095-AC5931E4FC5D}"/>
          </ac:spMkLst>
        </pc:spChg>
        <pc:spChg chg="add mod">
          <ac:chgData name="杨 维伊" userId="a63c12b473fd4a56" providerId="LiveId" clId="{B6B68EF8-8499-43BE-BADB-6D91CFB9162B}" dt="2021-06-13T13:03:17.268" v="376" actId="1076"/>
          <ac:spMkLst>
            <pc:docMk/>
            <pc:sldMk cId="3319475627" sldId="267"/>
            <ac:spMk id="54" creationId="{6BD89557-607B-4FE1-8894-7C704CD31865}"/>
          </ac:spMkLst>
        </pc:spChg>
        <pc:spChg chg="add mod">
          <ac:chgData name="杨 维伊" userId="a63c12b473fd4a56" providerId="LiveId" clId="{B6B68EF8-8499-43BE-BADB-6D91CFB9162B}" dt="2021-06-13T13:03:36.219" v="378" actId="1076"/>
          <ac:spMkLst>
            <pc:docMk/>
            <pc:sldMk cId="3319475627" sldId="267"/>
            <ac:spMk id="55" creationId="{4C853255-7808-4753-ACC7-5435166A7494}"/>
          </ac:spMkLst>
        </pc:spChg>
        <pc:spChg chg="del">
          <ac:chgData name="杨 维伊" userId="a63c12b473fd4a56" providerId="LiveId" clId="{B6B68EF8-8499-43BE-BADB-6D91CFB9162B}" dt="2021-06-13T12:51:14.581" v="118" actId="478"/>
          <ac:spMkLst>
            <pc:docMk/>
            <pc:sldMk cId="3319475627" sldId="267"/>
            <ac:spMk id="56" creationId="{2307102E-3737-4601-88D9-84BFB96E9C94}"/>
          </ac:spMkLst>
        </pc:spChg>
        <pc:spChg chg="add mod">
          <ac:chgData name="杨 维伊" userId="a63c12b473fd4a56" providerId="LiveId" clId="{B6B68EF8-8499-43BE-BADB-6D91CFB9162B}" dt="2021-06-13T13:04:44.136" v="386" actId="1076"/>
          <ac:spMkLst>
            <pc:docMk/>
            <pc:sldMk cId="3319475627" sldId="267"/>
            <ac:spMk id="57" creationId="{06B93394-7726-4D5E-8FB1-99C13BC74AC9}"/>
          </ac:spMkLst>
        </pc:spChg>
        <pc:spChg chg="add mod">
          <ac:chgData name="杨 维伊" userId="a63c12b473fd4a56" providerId="LiveId" clId="{B6B68EF8-8499-43BE-BADB-6D91CFB9162B}" dt="2021-06-13T13:04:14.094" v="383" actId="1076"/>
          <ac:spMkLst>
            <pc:docMk/>
            <pc:sldMk cId="3319475627" sldId="267"/>
            <ac:spMk id="58" creationId="{72EDB3A6-CA11-4CB3-87CD-608D69666204}"/>
          </ac:spMkLst>
        </pc:spChg>
        <pc:spChg chg="add mod">
          <ac:chgData name="杨 维伊" userId="a63c12b473fd4a56" providerId="LiveId" clId="{B6B68EF8-8499-43BE-BADB-6D91CFB9162B}" dt="2021-06-13T13:04:19.975" v="384" actId="1076"/>
          <ac:spMkLst>
            <pc:docMk/>
            <pc:sldMk cId="3319475627" sldId="267"/>
            <ac:spMk id="59" creationId="{D73B2A3D-17CF-4C53-A256-B2CF2E776558}"/>
          </ac:spMkLst>
        </pc:spChg>
        <pc:grpChg chg="mod">
          <ac:chgData name="杨 维伊" userId="a63c12b473fd4a56" providerId="LiveId" clId="{B6B68EF8-8499-43BE-BADB-6D91CFB9162B}" dt="2021-06-13T13:02:46.889" v="371" actId="1076"/>
          <ac:grpSpMkLst>
            <pc:docMk/>
            <pc:sldMk cId="3319475627" sldId="267"/>
            <ac:grpSpMk id="4" creationId="{E0F82519-23B9-4A8C-BEA1-5B4BA78F8341}"/>
          </ac:grpSpMkLst>
        </pc:grpChg>
        <pc:grpChg chg="mod">
          <ac:chgData name="杨 维伊" userId="a63c12b473fd4a56" providerId="LiveId" clId="{B6B68EF8-8499-43BE-BADB-6D91CFB9162B}" dt="2021-06-13T13:01:01.319" v="352" actId="1076"/>
          <ac:grpSpMkLst>
            <pc:docMk/>
            <pc:sldMk cId="3319475627" sldId="267"/>
            <ac:grpSpMk id="13" creationId="{DD57D487-8CE3-4DB8-B8CE-0DF7856FD5CE}"/>
          </ac:grpSpMkLst>
        </pc:grpChg>
        <pc:grpChg chg="mod">
          <ac:chgData name="杨 维伊" userId="a63c12b473fd4a56" providerId="LiveId" clId="{B6B68EF8-8499-43BE-BADB-6D91CFB9162B}" dt="2021-06-13T13:02:16.317" v="366" actId="1076"/>
          <ac:grpSpMkLst>
            <pc:docMk/>
            <pc:sldMk cId="3319475627" sldId="267"/>
            <ac:grpSpMk id="14" creationId="{42C60930-7543-4A94-A6F9-3F3C26E463FE}"/>
          </ac:grpSpMkLst>
        </pc:grpChg>
        <pc:grpChg chg="mod">
          <ac:chgData name="杨 维伊" userId="a63c12b473fd4a56" providerId="LiveId" clId="{B6B68EF8-8499-43BE-BADB-6D91CFB9162B}" dt="2021-06-13T13:02:20.729" v="368" actId="1076"/>
          <ac:grpSpMkLst>
            <pc:docMk/>
            <pc:sldMk cId="3319475627" sldId="267"/>
            <ac:grpSpMk id="36" creationId="{4D73EE6D-2DD2-4AEE-A613-E29B17468CBD}"/>
          </ac:grpSpMkLst>
        </pc:grpChg>
        <pc:grpChg chg="mod">
          <ac:chgData name="杨 维伊" userId="a63c12b473fd4a56" providerId="LiveId" clId="{B6B68EF8-8499-43BE-BADB-6D91CFB9162B}" dt="2021-06-13T13:02:03.582" v="364" actId="1076"/>
          <ac:grpSpMkLst>
            <pc:docMk/>
            <pc:sldMk cId="3319475627" sldId="267"/>
            <ac:grpSpMk id="37" creationId="{9DFFB211-EFEB-4C98-8F3B-90D711BC686A}"/>
          </ac:grpSpMkLst>
        </pc:grpChg>
        <pc:picChg chg="mod">
          <ac:chgData name="杨 维伊" userId="a63c12b473fd4a56" providerId="LiveId" clId="{B6B68EF8-8499-43BE-BADB-6D91CFB9162B}" dt="2021-06-13T13:01:55.347" v="362" actId="1076"/>
          <ac:picMkLst>
            <pc:docMk/>
            <pc:sldMk cId="3319475627" sldId="267"/>
            <ac:picMk id="35" creationId="{23310AD8-7541-4FF4-95BC-A34C588F618B}"/>
          </ac:picMkLst>
        </pc:picChg>
      </pc:sldChg>
      <pc:sldChg chg="addSp delSp modSp add mod ord addAnim delAnim modAnim">
        <pc:chgData name="杨 维伊" userId="a63c12b473fd4a56" providerId="LiveId" clId="{B6B68EF8-8499-43BE-BADB-6D91CFB9162B}" dt="2021-06-13T20:24:56.907" v="2184" actId="1076"/>
        <pc:sldMkLst>
          <pc:docMk/>
          <pc:sldMk cId="427611177" sldId="268"/>
        </pc:sldMkLst>
        <pc:spChg chg="add del mod">
          <ac:chgData name="杨 维伊" userId="a63c12b473fd4a56" providerId="LiveId" clId="{B6B68EF8-8499-43BE-BADB-6D91CFB9162B}" dt="2021-06-13T14:03:28.947" v="615" actId="478"/>
          <ac:spMkLst>
            <pc:docMk/>
            <pc:sldMk cId="427611177" sldId="268"/>
            <ac:spMk id="12" creationId="{604A11C6-EF8D-40AA-8A51-3EB2F91A1A05}"/>
          </ac:spMkLst>
        </pc:spChg>
        <pc:spChg chg="ord">
          <ac:chgData name="杨 维伊" userId="a63c12b473fd4a56" providerId="LiveId" clId="{B6B68EF8-8499-43BE-BADB-6D91CFB9162B}" dt="2021-06-13T13:34:43.993" v="554" actId="167"/>
          <ac:spMkLst>
            <pc:docMk/>
            <pc:sldMk cId="427611177" sldId="268"/>
            <ac:spMk id="53" creationId="{AC3033BA-865F-426B-B095-AC5931E4FC5D}"/>
          </ac:spMkLst>
        </pc:spChg>
        <pc:spChg chg="mod">
          <ac:chgData name="杨 维伊" userId="a63c12b473fd4a56" providerId="LiveId" clId="{B6B68EF8-8499-43BE-BADB-6D91CFB9162B}" dt="2021-06-13T20:24:56.907" v="2184" actId="1076"/>
          <ac:spMkLst>
            <pc:docMk/>
            <pc:sldMk cId="427611177" sldId="268"/>
            <ac:spMk id="54" creationId="{C4FA6168-FF55-49AF-8FBE-2567C8AB07F9}"/>
          </ac:spMkLst>
        </pc:spChg>
        <pc:spChg chg="add mod ord">
          <ac:chgData name="杨 维伊" userId="a63c12b473fd4a56" providerId="LiveId" clId="{B6B68EF8-8499-43BE-BADB-6D91CFB9162B}" dt="2021-06-13T13:34:41.272" v="553" actId="167"/>
          <ac:spMkLst>
            <pc:docMk/>
            <pc:sldMk cId="427611177" sldId="268"/>
            <ac:spMk id="55" creationId="{B0566BAD-E732-4B91-8E35-EB3E9109E0B2}"/>
          </ac:spMkLst>
        </pc:spChg>
        <pc:spChg chg="del mod">
          <ac:chgData name="杨 维伊" userId="a63c12b473fd4a56" providerId="LiveId" clId="{B6B68EF8-8499-43BE-BADB-6D91CFB9162B}" dt="2021-06-13T13:33:19.743" v="538" actId="478"/>
          <ac:spMkLst>
            <pc:docMk/>
            <pc:sldMk cId="427611177" sldId="268"/>
            <ac:spMk id="56" creationId="{2307102E-3737-4601-88D9-84BFB96E9C94}"/>
          </ac:spMkLst>
        </pc:spChg>
        <pc:spChg chg="mod">
          <ac:chgData name="杨 维伊" userId="a63c12b473fd4a56" providerId="LiveId" clId="{B6B68EF8-8499-43BE-BADB-6D91CFB9162B}" dt="2021-06-13T13:37:34.925" v="578" actId="1076"/>
          <ac:spMkLst>
            <pc:docMk/>
            <pc:sldMk cId="427611177" sldId="268"/>
            <ac:spMk id="57" creationId="{E6A62D09-C0F5-4F8A-8C5E-8EDEB5CB930E}"/>
          </ac:spMkLst>
        </pc:spChg>
        <pc:spChg chg="add mod">
          <ac:chgData name="杨 维伊" userId="a63c12b473fd4a56" providerId="LiveId" clId="{B6B68EF8-8499-43BE-BADB-6D91CFB9162B}" dt="2021-06-13T13:37:29.549" v="576" actId="571"/>
          <ac:spMkLst>
            <pc:docMk/>
            <pc:sldMk cId="427611177" sldId="268"/>
            <ac:spMk id="58" creationId="{6F86909F-08D9-443C-B293-5C956909FFC9}"/>
          </ac:spMkLst>
        </pc:spChg>
        <pc:spChg chg="add del mod">
          <ac:chgData name="杨 维伊" userId="a63c12b473fd4a56" providerId="LiveId" clId="{B6B68EF8-8499-43BE-BADB-6D91CFB9162B}" dt="2021-06-13T19:15:49.780" v="1733" actId="478"/>
          <ac:spMkLst>
            <pc:docMk/>
            <pc:sldMk cId="427611177" sldId="268"/>
            <ac:spMk id="61" creationId="{6FCF55C0-6D05-46D5-A326-A9A06ACC8352}"/>
          </ac:spMkLst>
        </pc:spChg>
        <pc:spChg chg="add del mod">
          <ac:chgData name="杨 维伊" userId="a63c12b473fd4a56" providerId="LiveId" clId="{B6B68EF8-8499-43BE-BADB-6D91CFB9162B}" dt="2021-06-13T14:03:48.048" v="619" actId="478"/>
          <ac:spMkLst>
            <pc:docMk/>
            <pc:sldMk cId="427611177" sldId="268"/>
            <ac:spMk id="61" creationId="{845387D0-C024-408E-8B5B-E9E6B56B3D0E}"/>
          </ac:spMkLst>
        </pc:spChg>
        <pc:spChg chg="add del mod">
          <ac:chgData name="杨 维伊" userId="a63c12b473fd4a56" providerId="LiveId" clId="{B6B68EF8-8499-43BE-BADB-6D91CFB9162B}" dt="2021-06-13T14:03:49.194" v="620" actId="478"/>
          <ac:spMkLst>
            <pc:docMk/>
            <pc:sldMk cId="427611177" sldId="268"/>
            <ac:spMk id="62" creationId="{A82ED5C7-9069-464F-80FC-E6B3FD457C35}"/>
          </ac:spMkLst>
        </pc:spChg>
        <pc:spChg chg="add mod">
          <ac:chgData name="杨 维伊" userId="a63c12b473fd4a56" providerId="LiveId" clId="{B6B68EF8-8499-43BE-BADB-6D91CFB9162B}" dt="2021-06-13T19:19:58.761" v="1741" actId="1076"/>
          <ac:spMkLst>
            <pc:docMk/>
            <pc:sldMk cId="427611177" sldId="268"/>
            <ac:spMk id="65" creationId="{60997A1B-79FD-47D5-9586-276343B17129}"/>
          </ac:spMkLst>
        </pc:spChg>
        <pc:spChg chg="add del mod">
          <ac:chgData name="杨 维伊" userId="a63c12b473fd4a56" providerId="LiveId" clId="{B6B68EF8-8499-43BE-BADB-6D91CFB9162B}" dt="2021-06-13T14:10:30.158" v="678" actId="478"/>
          <ac:spMkLst>
            <pc:docMk/>
            <pc:sldMk cId="427611177" sldId="268"/>
            <ac:spMk id="66" creationId="{49483FC9-DFCA-4A40-A965-C82100E77E29}"/>
          </ac:spMkLst>
        </pc:spChg>
        <pc:spChg chg="add del mod">
          <ac:chgData name="杨 维伊" userId="a63c12b473fd4a56" providerId="LiveId" clId="{B6B68EF8-8499-43BE-BADB-6D91CFB9162B}" dt="2021-06-13T14:07:31.400" v="657" actId="478"/>
          <ac:spMkLst>
            <pc:docMk/>
            <pc:sldMk cId="427611177" sldId="268"/>
            <ac:spMk id="67" creationId="{74C98CA5-F8DD-4D3D-8034-AE985469E0DF}"/>
          </ac:spMkLst>
        </pc:spChg>
        <pc:spChg chg="add mod">
          <ac:chgData name="杨 维伊" userId="a63c12b473fd4a56" providerId="LiveId" clId="{B6B68EF8-8499-43BE-BADB-6D91CFB9162B}" dt="2021-06-13T14:11:12.086" v="683" actId="1076"/>
          <ac:spMkLst>
            <pc:docMk/>
            <pc:sldMk cId="427611177" sldId="268"/>
            <ac:spMk id="68" creationId="{44334DC9-C050-4BB7-BA3B-3B6E4EC7C4B6}"/>
          </ac:spMkLst>
        </pc:spChg>
        <pc:spChg chg="add del mod">
          <ac:chgData name="杨 维伊" userId="a63c12b473fd4a56" providerId="LiveId" clId="{B6B68EF8-8499-43BE-BADB-6D91CFB9162B}" dt="2021-06-13T19:15:45.313" v="1731" actId="478"/>
          <ac:spMkLst>
            <pc:docMk/>
            <pc:sldMk cId="427611177" sldId="268"/>
            <ac:spMk id="78" creationId="{E624EEE4-EC21-47F4-80B7-E9DBAF89F387}"/>
          </ac:spMkLst>
        </pc:spChg>
        <pc:spChg chg="add mod">
          <ac:chgData name="杨 维伊" userId="a63c12b473fd4a56" providerId="LiveId" clId="{B6B68EF8-8499-43BE-BADB-6D91CFB9162B}" dt="2021-06-13T19:22:06.839" v="1754" actId="1076"/>
          <ac:spMkLst>
            <pc:docMk/>
            <pc:sldMk cId="427611177" sldId="268"/>
            <ac:spMk id="79" creationId="{28F975C1-BAD6-4921-99A0-6568949E84F7}"/>
          </ac:spMkLst>
        </pc:spChg>
        <pc:grpChg chg="add mod">
          <ac:chgData name="杨 维伊" userId="a63c12b473fd4a56" providerId="LiveId" clId="{B6B68EF8-8499-43BE-BADB-6D91CFB9162B}" dt="2021-06-13T19:11:24.611" v="1714" actId="164"/>
          <ac:grpSpMkLst>
            <pc:docMk/>
            <pc:sldMk cId="427611177" sldId="268"/>
            <ac:grpSpMk id="2" creationId="{3443A1CA-C561-4A8F-A7CF-1AF4987BCE73}"/>
          </ac:grpSpMkLst>
        </pc:grpChg>
        <pc:grpChg chg="add mod">
          <ac:chgData name="杨 维伊" userId="a63c12b473fd4a56" providerId="LiveId" clId="{B6B68EF8-8499-43BE-BADB-6D91CFB9162B}" dt="2021-06-13T19:14:18.564" v="1720"/>
          <ac:grpSpMkLst>
            <pc:docMk/>
            <pc:sldMk cId="427611177" sldId="268"/>
            <ac:grpSpMk id="63" creationId="{52FEC25C-6993-4A98-871D-E68D0F1ADB2A}"/>
          </ac:grpSpMkLst>
        </pc:grpChg>
        <pc:grpChg chg="add mod">
          <ac:chgData name="杨 维伊" userId="a63c12b473fd4a56" providerId="LiveId" clId="{B6B68EF8-8499-43BE-BADB-6D91CFB9162B}" dt="2021-06-13T19:12:11.058" v="1717" actId="1076"/>
          <ac:grpSpMkLst>
            <pc:docMk/>
            <pc:sldMk cId="427611177" sldId="268"/>
            <ac:grpSpMk id="70" creationId="{DCBDC35F-6CD4-49B7-A458-0A4AFE762EC7}"/>
          </ac:grpSpMkLst>
        </pc:grpChg>
        <pc:picChg chg="add del mod modCrop">
          <ac:chgData name="杨 维伊" userId="a63c12b473fd4a56" providerId="LiveId" clId="{B6B68EF8-8499-43BE-BADB-6D91CFB9162B}" dt="2021-06-13T13:53:30.136" v="596" actId="478"/>
          <ac:picMkLst>
            <pc:docMk/>
            <pc:sldMk cId="427611177" sldId="268"/>
            <ac:picMk id="3" creationId="{146E76A5-6C87-4576-8223-3B90C33A98E4}"/>
          </ac:picMkLst>
        </pc:picChg>
        <pc:picChg chg="add mod">
          <ac:chgData name="杨 维伊" userId="a63c12b473fd4a56" providerId="LiveId" clId="{B6B68EF8-8499-43BE-BADB-6D91CFB9162B}" dt="2021-06-13T13:37:29.549" v="576" actId="571"/>
          <ac:picMkLst>
            <pc:docMk/>
            <pc:sldMk cId="427611177" sldId="268"/>
            <ac:picMk id="59" creationId="{EB592DF4-623F-4418-A2BA-780807FD9444}"/>
          </ac:picMkLst>
        </pc:picChg>
        <pc:picChg chg="add mod">
          <ac:chgData name="杨 维伊" userId="a63c12b473fd4a56" providerId="LiveId" clId="{B6B68EF8-8499-43BE-BADB-6D91CFB9162B}" dt="2021-06-13T14:10:37.904" v="680" actId="1076"/>
          <ac:picMkLst>
            <pc:docMk/>
            <pc:sldMk cId="427611177" sldId="268"/>
            <ac:picMk id="60" creationId="{BAAFF463-7BF0-48C5-8472-F0D98F1B9D1D}"/>
          </ac:picMkLst>
        </pc:picChg>
        <pc:picChg chg="add del mod">
          <ac:chgData name="杨 维伊" userId="a63c12b473fd4a56" providerId="LiveId" clId="{B6B68EF8-8499-43BE-BADB-6D91CFB9162B}" dt="2021-06-13T14:03:50.520" v="621" actId="478"/>
          <ac:picMkLst>
            <pc:docMk/>
            <pc:sldMk cId="427611177" sldId="268"/>
            <ac:picMk id="64" creationId="{B4457B34-0BEB-4D4C-A98C-E7C2CD2AF004}"/>
          </ac:picMkLst>
        </pc:picChg>
        <pc:picChg chg="add mod">
          <ac:chgData name="杨 维伊" userId="a63c12b473fd4a56" providerId="LiveId" clId="{B6B68EF8-8499-43BE-BADB-6D91CFB9162B}" dt="2021-06-13T19:12:11.058" v="1717" actId="1076"/>
          <ac:picMkLst>
            <pc:docMk/>
            <pc:sldMk cId="427611177" sldId="268"/>
            <ac:picMk id="69" creationId="{F39E1A7F-B485-40A1-B807-17BEBDCD1EAC}"/>
          </ac:picMkLst>
        </pc:picChg>
        <pc:cxnChg chg="mod">
          <ac:chgData name="杨 维伊" userId="a63c12b473fd4a56" providerId="LiveId" clId="{B6B68EF8-8499-43BE-BADB-6D91CFB9162B}" dt="2021-06-13T19:14:18.564" v="1720"/>
          <ac:cxnSpMkLst>
            <pc:docMk/>
            <pc:sldMk cId="427611177" sldId="268"/>
            <ac:cxnSpMk id="64" creationId="{46B39510-12CC-44AB-BAD0-9A8B95395272}"/>
          </ac:cxnSpMkLst>
        </pc:cxnChg>
        <pc:cxnChg chg="mod">
          <ac:chgData name="杨 维伊" userId="a63c12b473fd4a56" providerId="LiveId" clId="{B6B68EF8-8499-43BE-BADB-6D91CFB9162B}" dt="2021-06-13T19:14:18.564" v="1720"/>
          <ac:cxnSpMkLst>
            <pc:docMk/>
            <pc:sldMk cId="427611177" sldId="268"/>
            <ac:cxnSpMk id="66" creationId="{CAA64074-98A0-4008-A060-30FADAE2D4D7}"/>
          </ac:cxnSpMkLst>
        </pc:cxnChg>
        <pc:cxnChg chg="mod">
          <ac:chgData name="杨 维伊" userId="a63c12b473fd4a56" providerId="LiveId" clId="{B6B68EF8-8499-43BE-BADB-6D91CFB9162B}" dt="2021-06-13T19:14:18.564" v="1720"/>
          <ac:cxnSpMkLst>
            <pc:docMk/>
            <pc:sldMk cId="427611177" sldId="268"/>
            <ac:cxnSpMk id="67" creationId="{32A8D0C3-BC35-41FC-AB3E-113BD305A442}"/>
          </ac:cxnSpMkLst>
        </pc:cxnChg>
        <pc:cxnChg chg="mod">
          <ac:chgData name="杨 维伊" userId="a63c12b473fd4a56" providerId="LiveId" clId="{B6B68EF8-8499-43BE-BADB-6D91CFB9162B}" dt="2021-06-13T19:11:24.611" v="1714" actId="164"/>
          <ac:cxnSpMkLst>
            <pc:docMk/>
            <pc:sldMk cId="427611177" sldId="268"/>
            <ac:cxnSpMk id="71" creationId="{F3C52649-1B9B-4366-94E7-8B22E3E70EB0}"/>
          </ac:cxnSpMkLst>
        </pc:cxnChg>
        <pc:cxnChg chg="mod">
          <ac:chgData name="杨 维伊" userId="a63c12b473fd4a56" providerId="LiveId" clId="{B6B68EF8-8499-43BE-BADB-6D91CFB9162B}" dt="2021-06-13T19:11:24.611" v="1714" actId="164"/>
          <ac:cxnSpMkLst>
            <pc:docMk/>
            <pc:sldMk cId="427611177" sldId="268"/>
            <ac:cxnSpMk id="72" creationId="{C9281271-9317-4CC6-8A3D-DC7C33E08FFD}"/>
          </ac:cxnSpMkLst>
        </pc:cxnChg>
        <pc:cxnChg chg="mod">
          <ac:chgData name="杨 维伊" userId="a63c12b473fd4a56" providerId="LiveId" clId="{B6B68EF8-8499-43BE-BADB-6D91CFB9162B}" dt="2021-06-13T19:11:24.611" v="1714" actId="164"/>
          <ac:cxnSpMkLst>
            <pc:docMk/>
            <pc:sldMk cId="427611177" sldId="268"/>
            <ac:cxnSpMk id="73" creationId="{3D362DBC-9E3F-4A5F-98B4-CADA02019DBD}"/>
          </ac:cxnSpMkLst>
        </pc:cxnChg>
        <pc:cxnChg chg="mod">
          <ac:chgData name="杨 维伊" userId="a63c12b473fd4a56" providerId="LiveId" clId="{B6B68EF8-8499-43BE-BADB-6D91CFB9162B}" dt="2021-06-13T19:14:18.564" v="1720"/>
          <ac:cxnSpMkLst>
            <pc:docMk/>
            <pc:sldMk cId="427611177" sldId="268"/>
            <ac:cxnSpMk id="74" creationId="{90BD9CDD-0F4A-43D2-AADD-0E8D807CAB2F}"/>
          </ac:cxnSpMkLst>
        </pc:cxnChg>
        <pc:cxnChg chg="mod">
          <ac:chgData name="杨 维伊" userId="a63c12b473fd4a56" providerId="LiveId" clId="{B6B68EF8-8499-43BE-BADB-6D91CFB9162B}" dt="2021-06-13T19:14:18.564" v="1720"/>
          <ac:cxnSpMkLst>
            <pc:docMk/>
            <pc:sldMk cId="427611177" sldId="268"/>
            <ac:cxnSpMk id="75" creationId="{FABFE621-6DB4-4090-A3FF-09E80ED04A90}"/>
          </ac:cxnSpMkLst>
        </pc:cxnChg>
        <pc:cxnChg chg="mod">
          <ac:chgData name="杨 维伊" userId="a63c12b473fd4a56" providerId="LiveId" clId="{B6B68EF8-8499-43BE-BADB-6D91CFB9162B}" dt="2021-06-13T19:14:18.564" v="1720"/>
          <ac:cxnSpMkLst>
            <pc:docMk/>
            <pc:sldMk cId="427611177" sldId="268"/>
            <ac:cxnSpMk id="76" creationId="{FCE151A3-3DBC-4CE3-A21B-C89C0111334D}"/>
          </ac:cxnSpMkLst>
        </pc:cxnChg>
        <pc:cxnChg chg="mod">
          <ac:chgData name="杨 维伊" userId="a63c12b473fd4a56" providerId="LiveId" clId="{B6B68EF8-8499-43BE-BADB-6D91CFB9162B}" dt="2021-06-13T19:14:18.564" v="1720"/>
          <ac:cxnSpMkLst>
            <pc:docMk/>
            <pc:sldMk cId="427611177" sldId="268"/>
            <ac:cxnSpMk id="77" creationId="{49FFAFC8-73F2-48D1-B61F-05411A1D9899}"/>
          </ac:cxnSpMkLst>
        </pc:cxnChg>
      </pc:sldChg>
      <pc:sldChg chg="addSp delSp modSp add mod">
        <pc:chgData name="杨 维伊" userId="a63c12b473fd4a56" providerId="LiveId" clId="{B6B68EF8-8499-43BE-BADB-6D91CFB9162B}" dt="2021-06-13T16:16:52.398" v="1451" actId="1076"/>
        <pc:sldMkLst>
          <pc:docMk/>
          <pc:sldMk cId="2713814965" sldId="269"/>
        </pc:sldMkLst>
        <pc:spChg chg="mod">
          <ac:chgData name="杨 维伊" userId="a63c12b473fd4a56" providerId="LiveId" clId="{B6B68EF8-8499-43BE-BADB-6D91CFB9162B}" dt="2021-06-13T16:16:52.398" v="1451" actId="1076"/>
          <ac:spMkLst>
            <pc:docMk/>
            <pc:sldMk cId="2713814965" sldId="269"/>
            <ac:spMk id="54" creationId="{C4FA6168-FF55-49AF-8FBE-2567C8AB07F9}"/>
          </ac:spMkLst>
        </pc:spChg>
        <pc:spChg chg="add mod">
          <ac:chgData name="杨 维伊" userId="a63c12b473fd4a56" providerId="LiveId" clId="{B6B68EF8-8499-43BE-BADB-6D91CFB9162B}" dt="2021-06-13T13:30:17.281" v="528" actId="14100"/>
          <ac:spMkLst>
            <pc:docMk/>
            <pc:sldMk cId="2713814965" sldId="269"/>
            <ac:spMk id="55" creationId="{C748DF71-BEEC-4367-85E9-ED69ECB09C64}"/>
          </ac:spMkLst>
        </pc:spChg>
        <pc:spChg chg="mod">
          <ac:chgData name="杨 维伊" userId="a63c12b473fd4a56" providerId="LiveId" clId="{B6B68EF8-8499-43BE-BADB-6D91CFB9162B}" dt="2021-06-13T13:32:39.372" v="536" actId="14100"/>
          <ac:spMkLst>
            <pc:docMk/>
            <pc:sldMk cId="2713814965" sldId="269"/>
            <ac:spMk id="56" creationId="{2307102E-3737-4601-88D9-84BFB96E9C94}"/>
          </ac:spMkLst>
        </pc:spChg>
        <pc:spChg chg="del mod">
          <ac:chgData name="杨 维伊" userId="a63c12b473fd4a56" providerId="LiveId" clId="{B6B68EF8-8499-43BE-BADB-6D91CFB9162B}" dt="2021-06-13T13:29:26.906" v="521" actId="478"/>
          <ac:spMkLst>
            <pc:docMk/>
            <pc:sldMk cId="2713814965" sldId="269"/>
            <ac:spMk id="57" creationId="{E6A62D09-C0F5-4F8A-8C5E-8EDEB5CB930E}"/>
          </ac:spMkLst>
        </pc:spChg>
        <pc:spChg chg="add mod">
          <ac:chgData name="杨 维伊" userId="a63c12b473fd4a56" providerId="LiveId" clId="{B6B68EF8-8499-43BE-BADB-6D91CFB9162B}" dt="2021-06-13T13:33:58.569" v="547" actId="14100"/>
          <ac:spMkLst>
            <pc:docMk/>
            <pc:sldMk cId="2713814965" sldId="269"/>
            <ac:spMk id="58" creationId="{ED666A1C-75BB-48A9-A600-6F9103B11D72}"/>
          </ac:spMkLst>
        </pc:spChg>
      </pc:sldChg>
      <pc:sldChg chg="add del">
        <pc:chgData name="杨 维伊" userId="a63c12b473fd4a56" providerId="LiveId" clId="{B6B68EF8-8499-43BE-BADB-6D91CFB9162B}" dt="2021-06-13T13:36:39.840" v="571" actId="47"/>
        <pc:sldMkLst>
          <pc:docMk/>
          <pc:sldMk cId="1587170200" sldId="270"/>
        </pc:sldMkLst>
      </pc:sldChg>
      <pc:sldChg chg="addSp delSp modSp add mod ord modAnim modNotesTx">
        <pc:chgData name="杨 维伊" userId="a63c12b473fd4a56" providerId="LiveId" clId="{B6B68EF8-8499-43BE-BADB-6D91CFB9162B}" dt="2021-06-13T20:25:04.886" v="2185" actId="1076"/>
        <pc:sldMkLst>
          <pc:docMk/>
          <pc:sldMk cId="3568096669" sldId="270"/>
        </pc:sldMkLst>
        <pc:spChg chg="add mod topLvl">
          <ac:chgData name="杨 维伊" userId="a63c12b473fd4a56" providerId="LiveId" clId="{B6B68EF8-8499-43BE-BADB-6D91CFB9162B}" dt="2021-06-13T15:37:24.257" v="1362" actId="164"/>
          <ac:spMkLst>
            <pc:docMk/>
            <pc:sldMk cId="3568096669" sldId="270"/>
            <ac:spMk id="34" creationId="{40934FC0-67C8-4225-BBEB-CBE279F44156}"/>
          </ac:spMkLst>
        </pc:spChg>
        <pc:spChg chg="mod">
          <ac:chgData name="杨 维伊" userId="a63c12b473fd4a56" providerId="LiveId" clId="{B6B68EF8-8499-43BE-BADB-6D91CFB9162B}" dt="2021-06-13T20:25:04.886" v="2185" actId="1076"/>
          <ac:spMkLst>
            <pc:docMk/>
            <pc:sldMk cId="3568096669" sldId="270"/>
            <ac:spMk id="54" creationId="{C4FA6168-FF55-49AF-8FBE-2567C8AB07F9}"/>
          </ac:spMkLst>
        </pc:spChg>
        <pc:spChg chg="add mod ord topLvl">
          <ac:chgData name="杨 维伊" userId="a63c12b473fd4a56" providerId="LiveId" clId="{B6B68EF8-8499-43BE-BADB-6D91CFB9162B}" dt="2021-06-13T15:37:24.257" v="1362" actId="164"/>
          <ac:spMkLst>
            <pc:docMk/>
            <pc:sldMk cId="3568096669" sldId="270"/>
            <ac:spMk id="56" creationId="{8AFFEC34-E5CF-4C44-8630-E5A80DA65887}"/>
          </ac:spMkLst>
        </pc:spChg>
        <pc:spChg chg="add del mod">
          <ac:chgData name="杨 维伊" userId="a63c12b473fd4a56" providerId="LiveId" clId="{B6B68EF8-8499-43BE-BADB-6D91CFB9162B}" dt="2021-06-13T14:50:37.052" v="933" actId="478"/>
          <ac:spMkLst>
            <pc:docMk/>
            <pc:sldMk cId="3568096669" sldId="270"/>
            <ac:spMk id="58" creationId="{871E7A5D-60C0-457B-AC8B-F44FE3866236}"/>
          </ac:spMkLst>
        </pc:spChg>
        <pc:spChg chg="add del mod">
          <ac:chgData name="杨 维伊" userId="a63c12b473fd4a56" providerId="LiveId" clId="{B6B68EF8-8499-43BE-BADB-6D91CFB9162B}" dt="2021-06-13T14:51:49.251" v="943" actId="478"/>
          <ac:spMkLst>
            <pc:docMk/>
            <pc:sldMk cId="3568096669" sldId="270"/>
            <ac:spMk id="60" creationId="{E8D4C123-D91E-4D2B-998D-E66A2EF443FF}"/>
          </ac:spMkLst>
        </pc:spChg>
        <pc:spChg chg="mod">
          <ac:chgData name="杨 维伊" userId="a63c12b473fd4a56" providerId="LiveId" clId="{B6B68EF8-8499-43BE-BADB-6D91CFB9162B}" dt="2021-06-13T15:21:31.669" v="1179" actId="164"/>
          <ac:spMkLst>
            <pc:docMk/>
            <pc:sldMk cId="3568096669" sldId="270"/>
            <ac:spMk id="62" creationId="{456C7860-0C9C-4BEE-8B6B-BC03CDC3BBD3}"/>
          </ac:spMkLst>
        </pc:spChg>
        <pc:spChg chg="mod">
          <ac:chgData name="杨 维伊" userId="a63c12b473fd4a56" providerId="LiveId" clId="{B6B68EF8-8499-43BE-BADB-6D91CFB9162B}" dt="2021-06-13T15:35:16.296" v="1346" actId="1076"/>
          <ac:spMkLst>
            <pc:docMk/>
            <pc:sldMk cId="3568096669" sldId="270"/>
            <ac:spMk id="64" creationId="{A748A651-2D9C-459C-91D6-EB103C161434}"/>
          </ac:spMkLst>
        </pc:spChg>
        <pc:spChg chg="add mod">
          <ac:chgData name="杨 维伊" userId="a63c12b473fd4a56" providerId="LiveId" clId="{B6B68EF8-8499-43BE-BADB-6D91CFB9162B}" dt="2021-06-13T15:36:20.293" v="1355" actId="14100"/>
          <ac:spMkLst>
            <pc:docMk/>
            <pc:sldMk cId="3568096669" sldId="270"/>
            <ac:spMk id="65" creationId="{67E322DF-B860-4877-906C-74F0E3C5F038}"/>
          </ac:spMkLst>
        </pc:spChg>
        <pc:spChg chg="add mod">
          <ac:chgData name="杨 维伊" userId="a63c12b473fd4a56" providerId="LiveId" clId="{B6B68EF8-8499-43BE-BADB-6D91CFB9162B}" dt="2021-06-13T15:27:28.898" v="1282" actId="164"/>
          <ac:spMkLst>
            <pc:docMk/>
            <pc:sldMk cId="3568096669" sldId="270"/>
            <ac:spMk id="66" creationId="{FF89DE61-D064-4EFF-ABDC-D3DE6245FB43}"/>
          </ac:spMkLst>
        </pc:spChg>
        <pc:spChg chg="add del mod">
          <ac:chgData name="杨 维伊" userId="a63c12b473fd4a56" providerId="LiveId" clId="{B6B68EF8-8499-43BE-BADB-6D91CFB9162B}" dt="2021-06-13T15:08:17.909" v="994" actId="478"/>
          <ac:spMkLst>
            <pc:docMk/>
            <pc:sldMk cId="3568096669" sldId="270"/>
            <ac:spMk id="67" creationId="{816C7E7D-0E53-4FAB-81E6-9D3B1F289EBD}"/>
          </ac:spMkLst>
        </pc:spChg>
        <pc:spChg chg="add del mod">
          <ac:chgData name="杨 维伊" userId="a63c12b473fd4a56" providerId="LiveId" clId="{B6B68EF8-8499-43BE-BADB-6D91CFB9162B}" dt="2021-06-13T15:08:18.410" v="995" actId="478"/>
          <ac:spMkLst>
            <pc:docMk/>
            <pc:sldMk cId="3568096669" sldId="270"/>
            <ac:spMk id="68" creationId="{C7287201-03AE-44AE-B682-92B911CB8948}"/>
          </ac:spMkLst>
        </pc:spChg>
        <pc:spChg chg="add del mod">
          <ac:chgData name="杨 维伊" userId="a63c12b473fd4a56" providerId="LiveId" clId="{B6B68EF8-8499-43BE-BADB-6D91CFB9162B}" dt="2021-06-13T15:08:18.866" v="996" actId="478"/>
          <ac:spMkLst>
            <pc:docMk/>
            <pc:sldMk cId="3568096669" sldId="270"/>
            <ac:spMk id="69" creationId="{BCCA7870-597D-4CD5-8808-BC8A34DA899C}"/>
          </ac:spMkLst>
        </pc:spChg>
        <pc:spChg chg="add mod">
          <ac:chgData name="杨 维伊" userId="a63c12b473fd4a56" providerId="LiveId" clId="{B6B68EF8-8499-43BE-BADB-6D91CFB9162B}" dt="2021-06-13T15:27:28.898" v="1282" actId="164"/>
          <ac:spMkLst>
            <pc:docMk/>
            <pc:sldMk cId="3568096669" sldId="270"/>
            <ac:spMk id="70" creationId="{014E5E10-AB8F-49DF-8FFA-1BF9A37493AE}"/>
          </ac:spMkLst>
        </pc:spChg>
        <pc:spChg chg="add mod">
          <ac:chgData name="杨 维伊" userId="a63c12b473fd4a56" providerId="LiveId" clId="{B6B68EF8-8499-43BE-BADB-6D91CFB9162B}" dt="2021-06-13T15:27:28.898" v="1282" actId="164"/>
          <ac:spMkLst>
            <pc:docMk/>
            <pc:sldMk cId="3568096669" sldId="270"/>
            <ac:spMk id="71" creationId="{D29B7081-192B-4096-B62C-980C3AA1F1F7}"/>
          </ac:spMkLst>
        </pc:spChg>
        <pc:spChg chg="add mod">
          <ac:chgData name="杨 维伊" userId="a63c12b473fd4a56" providerId="LiveId" clId="{B6B68EF8-8499-43BE-BADB-6D91CFB9162B}" dt="2021-06-13T15:27:28.898" v="1282" actId="164"/>
          <ac:spMkLst>
            <pc:docMk/>
            <pc:sldMk cId="3568096669" sldId="270"/>
            <ac:spMk id="72" creationId="{D6EB374B-17B8-4BE2-BA9A-841FF34F69A7}"/>
          </ac:spMkLst>
        </pc:spChg>
        <pc:spChg chg="add mod">
          <ac:chgData name="杨 维伊" userId="a63c12b473fd4a56" providerId="LiveId" clId="{B6B68EF8-8499-43BE-BADB-6D91CFB9162B}" dt="2021-06-13T15:27:28.898" v="1282" actId="164"/>
          <ac:spMkLst>
            <pc:docMk/>
            <pc:sldMk cId="3568096669" sldId="270"/>
            <ac:spMk id="73" creationId="{217BA823-59E2-4D13-8B69-C421633F667D}"/>
          </ac:spMkLst>
        </pc:spChg>
        <pc:spChg chg="mod">
          <ac:chgData name="杨 维伊" userId="a63c12b473fd4a56" providerId="LiveId" clId="{B6B68EF8-8499-43BE-BADB-6D91CFB9162B}" dt="2021-06-13T15:19:20.555" v="1153"/>
          <ac:spMkLst>
            <pc:docMk/>
            <pc:sldMk cId="3568096669" sldId="270"/>
            <ac:spMk id="75" creationId="{B60B42F2-13EE-4D8D-8CB8-8C49E6E00AB3}"/>
          </ac:spMkLst>
        </pc:spChg>
        <pc:spChg chg="mod">
          <ac:chgData name="杨 维伊" userId="a63c12b473fd4a56" providerId="LiveId" clId="{B6B68EF8-8499-43BE-BADB-6D91CFB9162B}" dt="2021-06-13T16:01:27.057" v="1380" actId="20577"/>
          <ac:spMkLst>
            <pc:docMk/>
            <pc:sldMk cId="3568096669" sldId="270"/>
            <ac:spMk id="76" creationId="{8460FCA9-6F6F-4E8F-8832-68A5151FC143}"/>
          </ac:spMkLst>
        </pc:spChg>
        <pc:spChg chg="add mod">
          <ac:chgData name="杨 维伊" userId="a63c12b473fd4a56" providerId="LiveId" clId="{B6B68EF8-8499-43BE-BADB-6D91CFB9162B}" dt="2021-06-13T15:25:50.766" v="1241" actId="1076"/>
          <ac:spMkLst>
            <pc:docMk/>
            <pc:sldMk cId="3568096669" sldId="270"/>
            <ac:spMk id="78" creationId="{E2849D41-0151-40CE-9154-CD15FC0135DB}"/>
          </ac:spMkLst>
        </pc:spChg>
        <pc:spChg chg="add mod">
          <ac:chgData name="杨 维伊" userId="a63c12b473fd4a56" providerId="LiveId" clId="{B6B68EF8-8499-43BE-BADB-6D91CFB9162B}" dt="2021-06-13T15:30:19.570" v="1301" actId="1076"/>
          <ac:spMkLst>
            <pc:docMk/>
            <pc:sldMk cId="3568096669" sldId="270"/>
            <ac:spMk id="79" creationId="{7C9F8301-30E5-41DA-AACB-A4A67524033A}"/>
          </ac:spMkLst>
        </pc:spChg>
        <pc:spChg chg="add del mod">
          <ac:chgData name="杨 维伊" userId="a63c12b473fd4a56" providerId="LiveId" clId="{B6B68EF8-8499-43BE-BADB-6D91CFB9162B}" dt="2021-06-13T15:23:25.570" v="1216"/>
          <ac:spMkLst>
            <pc:docMk/>
            <pc:sldMk cId="3568096669" sldId="270"/>
            <ac:spMk id="80" creationId="{D190736C-D642-473D-B463-7CEC788453EC}"/>
          </ac:spMkLst>
        </pc:spChg>
        <pc:spChg chg="add del">
          <ac:chgData name="杨 维伊" userId="a63c12b473fd4a56" providerId="LiveId" clId="{B6B68EF8-8499-43BE-BADB-6D91CFB9162B}" dt="2021-06-13T15:23:51.238" v="1219" actId="478"/>
          <ac:spMkLst>
            <pc:docMk/>
            <pc:sldMk cId="3568096669" sldId="270"/>
            <ac:spMk id="82" creationId="{4CEDB46C-AA61-48DE-BFD0-EB73167C8AE7}"/>
          </ac:spMkLst>
        </pc:spChg>
        <pc:spChg chg="add mod">
          <ac:chgData name="杨 维伊" userId="a63c12b473fd4a56" providerId="LiveId" clId="{B6B68EF8-8499-43BE-BADB-6D91CFB9162B}" dt="2021-06-13T15:30:27.919" v="1302" actId="1076"/>
          <ac:spMkLst>
            <pc:docMk/>
            <pc:sldMk cId="3568096669" sldId="270"/>
            <ac:spMk id="83" creationId="{85C6FF6E-B749-4F1C-B4FB-92B60E3CA89E}"/>
          </ac:spMkLst>
        </pc:spChg>
        <pc:spChg chg="mod">
          <ac:chgData name="杨 维伊" userId="a63c12b473fd4a56" providerId="LiveId" clId="{B6B68EF8-8499-43BE-BADB-6D91CFB9162B}" dt="2021-06-13T15:30:33.297" v="1303" actId="1076"/>
          <ac:spMkLst>
            <pc:docMk/>
            <pc:sldMk cId="3568096669" sldId="270"/>
            <ac:spMk id="87" creationId="{B9757CD5-4E57-447A-B9C5-79E8DA2FE924}"/>
          </ac:spMkLst>
        </pc:spChg>
        <pc:spChg chg="mod">
          <ac:chgData name="杨 维伊" userId="a63c12b473fd4a56" providerId="LiveId" clId="{B6B68EF8-8499-43BE-BADB-6D91CFB9162B}" dt="2021-06-13T15:31:33.163" v="1311" actId="1076"/>
          <ac:spMkLst>
            <pc:docMk/>
            <pc:sldMk cId="3568096669" sldId="270"/>
            <ac:spMk id="88" creationId="{B0CC657C-37B9-4D20-8DF9-AC44AD66D744}"/>
          </ac:spMkLst>
        </pc:spChg>
        <pc:spChg chg="mod">
          <ac:chgData name="杨 维伊" userId="a63c12b473fd4a56" providerId="LiveId" clId="{B6B68EF8-8499-43BE-BADB-6D91CFB9162B}" dt="2021-06-13T15:30:07.211" v="1300" actId="790"/>
          <ac:spMkLst>
            <pc:docMk/>
            <pc:sldMk cId="3568096669" sldId="270"/>
            <ac:spMk id="89" creationId="{D48F03BB-C3E9-4A2F-9A74-22413D61461B}"/>
          </ac:spMkLst>
        </pc:spChg>
        <pc:spChg chg="mod">
          <ac:chgData name="杨 维伊" userId="a63c12b473fd4a56" providerId="LiveId" clId="{B6B68EF8-8499-43BE-BADB-6D91CFB9162B}" dt="2021-06-13T15:31:55.078" v="1315"/>
          <ac:spMkLst>
            <pc:docMk/>
            <pc:sldMk cId="3568096669" sldId="270"/>
            <ac:spMk id="93" creationId="{9810AB54-54A1-4417-972B-B92AF42CC49F}"/>
          </ac:spMkLst>
        </pc:spChg>
        <pc:spChg chg="mod">
          <ac:chgData name="杨 维伊" userId="a63c12b473fd4a56" providerId="LiveId" clId="{B6B68EF8-8499-43BE-BADB-6D91CFB9162B}" dt="2021-06-13T15:34:08.452" v="1336" actId="1076"/>
          <ac:spMkLst>
            <pc:docMk/>
            <pc:sldMk cId="3568096669" sldId="270"/>
            <ac:spMk id="95" creationId="{354531D0-5959-40FA-B1E2-342D12D4224B}"/>
          </ac:spMkLst>
        </pc:spChg>
        <pc:spChg chg="add mod">
          <ac:chgData name="杨 维伊" userId="a63c12b473fd4a56" providerId="LiveId" clId="{B6B68EF8-8499-43BE-BADB-6D91CFB9162B}" dt="2021-06-13T15:39:17.240" v="1377" actId="408"/>
          <ac:spMkLst>
            <pc:docMk/>
            <pc:sldMk cId="3568096669" sldId="270"/>
            <ac:spMk id="109" creationId="{8043CD63-EC77-4217-9EFC-46527A3EE03A}"/>
          </ac:spMkLst>
        </pc:spChg>
        <pc:spChg chg="add mod">
          <ac:chgData name="杨 维伊" userId="a63c12b473fd4a56" providerId="LiveId" clId="{B6B68EF8-8499-43BE-BADB-6D91CFB9162B}" dt="2021-06-13T15:39:17.240" v="1377" actId="408"/>
          <ac:spMkLst>
            <pc:docMk/>
            <pc:sldMk cId="3568096669" sldId="270"/>
            <ac:spMk id="110" creationId="{7FFBC55F-671E-4244-81D7-FF635ED94120}"/>
          </ac:spMkLst>
        </pc:spChg>
        <pc:spChg chg="add mod">
          <ac:chgData name="杨 维伊" userId="a63c12b473fd4a56" providerId="LiveId" clId="{B6B68EF8-8499-43BE-BADB-6D91CFB9162B}" dt="2021-06-13T15:39:17.240" v="1377" actId="408"/>
          <ac:spMkLst>
            <pc:docMk/>
            <pc:sldMk cId="3568096669" sldId="270"/>
            <ac:spMk id="111" creationId="{A7D8B09B-6229-4E40-8F59-005255780243}"/>
          </ac:spMkLst>
        </pc:spChg>
        <pc:grpChg chg="add del mod">
          <ac:chgData name="杨 维伊" userId="a63c12b473fd4a56" providerId="LiveId" clId="{B6B68EF8-8499-43BE-BADB-6D91CFB9162B}" dt="2021-06-13T15:34:31.525" v="1340" actId="165"/>
          <ac:grpSpMkLst>
            <pc:docMk/>
            <pc:sldMk cId="3568096669" sldId="270"/>
            <ac:grpSpMk id="59" creationId="{25AE2F8F-CC68-4BEA-A0AB-9219CB1CFC88}"/>
          </ac:grpSpMkLst>
        </pc:grpChg>
        <pc:grpChg chg="add mod">
          <ac:chgData name="杨 维伊" userId="a63c12b473fd4a56" providerId="LiveId" clId="{B6B68EF8-8499-43BE-BADB-6D91CFB9162B}" dt="2021-06-13T15:27:28.898" v="1282" actId="164"/>
          <ac:grpSpMkLst>
            <pc:docMk/>
            <pc:sldMk cId="3568096669" sldId="270"/>
            <ac:grpSpMk id="61" creationId="{5B0685E4-354F-4328-B3FA-19E563C7A599}"/>
          </ac:grpSpMkLst>
        </pc:grpChg>
        <pc:grpChg chg="add mod">
          <ac:chgData name="杨 维伊" userId="a63c12b473fd4a56" providerId="LiveId" clId="{B6B68EF8-8499-43BE-BADB-6D91CFB9162B}" dt="2021-06-13T15:31:48.788" v="1313" actId="164"/>
          <ac:grpSpMkLst>
            <pc:docMk/>
            <pc:sldMk cId="3568096669" sldId="270"/>
            <ac:grpSpMk id="74" creationId="{5D10DB52-9645-44EC-9A70-28279C8B5941}"/>
          </ac:grpSpMkLst>
        </pc:grpChg>
        <pc:grpChg chg="add mod">
          <ac:chgData name="杨 维伊" userId="a63c12b473fd4a56" providerId="LiveId" clId="{B6B68EF8-8499-43BE-BADB-6D91CFB9162B}" dt="2021-06-13T15:21:31.669" v="1179" actId="164"/>
          <ac:grpSpMkLst>
            <pc:docMk/>
            <pc:sldMk cId="3568096669" sldId="270"/>
            <ac:grpSpMk id="77" creationId="{C4386687-70CF-48E9-B9AB-14E34F1D77FF}"/>
          </ac:grpSpMkLst>
        </pc:grpChg>
        <pc:grpChg chg="add mod">
          <ac:chgData name="杨 维伊" userId="a63c12b473fd4a56" providerId="LiveId" clId="{B6B68EF8-8499-43BE-BADB-6D91CFB9162B}" dt="2021-06-13T15:24:52.323" v="1233" actId="164"/>
          <ac:grpSpMkLst>
            <pc:docMk/>
            <pc:sldMk cId="3568096669" sldId="270"/>
            <ac:grpSpMk id="81" creationId="{1893FDE5-3444-4B88-81ED-B32815167D31}"/>
          </ac:grpSpMkLst>
        </pc:grpChg>
        <pc:grpChg chg="add mod">
          <ac:chgData name="杨 维伊" userId="a63c12b473fd4a56" providerId="LiveId" clId="{B6B68EF8-8499-43BE-BADB-6D91CFB9162B}" dt="2021-06-13T15:31:48.788" v="1313" actId="164"/>
          <ac:grpSpMkLst>
            <pc:docMk/>
            <pc:sldMk cId="3568096669" sldId="270"/>
            <ac:grpSpMk id="84" creationId="{08F2F2D9-7E2F-45C6-9176-F9FB40E640E5}"/>
          </ac:grpSpMkLst>
        </pc:grpChg>
        <pc:grpChg chg="add mod">
          <ac:chgData name="杨 维伊" userId="a63c12b473fd4a56" providerId="LiveId" clId="{B6B68EF8-8499-43BE-BADB-6D91CFB9162B}" dt="2021-06-13T15:31:48.788" v="1313" actId="164"/>
          <ac:grpSpMkLst>
            <pc:docMk/>
            <pc:sldMk cId="3568096669" sldId="270"/>
            <ac:grpSpMk id="85" creationId="{C2C8182A-264C-4D7D-8793-17F0979A4C2A}"/>
          </ac:grpSpMkLst>
        </pc:grpChg>
        <pc:grpChg chg="mod">
          <ac:chgData name="杨 维伊" userId="a63c12b473fd4a56" providerId="LiveId" clId="{B6B68EF8-8499-43BE-BADB-6D91CFB9162B}" dt="2021-06-13T15:24:54.996" v="1234"/>
          <ac:grpSpMkLst>
            <pc:docMk/>
            <pc:sldMk cId="3568096669" sldId="270"/>
            <ac:grpSpMk id="86" creationId="{EF20BF88-E39C-4F23-9F05-96238857F051}"/>
          </ac:grpSpMkLst>
        </pc:grpChg>
        <pc:grpChg chg="add mod">
          <ac:chgData name="杨 维伊" userId="a63c12b473fd4a56" providerId="LiveId" clId="{B6B68EF8-8499-43BE-BADB-6D91CFB9162B}" dt="2021-06-13T15:39:17.240" v="1377" actId="408"/>
          <ac:grpSpMkLst>
            <pc:docMk/>
            <pc:sldMk cId="3568096669" sldId="270"/>
            <ac:grpSpMk id="90" creationId="{CBF57354-CE8E-4FD6-AC97-C070EC3F75A9}"/>
          </ac:grpSpMkLst>
        </pc:grpChg>
        <pc:grpChg chg="add del mod">
          <ac:chgData name="杨 维伊" userId="a63c12b473fd4a56" providerId="LiveId" clId="{B6B68EF8-8499-43BE-BADB-6D91CFB9162B}" dt="2021-06-13T15:39:17.240" v="1377" actId="408"/>
          <ac:grpSpMkLst>
            <pc:docMk/>
            <pc:sldMk cId="3568096669" sldId="270"/>
            <ac:grpSpMk id="91" creationId="{C3D77AF1-B4F1-411C-9EFA-7D14144B2605}"/>
          </ac:grpSpMkLst>
        </pc:grpChg>
        <pc:grpChg chg="add mod">
          <ac:chgData name="杨 维伊" userId="a63c12b473fd4a56" providerId="LiveId" clId="{B6B68EF8-8499-43BE-BADB-6D91CFB9162B}" dt="2021-06-13T15:34:16.669" v="1337" actId="164"/>
          <ac:grpSpMkLst>
            <pc:docMk/>
            <pc:sldMk cId="3568096669" sldId="270"/>
            <ac:grpSpMk id="92" creationId="{4E36BD01-4377-41D6-B8F4-3443A785C80D}"/>
          </ac:grpSpMkLst>
        </pc:grpChg>
        <pc:grpChg chg="add mod">
          <ac:chgData name="杨 维伊" userId="a63c12b473fd4a56" providerId="LiveId" clId="{B6B68EF8-8499-43BE-BADB-6D91CFB9162B}" dt="2021-06-13T15:32:39.230" v="1328" actId="164"/>
          <ac:grpSpMkLst>
            <pc:docMk/>
            <pc:sldMk cId="3568096669" sldId="270"/>
            <ac:grpSpMk id="98" creationId="{79DF2C9F-88DF-4F6E-B004-D69C996843E4}"/>
          </ac:grpSpMkLst>
        </pc:grpChg>
        <pc:grpChg chg="add mod">
          <ac:chgData name="杨 维伊" userId="a63c12b473fd4a56" providerId="LiveId" clId="{B6B68EF8-8499-43BE-BADB-6D91CFB9162B}" dt="2021-06-13T15:34:16.669" v="1337" actId="164"/>
          <ac:grpSpMkLst>
            <pc:docMk/>
            <pc:sldMk cId="3568096669" sldId="270"/>
            <ac:grpSpMk id="106" creationId="{4A43D6CC-E55C-46C9-B54F-F9275AB2A42C}"/>
          </ac:grpSpMkLst>
        </pc:grpChg>
        <pc:grpChg chg="add mod">
          <ac:chgData name="杨 维伊" userId="a63c12b473fd4a56" providerId="LiveId" clId="{B6B68EF8-8499-43BE-BADB-6D91CFB9162B}" dt="2021-06-13T15:37:04.103" v="1359" actId="14100"/>
          <ac:grpSpMkLst>
            <pc:docMk/>
            <pc:sldMk cId="3568096669" sldId="270"/>
            <ac:grpSpMk id="107" creationId="{87F563BE-11A8-4F7E-AC73-9D3F9C7D2660}"/>
          </ac:grpSpMkLst>
        </pc:grpChg>
        <pc:grpChg chg="add mod">
          <ac:chgData name="杨 维伊" userId="a63c12b473fd4a56" providerId="LiveId" clId="{B6B68EF8-8499-43BE-BADB-6D91CFB9162B}" dt="2021-06-13T15:37:24.257" v="1362" actId="164"/>
          <ac:grpSpMkLst>
            <pc:docMk/>
            <pc:sldMk cId="3568096669" sldId="270"/>
            <ac:grpSpMk id="108" creationId="{425E313F-F320-41B9-96DB-D296FA198C13}"/>
          </ac:grpSpMkLst>
        </pc:grpChg>
        <pc:picChg chg="add del">
          <ac:chgData name="杨 维伊" userId="a63c12b473fd4a56" providerId="LiveId" clId="{B6B68EF8-8499-43BE-BADB-6D91CFB9162B}" dt="2021-06-13T14:47:37.123" v="913" actId="478"/>
          <ac:picMkLst>
            <pc:docMk/>
            <pc:sldMk cId="3568096669" sldId="270"/>
            <ac:picMk id="3" creationId="{146E76A5-6C87-4576-8223-3B90C33A98E4}"/>
          </ac:picMkLst>
        </pc:picChg>
        <pc:picChg chg="add mod topLvl">
          <ac:chgData name="杨 维伊" userId="a63c12b473fd4a56" providerId="LiveId" clId="{B6B68EF8-8499-43BE-BADB-6D91CFB9162B}" dt="2021-06-13T15:37:24.257" v="1362" actId="164"/>
          <ac:picMkLst>
            <pc:docMk/>
            <pc:sldMk cId="3568096669" sldId="270"/>
            <ac:picMk id="12" creationId="{12EF639F-307F-462A-ADAF-E7992EDD3D44}"/>
          </ac:picMkLst>
        </pc:picChg>
        <pc:picChg chg="del mod">
          <ac:chgData name="杨 维伊" userId="a63c12b473fd4a56" providerId="LiveId" clId="{B6B68EF8-8499-43BE-BADB-6D91CFB9162B}" dt="2021-06-13T14:52:45.445" v="951" actId="478"/>
          <ac:picMkLst>
            <pc:docMk/>
            <pc:sldMk cId="3568096669" sldId="270"/>
            <ac:picMk id="63" creationId="{EE417BFD-C1F2-4F6E-9420-6FBC4D765C57}"/>
          </ac:picMkLst>
        </pc:picChg>
        <pc:picChg chg="del mod">
          <ac:chgData name="杨 维伊" userId="a63c12b473fd4a56" providerId="LiveId" clId="{B6B68EF8-8499-43BE-BADB-6D91CFB9162B}" dt="2021-06-13T15:32:05.965" v="1320" actId="478"/>
          <ac:picMkLst>
            <pc:docMk/>
            <pc:sldMk cId="3568096669" sldId="270"/>
            <ac:picMk id="94" creationId="{B0984EDD-7EBA-4F22-9DB7-FDA84575C377}"/>
          </ac:picMkLst>
        </pc:picChg>
        <pc:picChg chg="add mod">
          <ac:chgData name="杨 维伊" userId="a63c12b473fd4a56" providerId="LiveId" clId="{B6B68EF8-8499-43BE-BADB-6D91CFB9162B}" dt="2021-06-13T15:34:16.669" v="1337" actId="164"/>
          <ac:picMkLst>
            <pc:docMk/>
            <pc:sldMk cId="3568096669" sldId="270"/>
            <ac:picMk id="96" creationId="{02CE654C-AC61-4A74-BD4C-3F510CD1040F}"/>
          </ac:picMkLst>
        </pc:picChg>
        <pc:picChg chg="add mod">
          <ac:chgData name="杨 维伊" userId="a63c12b473fd4a56" providerId="LiveId" clId="{B6B68EF8-8499-43BE-BADB-6D91CFB9162B}" dt="2021-06-13T15:32:39.230" v="1328" actId="164"/>
          <ac:picMkLst>
            <pc:docMk/>
            <pc:sldMk cId="3568096669" sldId="270"/>
            <ac:picMk id="97" creationId="{AAE5DC76-CDF2-4170-9516-4AD3DC5AA6B8}"/>
          </ac:picMkLst>
        </pc:picChg>
        <pc:cxnChg chg="mod">
          <ac:chgData name="杨 维伊" userId="a63c12b473fd4a56" providerId="LiveId" clId="{B6B68EF8-8499-43BE-BADB-6D91CFB9162B}" dt="2021-06-13T15:32:21.977" v="1323"/>
          <ac:cxnSpMkLst>
            <pc:docMk/>
            <pc:sldMk cId="3568096669" sldId="270"/>
            <ac:cxnSpMk id="99" creationId="{15E9B1AC-AA49-4467-9208-A60E8EADDAFD}"/>
          </ac:cxnSpMkLst>
        </pc:cxnChg>
        <pc:cxnChg chg="mod">
          <ac:chgData name="杨 维伊" userId="a63c12b473fd4a56" providerId="LiveId" clId="{B6B68EF8-8499-43BE-BADB-6D91CFB9162B}" dt="2021-06-13T15:32:21.977" v="1323"/>
          <ac:cxnSpMkLst>
            <pc:docMk/>
            <pc:sldMk cId="3568096669" sldId="270"/>
            <ac:cxnSpMk id="100" creationId="{4E5917BD-1495-4FE0-818F-60BB0EC2BDD0}"/>
          </ac:cxnSpMkLst>
        </pc:cxnChg>
        <pc:cxnChg chg="mod">
          <ac:chgData name="杨 维伊" userId="a63c12b473fd4a56" providerId="LiveId" clId="{B6B68EF8-8499-43BE-BADB-6D91CFB9162B}" dt="2021-06-13T15:32:21.977" v="1323"/>
          <ac:cxnSpMkLst>
            <pc:docMk/>
            <pc:sldMk cId="3568096669" sldId="270"/>
            <ac:cxnSpMk id="101" creationId="{0927A062-678D-44D7-956F-FC3568C92D08}"/>
          </ac:cxnSpMkLst>
        </pc:cxnChg>
        <pc:cxnChg chg="mod">
          <ac:chgData name="杨 维伊" userId="a63c12b473fd4a56" providerId="LiveId" clId="{B6B68EF8-8499-43BE-BADB-6D91CFB9162B}" dt="2021-06-13T15:32:21.977" v="1323"/>
          <ac:cxnSpMkLst>
            <pc:docMk/>
            <pc:sldMk cId="3568096669" sldId="270"/>
            <ac:cxnSpMk id="102" creationId="{5B4977FE-070E-4005-B380-0E9A24CD050B}"/>
          </ac:cxnSpMkLst>
        </pc:cxnChg>
        <pc:cxnChg chg="mod">
          <ac:chgData name="杨 维伊" userId="a63c12b473fd4a56" providerId="LiveId" clId="{B6B68EF8-8499-43BE-BADB-6D91CFB9162B}" dt="2021-06-13T15:32:21.977" v="1323"/>
          <ac:cxnSpMkLst>
            <pc:docMk/>
            <pc:sldMk cId="3568096669" sldId="270"/>
            <ac:cxnSpMk id="103" creationId="{AABE44D1-E721-4C86-9540-A8AA5B3FD50A}"/>
          </ac:cxnSpMkLst>
        </pc:cxnChg>
        <pc:cxnChg chg="mod">
          <ac:chgData name="杨 维伊" userId="a63c12b473fd4a56" providerId="LiveId" clId="{B6B68EF8-8499-43BE-BADB-6D91CFB9162B}" dt="2021-06-13T15:32:21.977" v="1323"/>
          <ac:cxnSpMkLst>
            <pc:docMk/>
            <pc:sldMk cId="3568096669" sldId="270"/>
            <ac:cxnSpMk id="104" creationId="{F9D1B649-1A06-4FEC-9EDD-67B4FC78A4AB}"/>
          </ac:cxnSpMkLst>
        </pc:cxnChg>
        <pc:cxnChg chg="mod">
          <ac:chgData name="杨 维伊" userId="a63c12b473fd4a56" providerId="LiveId" clId="{B6B68EF8-8499-43BE-BADB-6D91CFB9162B}" dt="2021-06-13T15:32:21.977" v="1323"/>
          <ac:cxnSpMkLst>
            <pc:docMk/>
            <pc:sldMk cId="3568096669" sldId="270"/>
            <ac:cxnSpMk id="105" creationId="{71A5A983-FC32-4972-AFD7-70B0AC82150F}"/>
          </ac:cxnSpMkLst>
        </pc:cxnChg>
      </pc:sldChg>
      <pc:sldChg chg="add del ord">
        <pc:chgData name="杨 维伊" userId="a63c12b473fd4a56" providerId="LiveId" clId="{B6B68EF8-8499-43BE-BADB-6D91CFB9162B}" dt="2021-06-13T14:24:18.671" v="842" actId="47"/>
        <pc:sldMkLst>
          <pc:docMk/>
          <pc:sldMk cId="857214649" sldId="271"/>
        </pc:sldMkLst>
      </pc:sldChg>
      <pc:sldChg chg="add del">
        <pc:chgData name="杨 维伊" userId="a63c12b473fd4a56" providerId="LiveId" clId="{B6B68EF8-8499-43BE-BADB-6D91CFB9162B}" dt="2021-06-13T13:35:57.255" v="564"/>
        <pc:sldMkLst>
          <pc:docMk/>
          <pc:sldMk cId="2418479026" sldId="271"/>
        </pc:sldMkLst>
      </pc:sldChg>
      <pc:sldChg chg="add del">
        <pc:chgData name="杨 维伊" userId="a63c12b473fd4a56" providerId="LiveId" clId="{B6B68EF8-8499-43BE-BADB-6D91CFB9162B}" dt="2021-06-13T19:37:26.612" v="1903" actId="47"/>
        <pc:sldMkLst>
          <pc:docMk/>
          <pc:sldMk cId="3718366252" sldId="272"/>
        </pc:sldMkLst>
      </pc:sldChg>
      <pc:sldChg chg="addSp delSp modSp add del mod modAnim">
        <pc:chgData name="杨 维伊" userId="a63c12b473fd4a56" providerId="LiveId" clId="{B6B68EF8-8499-43BE-BADB-6D91CFB9162B}" dt="2021-06-13T19:24:30.344" v="1762" actId="47"/>
        <pc:sldMkLst>
          <pc:docMk/>
          <pc:sldMk cId="2180642707" sldId="273"/>
        </pc:sldMkLst>
        <pc:spChg chg="del mod">
          <ac:chgData name="杨 维伊" userId="a63c12b473fd4a56" providerId="LiveId" clId="{B6B68EF8-8499-43BE-BADB-6D91CFB9162B}" dt="2021-06-13T19:20:36.442" v="1743" actId="478"/>
          <ac:spMkLst>
            <pc:docMk/>
            <pc:sldMk cId="2180642707" sldId="273"/>
            <ac:spMk id="65" creationId="{60997A1B-79FD-47D5-9586-276343B17129}"/>
          </ac:spMkLst>
        </pc:spChg>
        <pc:spChg chg="add mod">
          <ac:chgData name="杨 维伊" userId="a63c12b473fd4a56" providerId="LiveId" clId="{B6B68EF8-8499-43BE-BADB-6D91CFB9162B}" dt="2021-06-13T19:20:42.656" v="1744"/>
          <ac:spMkLst>
            <pc:docMk/>
            <pc:sldMk cId="2180642707" sldId="273"/>
            <ac:spMk id="67" creationId="{D48B8E07-CAB2-462F-81E0-0A7AD6916859}"/>
          </ac:spMkLst>
        </pc:spChg>
        <pc:spChg chg="mod">
          <ac:chgData name="杨 维伊" userId="a63c12b473fd4a56" providerId="LiveId" clId="{B6B68EF8-8499-43BE-BADB-6D91CFB9162B}" dt="2021-06-13T14:11:38.261" v="704" actId="20577"/>
          <ac:spMkLst>
            <pc:docMk/>
            <pc:sldMk cId="2180642707" sldId="273"/>
            <ac:spMk id="68" creationId="{44334DC9-C050-4BB7-BA3B-3B6E4EC7C4B6}"/>
          </ac:spMkLst>
        </pc:spChg>
        <pc:grpChg chg="add mod">
          <ac:chgData name="杨 维伊" userId="a63c12b473fd4a56" providerId="LiveId" clId="{B6B68EF8-8499-43BE-BADB-6D91CFB9162B}" dt="2021-06-13T19:21:11.317" v="1750" actId="164"/>
          <ac:grpSpMkLst>
            <pc:docMk/>
            <pc:sldMk cId="2180642707" sldId="273"/>
            <ac:grpSpMk id="2" creationId="{647A0C62-FFD9-4FEA-89C9-D32F243DA9FD}"/>
          </ac:grpSpMkLst>
        </pc:grpChg>
        <pc:grpChg chg="add mod">
          <ac:chgData name="杨 维伊" userId="a63c12b473fd4a56" providerId="LiveId" clId="{B6B68EF8-8499-43BE-BADB-6D91CFB9162B}" dt="2021-06-13T14:28:24.888" v="868"/>
          <ac:grpSpMkLst>
            <pc:docMk/>
            <pc:sldMk cId="2180642707" sldId="273"/>
            <ac:grpSpMk id="56" creationId="{B24292BA-4770-4393-9C64-C69D935DAFB1}"/>
          </ac:grpSpMkLst>
        </pc:grpChg>
        <pc:grpChg chg="add mod">
          <ac:chgData name="杨 维伊" userId="a63c12b473fd4a56" providerId="LiveId" clId="{B6B68EF8-8499-43BE-BADB-6D91CFB9162B}" dt="2021-06-13T19:21:11.317" v="1750" actId="164"/>
          <ac:grpSpMkLst>
            <pc:docMk/>
            <pc:sldMk cId="2180642707" sldId="273"/>
            <ac:grpSpMk id="70" creationId="{2007087E-B6AB-4EB3-8F37-C72765070A23}"/>
          </ac:grpSpMkLst>
        </pc:grpChg>
        <pc:picChg chg="add mod">
          <ac:chgData name="杨 维伊" userId="a63c12b473fd4a56" providerId="LiveId" clId="{B6B68EF8-8499-43BE-BADB-6D91CFB9162B}" dt="2021-06-13T19:21:11.317" v="1750" actId="164"/>
          <ac:picMkLst>
            <pc:docMk/>
            <pc:sldMk cId="2180642707" sldId="273"/>
            <ac:picMk id="69" creationId="{13F2FD35-5DC8-4BF0-AB15-05C158B78025}"/>
          </ac:picMkLst>
        </pc:picChg>
        <pc:cxnChg chg="mod">
          <ac:chgData name="杨 维伊" userId="a63c12b473fd4a56" providerId="LiveId" clId="{B6B68EF8-8499-43BE-BADB-6D91CFB9162B}" dt="2021-06-13T14:28:24.888" v="868"/>
          <ac:cxnSpMkLst>
            <pc:docMk/>
            <pc:sldMk cId="2180642707" sldId="273"/>
            <ac:cxnSpMk id="58" creationId="{52638C7A-60D1-4A37-A224-41E3FB39E1B9}"/>
          </ac:cxnSpMkLst>
        </pc:cxnChg>
        <pc:cxnChg chg="mod">
          <ac:chgData name="杨 维伊" userId="a63c12b473fd4a56" providerId="LiveId" clId="{B6B68EF8-8499-43BE-BADB-6D91CFB9162B}" dt="2021-06-13T14:28:24.888" v="868"/>
          <ac:cxnSpMkLst>
            <pc:docMk/>
            <pc:sldMk cId="2180642707" sldId="273"/>
            <ac:cxnSpMk id="59" creationId="{AE30610E-AA7E-4F07-BB68-651C0547F388}"/>
          </ac:cxnSpMkLst>
        </pc:cxnChg>
        <pc:cxnChg chg="mod">
          <ac:chgData name="杨 维伊" userId="a63c12b473fd4a56" providerId="LiveId" clId="{B6B68EF8-8499-43BE-BADB-6D91CFB9162B}" dt="2021-06-13T14:28:24.888" v="868"/>
          <ac:cxnSpMkLst>
            <pc:docMk/>
            <pc:sldMk cId="2180642707" sldId="273"/>
            <ac:cxnSpMk id="61" creationId="{E6E887F8-207F-4CFB-AD6D-B4A8D20D8ACB}"/>
          </ac:cxnSpMkLst>
        </pc:cxnChg>
        <pc:cxnChg chg="mod">
          <ac:chgData name="杨 维伊" userId="a63c12b473fd4a56" providerId="LiveId" clId="{B6B68EF8-8499-43BE-BADB-6D91CFB9162B}" dt="2021-06-13T14:28:24.888" v="868"/>
          <ac:cxnSpMkLst>
            <pc:docMk/>
            <pc:sldMk cId="2180642707" sldId="273"/>
            <ac:cxnSpMk id="62" creationId="{75D32FE0-D8B0-41DA-86B9-D9E3C861C8FB}"/>
          </ac:cxnSpMkLst>
        </pc:cxnChg>
        <pc:cxnChg chg="mod">
          <ac:chgData name="杨 维伊" userId="a63c12b473fd4a56" providerId="LiveId" clId="{B6B68EF8-8499-43BE-BADB-6D91CFB9162B}" dt="2021-06-13T14:28:24.888" v="868"/>
          <ac:cxnSpMkLst>
            <pc:docMk/>
            <pc:sldMk cId="2180642707" sldId="273"/>
            <ac:cxnSpMk id="63" creationId="{8F711C9C-6225-433B-A7B0-CA5894B13099}"/>
          </ac:cxnSpMkLst>
        </pc:cxnChg>
        <pc:cxnChg chg="mod">
          <ac:chgData name="杨 维伊" userId="a63c12b473fd4a56" providerId="LiveId" clId="{B6B68EF8-8499-43BE-BADB-6D91CFB9162B}" dt="2021-06-13T14:28:24.888" v="868"/>
          <ac:cxnSpMkLst>
            <pc:docMk/>
            <pc:sldMk cId="2180642707" sldId="273"/>
            <ac:cxnSpMk id="64" creationId="{40531F21-888E-49F2-83ED-E96491DCDEB7}"/>
          </ac:cxnSpMkLst>
        </pc:cxnChg>
        <pc:cxnChg chg="mod">
          <ac:chgData name="杨 维伊" userId="a63c12b473fd4a56" providerId="LiveId" clId="{B6B68EF8-8499-43BE-BADB-6D91CFB9162B}" dt="2021-06-13T14:28:24.888" v="868"/>
          <ac:cxnSpMkLst>
            <pc:docMk/>
            <pc:sldMk cId="2180642707" sldId="273"/>
            <ac:cxnSpMk id="66" creationId="{3492499F-FEED-480D-8E23-310F9A64BB7D}"/>
          </ac:cxnSpMkLst>
        </pc:cxnChg>
        <pc:cxnChg chg="mod">
          <ac:chgData name="杨 维伊" userId="a63c12b473fd4a56" providerId="LiveId" clId="{B6B68EF8-8499-43BE-BADB-6D91CFB9162B}" dt="2021-06-13T19:20:58.789" v="1745"/>
          <ac:cxnSpMkLst>
            <pc:docMk/>
            <pc:sldMk cId="2180642707" sldId="273"/>
            <ac:cxnSpMk id="71" creationId="{4B980C81-5969-42A0-B873-5CA5B42BF0A1}"/>
          </ac:cxnSpMkLst>
        </pc:cxnChg>
        <pc:cxnChg chg="mod">
          <ac:chgData name="杨 维伊" userId="a63c12b473fd4a56" providerId="LiveId" clId="{B6B68EF8-8499-43BE-BADB-6D91CFB9162B}" dt="2021-06-13T19:20:58.789" v="1745"/>
          <ac:cxnSpMkLst>
            <pc:docMk/>
            <pc:sldMk cId="2180642707" sldId="273"/>
            <ac:cxnSpMk id="72" creationId="{AE874285-BE09-41A8-8BA2-513A043DC937}"/>
          </ac:cxnSpMkLst>
        </pc:cxnChg>
        <pc:cxnChg chg="mod">
          <ac:chgData name="杨 维伊" userId="a63c12b473fd4a56" providerId="LiveId" clId="{B6B68EF8-8499-43BE-BADB-6D91CFB9162B}" dt="2021-06-13T19:20:58.789" v="1745"/>
          <ac:cxnSpMkLst>
            <pc:docMk/>
            <pc:sldMk cId="2180642707" sldId="273"/>
            <ac:cxnSpMk id="73" creationId="{4684C8D8-30F7-42DA-8081-49EB7EA40B53}"/>
          </ac:cxnSpMkLst>
        </pc:cxnChg>
      </pc:sldChg>
      <pc:sldChg chg="addSp delSp modSp add del mod">
        <pc:chgData name="杨 维伊" userId="a63c12b473fd4a56" providerId="LiveId" clId="{B6B68EF8-8499-43BE-BADB-6D91CFB9162B}" dt="2021-06-13T14:28:27.509" v="869" actId="47"/>
        <pc:sldMkLst>
          <pc:docMk/>
          <pc:sldMk cId="1889209024" sldId="274"/>
        </pc:sldMkLst>
        <pc:spChg chg="del">
          <ac:chgData name="杨 维伊" userId="a63c12b473fd4a56" providerId="LiveId" clId="{B6B68EF8-8499-43BE-BADB-6D91CFB9162B}" dt="2021-06-13T14:12:51.845" v="713" actId="478"/>
          <ac:spMkLst>
            <pc:docMk/>
            <pc:sldMk cId="1889209024" sldId="274"/>
            <ac:spMk id="68" creationId="{44334DC9-C050-4BB7-BA3B-3B6E4EC7C4B6}"/>
          </ac:spMkLst>
        </pc:spChg>
        <pc:spChg chg="add mod">
          <ac:chgData name="杨 维伊" userId="a63c12b473fd4a56" providerId="LiveId" clId="{B6B68EF8-8499-43BE-BADB-6D91CFB9162B}" dt="2021-06-13T14:23:56.614" v="835"/>
          <ac:spMkLst>
            <pc:docMk/>
            <pc:sldMk cId="1889209024" sldId="274"/>
            <ac:spMk id="88" creationId="{CD4B5C35-5051-4692-996F-F7A758E58DFE}"/>
          </ac:spMkLst>
        </pc:spChg>
        <pc:grpChg chg="add mod">
          <ac:chgData name="杨 维伊" userId="a63c12b473fd4a56" providerId="LiveId" clId="{B6B68EF8-8499-43BE-BADB-6D91CFB9162B}" dt="2021-06-13T14:19:23.491" v="813" actId="164"/>
          <ac:grpSpMkLst>
            <pc:docMk/>
            <pc:sldMk cId="1889209024" sldId="274"/>
            <ac:grpSpMk id="87" creationId="{DE175966-B967-4E9A-A70D-87DAB6F5B0F9}"/>
          </ac:grpSpMkLst>
        </pc:grpChg>
        <pc:picChg chg="add del">
          <ac:chgData name="杨 维伊" userId="a63c12b473fd4a56" providerId="LiveId" clId="{B6B68EF8-8499-43BE-BADB-6D91CFB9162B}" dt="2021-06-13T14:15:19.936" v="782" actId="478"/>
          <ac:picMkLst>
            <pc:docMk/>
            <pc:sldMk cId="1889209024" sldId="274"/>
            <ac:picMk id="60" creationId="{BAAFF463-7BF0-48C5-8472-F0D98F1B9D1D}"/>
          </ac:picMkLst>
        </pc:picChg>
        <pc:cxnChg chg="add del mod">
          <ac:chgData name="杨 维伊" userId="a63c12b473fd4a56" providerId="LiveId" clId="{B6B68EF8-8499-43BE-BADB-6D91CFB9162B}" dt="2021-06-13T14:20:27.306" v="822" actId="692"/>
          <ac:cxnSpMkLst>
            <pc:docMk/>
            <pc:sldMk cId="1889209024" sldId="274"/>
            <ac:cxnSpMk id="3" creationId="{5F583463-66AA-4AB8-8844-2D2C593808C1}"/>
          </ac:cxnSpMkLst>
        </pc:cxnChg>
        <pc:cxnChg chg="add del mod">
          <ac:chgData name="杨 维伊" userId="a63c12b473fd4a56" providerId="LiveId" clId="{B6B68EF8-8499-43BE-BADB-6D91CFB9162B}" dt="2021-06-13T14:15:15.622" v="778" actId="478"/>
          <ac:cxnSpMkLst>
            <pc:docMk/>
            <pc:sldMk cId="1889209024" sldId="274"/>
            <ac:cxnSpMk id="61" creationId="{12FC901B-01D7-4901-BC4F-30895A7C2059}"/>
          </ac:cxnSpMkLst>
        </pc:cxnChg>
        <pc:cxnChg chg="add del mod">
          <ac:chgData name="杨 维伊" userId="a63c12b473fd4a56" providerId="LiveId" clId="{B6B68EF8-8499-43BE-BADB-6D91CFB9162B}" dt="2021-06-13T14:15:16.490" v="779" actId="478"/>
          <ac:cxnSpMkLst>
            <pc:docMk/>
            <pc:sldMk cId="1889209024" sldId="274"/>
            <ac:cxnSpMk id="62" creationId="{4D4BFD41-D202-4394-B141-8C7D529A0E7B}"/>
          </ac:cxnSpMkLst>
        </pc:cxnChg>
        <pc:cxnChg chg="add del mod">
          <ac:chgData name="杨 维伊" userId="a63c12b473fd4a56" providerId="LiveId" clId="{B6B68EF8-8499-43BE-BADB-6D91CFB9162B}" dt="2021-06-13T14:15:24.251" v="783" actId="478"/>
          <ac:cxnSpMkLst>
            <pc:docMk/>
            <pc:sldMk cId="1889209024" sldId="274"/>
            <ac:cxnSpMk id="63" creationId="{86F2ADF2-2A7F-48B2-A8AE-A3961423912F}"/>
          </ac:cxnSpMkLst>
        </pc:cxnChg>
        <pc:cxnChg chg="add del mod">
          <ac:chgData name="杨 维伊" userId="a63c12b473fd4a56" providerId="LiveId" clId="{B6B68EF8-8499-43BE-BADB-6D91CFB9162B}" dt="2021-06-13T14:15:17.721" v="780" actId="478"/>
          <ac:cxnSpMkLst>
            <pc:docMk/>
            <pc:sldMk cId="1889209024" sldId="274"/>
            <ac:cxnSpMk id="64" creationId="{CA1FF41C-7182-4BF1-8785-D4CD981E3EFB}"/>
          </ac:cxnSpMkLst>
        </pc:cxnChg>
        <pc:cxnChg chg="add mod">
          <ac:chgData name="杨 维伊" userId="a63c12b473fd4a56" providerId="LiveId" clId="{B6B68EF8-8499-43BE-BADB-6D91CFB9162B}" dt="2021-06-13T14:20:27.306" v="822" actId="692"/>
          <ac:cxnSpMkLst>
            <pc:docMk/>
            <pc:sldMk cId="1889209024" sldId="274"/>
            <ac:cxnSpMk id="76" creationId="{8B19CD9B-8542-4823-BB34-291F42AC9CEE}"/>
          </ac:cxnSpMkLst>
        </pc:cxnChg>
        <pc:cxnChg chg="add mod">
          <ac:chgData name="杨 维伊" userId="a63c12b473fd4a56" providerId="LiveId" clId="{B6B68EF8-8499-43BE-BADB-6D91CFB9162B}" dt="2021-06-13T14:20:27.306" v="822" actId="692"/>
          <ac:cxnSpMkLst>
            <pc:docMk/>
            <pc:sldMk cId="1889209024" sldId="274"/>
            <ac:cxnSpMk id="78" creationId="{71F2E1B1-BE41-4010-A699-32F30263AD39}"/>
          </ac:cxnSpMkLst>
        </pc:cxnChg>
        <pc:cxnChg chg="add mod">
          <ac:chgData name="杨 维伊" userId="a63c12b473fd4a56" providerId="LiveId" clId="{B6B68EF8-8499-43BE-BADB-6D91CFB9162B}" dt="2021-06-13T14:20:27.306" v="822" actId="692"/>
          <ac:cxnSpMkLst>
            <pc:docMk/>
            <pc:sldMk cId="1889209024" sldId="274"/>
            <ac:cxnSpMk id="79" creationId="{AC923BEE-1E96-4118-B44F-ED8F37BF4FF6}"/>
          </ac:cxnSpMkLst>
        </pc:cxnChg>
        <pc:cxnChg chg="add mod">
          <ac:chgData name="杨 维伊" userId="a63c12b473fd4a56" providerId="LiveId" clId="{B6B68EF8-8499-43BE-BADB-6D91CFB9162B}" dt="2021-06-13T14:20:27.306" v="822" actId="692"/>
          <ac:cxnSpMkLst>
            <pc:docMk/>
            <pc:sldMk cId="1889209024" sldId="274"/>
            <ac:cxnSpMk id="80" creationId="{B91CC0CD-264E-47D4-8038-5E5E2C18DF42}"/>
          </ac:cxnSpMkLst>
        </pc:cxnChg>
        <pc:cxnChg chg="add del mod">
          <ac:chgData name="杨 维伊" userId="a63c12b473fd4a56" providerId="LiveId" clId="{B6B68EF8-8499-43BE-BADB-6D91CFB9162B}" dt="2021-06-13T14:18:03.194" v="804"/>
          <ac:cxnSpMkLst>
            <pc:docMk/>
            <pc:sldMk cId="1889209024" sldId="274"/>
            <ac:cxnSpMk id="82" creationId="{1F6F66D6-AC92-46C1-A706-659BE6116791}"/>
          </ac:cxnSpMkLst>
        </pc:cxnChg>
        <pc:cxnChg chg="add del mod">
          <ac:chgData name="杨 维伊" userId="a63c12b473fd4a56" providerId="LiveId" clId="{B6B68EF8-8499-43BE-BADB-6D91CFB9162B}" dt="2021-06-13T14:18:10.783" v="808" actId="478"/>
          <ac:cxnSpMkLst>
            <pc:docMk/>
            <pc:sldMk cId="1889209024" sldId="274"/>
            <ac:cxnSpMk id="84" creationId="{F0387FBB-024E-47E6-BFBE-F90B555968C9}"/>
          </ac:cxnSpMkLst>
        </pc:cxnChg>
        <pc:cxnChg chg="add mod">
          <ac:chgData name="杨 维伊" userId="a63c12b473fd4a56" providerId="LiveId" clId="{B6B68EF8-8499-43BE-BADB-6D91CFB9162B}" dt="2021-06-13T14:20:27.306" v="822" actId="692"/>
          <ac:cxnSpMkLst>
            <pc:docMk/>
            <pc:sldMk cId="1889209024" sldId="274"/>
            <ac:cxnSpMk id="85" creationId="{F5AEF954-29E2-47F5-B92F-C3B63718D66F}"/>
          </ac:cxnSpMkLst>
        </pc:cxnChg>
        <pc:cxnChg chg="add mod">
          <ac:chgData name="杨 维伊" userId="a63c12b473fd4a56" providerId="LiveId" clId="{B6B68EF8-8499-43BE-BADB-6D91CFB9162B}" dt="2021-06-13T14:20:27.306" v="822" actId="692"/>
          <ac:cxnSpMkLst>
            <pc:docMk/>
            <pc:sldMk cId="1889209024" sldId="274"/>
            <ac:cxnSpMk id="86" creationId="{EF54D332-3AED-4374-90C8-A842800BEE80}"/>
          </ac:cxnSpMkLst>
        </pc:cxnChg>
      </pc:sldChg>
      <pc:sldChg chg="addSp delSp modSp add del mod">
        <pc:chgData name="杨 维伊" userId="a63c12b473fd4a56" providerId="LiveId" clId="{B6B68EF8-8499-43BE-BADB-6D91CFB9162B}" dt="2021-06-13T14:12:33.327" v="710" actId="47"/>
        <pc:sldMkLst>
          <pc:docMk/>
          <pc:sldMk cId="3293885503" sldId="274"/>
        </pc:sldMkLst>
        <pc:picChg chg="add mod">
          <ac:chgData name="杨 维伊" userId="a63c12b473fd4a56" providerId="LiveId" clId="{B6B68EF8-8499-43BE-BADB-6D91CFB9162B}" dt="2021-06-13T14:12:06.007" v="709" actId="1076"/>
          <ac:picMkLst>
            <pc:docMk/>
            <pc:sldMk cId="3293885503" sldId="274"/>
            <ac:picMk id="56" creationId="{BA4ADAC3-2BE5-410D-A249-5B7DC82A4A3A}"/>
          </ac:picMkLst>
        </pc:picChg>
        <pc:picChg chg="del">
          <ac:chgData name="杨 维伊" userId="a63c12b473fd4a56" providerId="LiveId" clId="{B6B68EF8-8499-43BE-BADB-6D91CFB9162B}" dt="2021-06-13T14:12:00.941" v="707" actId="478"/>
          <ac:picMkLst>
            <pc:docMk/>
            <pc:sldMk cId="3293885503" sldId="274"/>
            <ac:picMk id="60" creationId="{BAAFF463-7BF0-48C5-8472-F0D98F1B9D1D}"/>
          </ac:picMkLst>
        </pc:picChg>
      </pc:sldChg>
      <pc:sldChg chg="addSp delSp modSp add del mod modAnim">
        <pc:chgData name="杨 维伊" userId="a63c12b473fd4a56" providerId="LiveId" clId="{B6B68EF8-8499-43BE-BADB-6D91CFB9162B}" dt="2021-06-13T14:27:55.990" v="867" actId="47"/>
        <pc:sldMkLst>
          <pc:docMk/>
          <pc:sldMk cId="1681151042" sldId="275"/>
        </pc:sldMkLst>
        <pc:grpChg chg="add mod">
          <ac:chgData name="杨 维伊" userId="a63c12b473fd4a56" providerId="LiveId" clId="{B6B68EF8-8499-43BE-BADB-6D91CFB9162B}" dt="2021-06-13T14:22:17.073" v="833" actId="1076"/>
          <ac:grpSpMkLst>
            <pc:docMk/>
            <pc:sldMk cId="1681151042" sldId="275"/>
            <ac:grpSpMk id="58" creationId="{F583245C-4788-4CF9-B412-37ACEEEA49DE}"/>
          </ac:grpSpMkLst>
        </pc:grpChg>
        <pc:picChg chg="add mod">
          <ac:chgData name="杨 维伊" userId="a63c12b473fd4a56" providerId="LiveId" clId="{B6B68EF8-8499-43BE-BADB-6D91CFB9162B}" dt="2021-06-13T14:22:13.647" v="832" actId="1076"/>
          <ac:picMkLst>
            <pc:docMk/>
            <pc:sldMk cId="1681151042" sldId="275"/>
            <ac:picMk id="3" creationId="{9802983A-0F30-478A-93CC-066867484663}"/>
          </ac:picMkLst>
        </pc:picChg>
        <pc:cxnChg chg="del mod">
          <ac:chgData name="杨 维伊" userId="a63c12b473fd4a56" providerId="LiveId" clId="{B6B68EF8-8499-43BE-BADB-6D91CFB9162B}" dt="2021-06-13T14:21:59.981" v="828" actId="478"/>
          <ac:cxnSpMkLst>
            <pc:docMk/>
            <pc:sldMk cId="1681151042" sldId="275"/>
            <ac:cxnSpMk id="59" creationId="{C202222D-B7C1-47B3-9498-26DB7673811D}"/>
          </ac:cxnSpMkLst>
        </pc:cxnChg>
        <pc:cxnChg chg="del mod">
          <ac:chgData name="杨 维伊" userId="a63c12b473fd4a56" providerId="LiveId" clId="{B6B68EF8-8499-43BE-BADB-6D91CFB9162B}" dt="2021-06-13T14:22:02.446" v="829" actId="478"/>
          <ac:cxnSpMkLst>
            <pc:docMk/>
            <pc:sldMk cId="1681151042" sldId="275"/>
            <ac:cxnSpMk id="61" creationId="{144BFFA5-8D2D-42DD-BE7F-B8D50561E0DD}"/>
          </ac:cxnSpMkLst>
        </pc:cxnChg>
        <pc:cxnChg chg="del mod">
          <ac:chgData name="杨 维伊" userId="a63c12b473fd4a56" providerId="LiveId" clId="{B6B68EF8-8499-43BE-BADB-6D91CFB9162B}" dt="2021-06-13T14:22:05.196" v="830" actId="478"/>
          <ac:cxnSpMkLst>
            <pc:docMk/>
            <pc:sldMk cId="1681151042" sldId="275"/>
            <ac:cxnSpMk id="62" creationId="{6DD66ED7-CE0B-4D74-A789-273D1DD8D9F0}"/>
          </ac:cxnSpMkLst>
        </pc:cxnChg>
        <pc:cxnChg chg="mod">
          <ac:chgData name="杨 维伊" userId="a63c12b473fd4a56" providerId="LiveId" clId="{B6B68EF8-8499-43BE-BADB-6D91CFB9162B}" dt="2021-06-13T14:21:53.710" v="826"/>
          <ac:cxnSpMkLst>
            <pc:docMk/>
            <pc:sldMk cId="1681151042" sldId="275"/>
            <ac:cxnSpMk id="63" creationId="{261F16A9-C8D9-4F88-BE10-AC71E2D20CBA}"/>
          </ac:cxnSpMkLst>
        </pc:cxnChg>
        <pc:cxnChg chg="mod">
          <ac:chgData name="杨 维伊" userId="a63c12b473fd4a56" providerId="LiveId" clId="{B6B68EF8-8499-43BE-BADB-6D91CFB9162B}" dt="2021-06-13T14:21:53.710" v="826"/>
          <ac:cxnSpMkLst>
            <pc:docMk/>
            <pc:sldMk cId="1681151042" sldId="275"/>
            <ac:cxnSpMk id="64" creationId="{D283BC5E-EE8B-415E-BD35-BA5C803294BA}"/>
          </ac:cxnSpMkLst>
        </pc:cxnChg>
        <pc:cxnChg chg="del mod">
          <ac:chgData name="杨 维伊" userId="a63c12b473fd4a56" providerId="LiveId" clId="{B6B68EF8-8499-43BE-BADB-6D91CFB9162B}" dt="2021-06-13T14:22:07.687" v="831" actId="478"/>
          <ac:cxnSpMkLst>
            <pc:docMk/>
            <pc:sldMk cId="1681151042" sldId="275"/>
            <ac:cxnSpMk id="66" creationId="{64D4721D-D84F-4C16-B849-E3C6023A6890}"/>
          </ac:cxnSpMkLst>
        </pc:cxnChg>
        <pc:cxnChg chg="mod">
          <ac:chgData name="杨 维伊" userId="a63c12b473fd4a56" providerId="LiveId" clId="{B6B68EF8-8499-43BE-BADB-6D91CFB9162B}" dt="2021-06-13T14:21:53.710" v="826"/>
          <ac:cxnSpMkLst>
            <pc:docMk/>
            <pc:sldMk cId="1681151042" sldId="275"/>
            <ac:cxnSpMk id="67" creationId="{587A0CE3-81F4-4D48-AB49-FF43FE9E4800}"/>
          </ac:cxnSpMkLst>
        </pc:cxnChg>
      </pc:sldChg>
      <pc:sldChg chg="addSp modSp add del mod modAnim">
        <pc:chgData name="杨 维伊" userId="a63c12b473fd4a56" providerId="LiveId" clId="{B6B68EF8-8499-43BE-BADB-6D91CFB9162B}" dt="2021-06-13T19:24:30.344" v="1762" actId="47"/>
        <pc:sldMkLst>
          <pc:docMk/>
          <pc:sldMk cId="3584085568" sldId="276"/>
        </pc:sldMkLst>
        <pc:spChg chg="mod">
          <ac:chgData name="杨 维伊" userId="a63c12b473fd4a56" providerId="LiveId" clId="{B6B68EF8-8499-43BE-BADB-6D91CFB9162B}" dt="2021-06-13T14:24:12.647" v="841" actId="20577"/>
          <ac:spMkLst>
            <pc:docMk/>
            <pc:sldMk cId="3584085568" sldId="276"/>
            <ac:spMk id="68" creationId="{44334DC9-C050-4BB7-BA3B-3B6E4EC7C4B6}"/>
          </ac:spMkLst>
        </pc:spChg>
        <pc:grpChg chg="add mod">
          <ac:chgData name="杨 维伊" userId="a63c12b473fd4a56" providerId="LiveId" clId="{B6B68EF8-8499-43BE-BADB-6D91CFB9162B}" dt="2021-06-13T14:26:32.335" v="860"/>
          <ac:grpSpMkLst>
            <pc:docMk/>
            <pc:sldMk cId="3584085568" sldId="276"/>
            <ac:grpSpMk id="56" creationId="{A89A9118-B021-4A28-BAA4-7401CEF90E07}"/>
          </ac:grpSpMkLst>
        </pc:grpChg>
        <pc:cxnChg chg="mod">
          <ac:chgData name="杨 维伊" userId="a63c12b473fd4a56" providerId="LiveId" clId="{B6B68EF8-8499-43BE-BADB-6D91CFB9162B}" dt="2021-06-13T14:26:32.335" v="860"/>
          <ac:cxnSpMkLst>
            <pc:docMk/>
            <pc:sldMk cId="3584085568" sldId="276"/>
            <ac:cxnSpMk id="58" creationId="{DB990F97-8710-4DA1-BC44-A30C9E7B6221}"/>
          </ac:cxnSpMkLst>
        </pc:cxnChg>
        <pc:cxnChg chg="mod">
          <ac:chgData name="杨 维伊" userId="a63c12b473fd4a56" providerId="LiveId" clId="{B6B68EF8-8499-43BE-BADB-6D91CFB9162B}" dt="2021-06-13T14:26:32.335" v="860"/>
          <ac:cxnSpMkLst>
            <pc:docMk/>
            <pc:sldMk cId="3584085568" sldId="276"/>
            <ac:cxnSpMk id="59" creationId="{B865D0ED-75F7-4012-AA49-335D95ED43C2}"/>
          </ac:cxnSpMkLst>
        </pc:cxnChg>
        <pc:cxnChg chg="mod">
          <ac:chgData name="杨 维伊" userId="a63c12b473fd4a56" providerId="LiveId" clId="{B6B68EF8-8499-43BE-BADB-6D91CFB9162B}" dt="2021-06-13T14:26:32.335" v="860"/>
          <ac:cxnSpMkLst>
            <pc:docMk/>
            <pc:sldMk cId="3584085568" sldId="276"/>
            <ac:cxnSpMk id="61" creationId="{1F1A4030-D370-46C7-8C53-6897D221D302}"/>
          </ac:cxnSpMkLst>
        </pc:cxnChg>
        <pc:cxnChg chg="mod">
          <ac:chgData name="杨 维伊" userId="a63c12b473fd4a56" providerId="LiveId" clId="{B6B68EF8-8499-43BE-BADB-6D91CFB9162B}" dt="2021-06-13T14:26:32.335" v="860"/>
          <ac:cxnSpMkLst>
            <pc:docMk/>
            <pc:sldMk cId="3584085568" sldId="276"/>
            <ac:cxnSpMk id="62" creationId="{46FCB457-71E8-46C9-AB00-A14CD6A59A64}"/>
          </ac:cxnSpMkLst>
        </pc:cxnChg>
        <pc:cxnChg chg="mod">
          <ac:chgData name="杨 维伊" userId="a63c12b473fd4a56" providerId="LiveId" clId="{B6B68EF8-8499-43BE-BADB-6D91CFB9162B}" dt="2021-06-13T14:26:32.335" v="860"/>
          <ac:cxnSpMkLst>
            <pc:docMk/>
            <pc:sldMk cId="3584085568" sldId="276"/>
            <ac:cxnSpMk id="63" creationId="{AF1A6030-A184-4D09-BA0E-C8772BC07353}"/>
          </ac:cxnSpMkLst>
        </pc:cxnChg>
        <pc:cxnChg chg="mod">
          <ac:chgData name="杨 维伊" userId="a63c12b473fd4a56" providerId="LiveId" clId="{B6B68EF8-8499-43BE-BADB-6D91CFB9162B}" dt="2021-06-13T14:26:32.335" v="860"/>
          <ac:cxnSpMkLst>
            <pc:docMk/>
            <pc:sldMk cId="3584085568" sldId="276"/>
            <ac:cxnSpMk id="64" creationId="{C20C2860-BABB-4501-8139-3790A431382A}"/>
          </ac:cxnSpMkLst>
        </pc:cxnChg>
        <pc:cxnChg chg="mod">
          <ac:chgData name="杨 维伊" userId="a63c12b473fd4a56" providerId="LiveId" clId="{B6B68EF8-8499-43BE-BADB-6D91CFB9162B}" dt="2021-06-13T14:26:32.335" v="860"/>
          <ac:cxnSpMkLst>
            <pc:docMk/>
            <pc:sldMk cId="3584085568" sldId="276"/>
            <ac:cxnSpMk id="66" creationId="{506E07EA-6CAA-492D-A23B-F3C2ACC93988}"/>
          </ac:cxnSpMkLst>
        </pc:cxnChg>
      </pc:sldChg>
      <pc:sldChg chg="addSp delSp modSp add del mod modTransition modAnim">
        <pc:chgData name="杨 维伊" userId="a63c12b473fd4a56" providerId="LiveId" clId="{B6B68EF8-8499-43BE-BADB-6D91CFB9162B}" dt="2021-06-13T19:24:30.344" v="1762" actId="47"/>
        <pc:sldMkLst>
          <pc:docMk/>
          <pc:sldMk cId="1586555502" sldId="277"/>
        </pc:sldMkLst>
        <pc:spChg chg="mod">
          <ac:chgData name="杨 维伊" userId="a63c12b473fd4a56" providerId="LiveId" clId="{B6B68EF8-8499-43BE-BADB-6D91CFB9162B}" dt="2021-06-13T14:25:50.613" v="856" actId="14100"/>
          <ac:spMkLst>
            <pc:docMk/>
            <pc:sldMk cId="1586555502" sldId="277"/>
            <ac:spMk id="88" creationId="{CD4B5C35-5051-4692-996F-F7A758E58DFE}"/>
          </ac:spMkLst>
        </pc:spChg>
        <pc:grpChg chg="add mod">
          <ac:chgData name="杨 维伊" userId="a63c12b473fd4a56" providerId="LiveId" clId="{B6B68EF8-8499-43BE-BADB-6D91CFB9162B}" dt="2021-06-13T14:26:16.621" v="857"/>
          <ac:grpSpMkLst>
            <pc:docMk/>
            <pc:sldMk cId="1586555502" sldId="277"/>
            <ac:grpSpMk id="66" creationId="{81D836F9-528E-4027-AA62-A8E536115002}"/>
          </ac:grpSpMkLst>
        </pc:grpChg>
        <pc:grpChg chg="add del mod">
          <ac:chgData name="杨 维伊" userId="a63c12b473fd4a56" providerId="LiveId" clId="{B6B68EF8-8499-43BE-BADB-6D91CFB9162B}" dt="2021-06-13T14:26:25.303" v="859"/>
          <ac:grpSpMkLst>
            <pc:docMk/>
            <pc:sldMk cId="1586555502" sldId="277"/>
            <ac:grpSpMk id="71" creationId="{FD846C16-AAB4-438C-A761-B1066C82E203}"/>
          </ac:grpSpMkLst>
        </pc:grpChg>
        <pc:picChg chg="add mod">
          <ac:chgData name="杨 维伊" userId="a63c12b473fd4a56" providerId="LiveId" clId="{B6B68EF8-8499-43BE-BADB-6D91CFB9162B}" dt="2021-06-13T14:26:16.621" v="857"/>
          <ac:picMkLst>
            <pc:docMk/>
            <pc:sldMk cId="1586555502" sldId="277"/>
            <ac:picMk id="64" creationId="{0D4368CF-EE89-44C7-9B86-971F6D784494}"/>
          </ac:picMkLst>
        </pc:picChg>
        <pc:picChg chg="add del mod">
          <ac:chgData name="杨 维伊" userId="a63c12b473fd4a56" providerId="LiveId" clId="{B6B68EF8-8499-43BE-BADB-6D91CFB9162B}" dt="2021-06-13T14:26:25.303" v="859"/>
          <ac:picMkLst>
            <pc:docMk/>
            <pc:sldMk cId="1586555502" sldId="277"/>
            <ac:picMk id="70" creationId="{5D59CE19-FC79-4BB9-9979-3E2D89E5EC18}"/>
          </ac:picMkLst>
        </pc:picChg>
        <pc:cxnChg chg="mod">
          <ac:chgData name="杨 维伊" userId="a63c12b473fd4a56" providerId="LiveId" clId="{B6B68EF8-8499-43BE-BADB-6D91CFB9162B}" dt="2021-06-13T14:26:16.621" v="857"/>
          <ac:cxnSpMkLst>
            <pc:docMk/>
            <pc:sldMk cId="1586555502" sldId="277"/>
            <ac:cxnSpMk id="67" creationId="{97148B55-CA8A-4AC9-8D40-C3981E431371}"/>
          </ac:cxnSpMkLst>
        </pc:cxnChg>
        <pc:cxnChg chg="mod">
          <ac:chgData name="杨 维伊" userId="a63c12b473fd4a56" providerId="LiveId" clId="{B6B68EF8-8499-43BE-BADB-6D91CFB9162B}" dt="2021-06-13T14:26:16.621" v="857"/>
          <ac:cxnSpMkLst>
            <pc:docMk/>
            <pc:sldMk cId="1586555502" sldId="277"/>
            <ac:cxnSpMk id="68" creationId="{8CD09E68-8AC1-4A50-A7A0-0E520A42DB39}"/>
          </ac:cxnSpMkLst>
        </pc:cxnChg>
        <pc:cxnChg chg="mod">
          <ac:chgData name="杨 维伊" userId="a63c12b473fd4a56" providerId="LiveId" clId="{B6B68EF8-8499-43BE-BADB-6D91CFB9162B}" dt="2021-06-13T14:26:16.621" v="857"/>
          <ac:cxnSpMkLst>
            <pc:docMk/>
            <pc:sldMk cId="1586555502" sldId="277"/>
            <ac:cxnSpMk id="69" creationId="{0C0FBAB6-5A48-4098-9066-70F8EED2AC3B}"/>
          </ac:cxnSpMkLst>
        </pc:cxnChg>
        <pc:cxnChg chg="mod">
          <ac:chgData name="杨 维伊" userId="a63c12b473fd4a56" providerId="LiveId" clId="{B6B68EF8-8499-43BE-BADB-6D91CFB9162B}" dt="2021-06-13T14:26:24.231" v="858"/>
          <ac:cxnSpMkLst>
            <pc:docMk/>
            <pc:sldMk cId="1586555502" sldId="277"/>
            <ac:cxnSpMk id="72" creationId="{39AF538A-7681-46D7-9393-9768D72367FE}"/>
          </ac:cxnSpMkLst>
        </pc:cxnChg>
        <pc:cxnChg chg="mod">
          <ac:chgData name="杨 维伊" userId="a63c12b473fd4a56" providerId="LiveId" clId="{B6B68EF8-8499-43BE-BADB-6D91CFB9162B}" dt="2021-06-13T14:26:24.231" v="858"/>
          <ac:cxnSpMkLst>
            <pc:docMk/>
            <pc:sldMk cId="1586555502" sldId="277"/>
            <ac:cxnSpMk id="73" creationId="{C365A1CA-9D59-415F-9BFD-66D2EC124DDF}"/>
          </ac:cxnSpMkLst>
        </pc:cxnChg>
        <pc:cxnChg chg="mod">
          <ac:chgData name="杨 维伊" userId="a63c12b473fd4a56" providerId="LiveId" clId="{B6B68EF8-8499-43BE-BADB-6D91CFB9162B}" dt="2021-06-13T14:26:24.231" v="858"/>
          <ac:cxnSpMkLst>
            <pc:docMk/>
            <pc:sldMk cId="1586555502" sldId="277"/>
            <ac:cxnSpMk id="74" creationId="{7C786094-7D68-4A82-8012-5A57FE8D02DF}"/>
          </ac:cxnSpMkLst>
        </pc:cxnChg>
      </pc:sldChg>
      <pc:sldChg chg="addSp delSp modSp add mod ord">
        <pc:chgData name="杨 维伊" userId="a63c12b473fd4a56" providerId="LiveId" clId="{B6B68EF8-8499-43BE-BADB-6D91CFB9162B}" dt="2021-06-13T19:55:04.211" v="1972" actId="1076"/>
        <pc:sldMkLst>
          <pc:docMk/>
          <pc:sldMk cId="4109622991" sldId="278"/>
        </pc:sldMkLst>
        <pc:spChg chg="del mod">
          <ac:chgData name="杨 维伊" userId="a63c12b473fd4a56" providerId="LiveId" clId="{B6B68EF8-8499-43BE-BADB-6D91CFB9162B}" dt="2021-06-13T16:39:45.350" v="1506" actId="478"/>
          <ac:spMkLst>
            <pc:docMk/>
            <pc:sldMk cId="4109622991" sldId="278"/>
            <ac:spMk id="54" creationId="{C4FA6168-FF55-49AF-8FBE-2567C8AB07F9}"/>
          </ac:spMkLst>
        </pc:spChg>
        <pc:spChg chg="add mod">
          <ac:chgData name="杨 维伊" userId="a63c12b473fd4a56" providerId="LiveId" clId="{B6B68EF8-8499-43BE-BADB-6D91CFB9162B}" dt="2021-06-13T16:47:06.182" v="1574" actId="207"/>
          <ac:spMkLst>
            <pc:docMk/>
            <pc:sldMk cId="4109622991" sldId="278"/>
            <ac:spMk id="58" creationId="{2E949437-EBF9-4884-A81F-309A3C9772A6}"/>
          </ac:spMkLst>
        </pc:spChg>
        <pc:spChg chg="add del mod ord">
          <ac:chgData name="杨 维伊" userId="a63c12b473fd4a56" providerId="LiveId" clId="{B6B68EF8-8499-43BE-BADB-6D91CFB9162B}" dt="2021-06-13T19:25:45.537" v="1772" actId="478"/>
          <ac:spMkLst>
            <pc:docMk/>
            <pc:sldMk cId="4109622991" sldId="278"/>
            <ac:spMk id="60" creationId="{568BC94E-25F3-4403-9495-38EA63044453}"/>
          </ac:spMkLst>
        </pc:spChg>
        <pc:spChg chg="add mod">
          <ac:chgData name="杨 维伊" userId="a63c12b473fd4a56" providerId="LiveId" clId="{B6B68EF8-8499-43BE-BADB-6D91CFB9162B}" dt="2021-06-13T19:55:04.211" v="1972" actId="1076"/>
          <ac:spMkLst>
            <pc:docMk/>
            <pc:sldMk cId="4109622991" sldId="278"/>
            <ac:spMk id="61" creationId="{5AFEF3D3-6F6C-4AC3-BE8A-494922EF2678}"/>
          </ac:spMkLst>
        </pc:spChg>
        <pc:spChg chg="del">
          <ac:chgData name="杨 维伊" userId="a63c12b473fd4a56" providerId="LiveId" clId="{B6B68EF8-8499-43BE-BADB-6D91CFB9162B}" dt="2021-06-13T16:01:56.041" v="1382" actId="478"/>
          <ac:spMkLst>
            <pc:docMk/>
            <pc:sldMk cId="4109622991" sldId="278"/>
            <ac:spMk id="65" creationId="{67E322DF-B860-4877-906C-74F0E3C5F038}"/>
          </ac:spMkLst>
        </pc:spChg>
        <pc:spChg chg="add del mod">
          <ac:chgData name="杨 维伊" userId="a63c12b473fd4a56" providerId="LiveId" clId="{B6B68EF8-8499-43BE-BADB-6D91CFB9162B}" dt="2021-06-13T19:54:57.121" v="1971" actId="478"/>
          <ac:spMkLst>
            <pc:docMk/>
            <pc:sldMk cId="4109622991" sldId="278"/>
            <ac:spMk id="68" creationId="{D993DDBC-CBC2-4637-A3A9-96718B2660E4}"/>
          </ac:spMkLst>
        </pc:spChg>
        <pc:spChg chg="del mod topLvl">
          <ac:chgData name="杨 维伊" userId="a63c12b473fd4a56" providerId="LiveId" clId="{B6B68EF8-8499-43BE-BADB-6D91CFB9162B}" dt="2021-06-13T16:39:36.742" v="1505" actId="478"/>
          <ac:spMkLst>
            <pc:docMk/>
            <pc:sldMk cId="4109622991" sldId="278"/>
            <ac:spMk id="75" creationId="{B60B42F2-13EE-4D8D-8CB8-8C49E6E00AB3}"/>
          </ac:spMkLst>
        </pc:spChg>
        <pc:spChg chg="del mod">
          <ac:chgData name="杨 维伊" userId="a63c12b473fd4a56" providerId="LiveId" clId="{B6B68EF8-8499-43BE-BADB-6D91CFB9162B}" dt="2021-06-13T16:15:46.614" v="1430" actId="478"/>
          <ac:spMkLst>
            <pc:docMk/>
            <pc:sldMk cId="4109622991" sldId="278"/>
            <ac:spMk id="76" creationId="{8460FCA9-6F6F-4E8F-8832-68A5151FC143}"/>
          </ac:spMkLst>
        </pc:spChg>
        <pc:spChg chg="del mod">
          <ac:chgData name="杨 维伊" userId="a63c12b473fd4a56" providerId="LiveId" clId="{B6B68EF8-8499-43BE-BADB-6D91CFB9162B}" dt="2021-06-13T16:15:57.081" v="1433" actId="478"/>
          <ac:spMkLst>
            <pc:docMk/>
            <pc:sldMk cId="4109622991" sldId="278"/>
            <ac:spMk id="78" creationId="{E2849D41-0151-40CE-9154-CD15FC0135DB}"/>
          </ac:spMkLst>
        </pc:spChg>
        <pc:spChg chg="del mod topLvl">
          <ac:chgData name="杨 维伊" userId="a63c12b473fd4a56" providerId="LiveId" clId="{B6B68EF8-8499-43BE-BADB-6D91CFB9162B}" dt="2021-06-13T16:19:34.809" v="1457" actId="478"/>
          <ac:spMkLst>
            <pc:docMk/>
            <pc:sldMk cId="4109622991" sldId="278"/>
            <ac:spMk id="79" creationId="{7C9F8301-30E5-41DA-AACB-A4A67524033A}"/>
          </ac:spMkLst>
        </pc:spChg>
        <pc:spChg chg="del">
          <ac:chgData name="杨 维伊" userId="a63c12b473fd4a56" providerId="LiveId" clId="{B6B68EF8-8499-43BE-BADB-6D91CFB9162B}" dt="2021-06-13T16:07:17.712" v="1413" actId="478"/>
          <ac:spMkLst>
            <pc:docMk/>
            <pc:sldMk cId="4109622991" sldId="278"/>
            <ac:spMk id="83" creationId="{85C6FF6E-B749-4F1C-B4FB-92B60E3CA89E}"/>
          </ac:spMkLst>
        </pc:spChg>
        <pc:spChg chg="del">
          <ac:chgData name="杨 维伊" userId="a63c12b473fd4a56" providerId="LiveId" clId="{B6B68EF8-8499-43BE-BADB-6D91CFB9162B}" dt="2021-06-13T16:07:14.534" v="1410" actId="478"/>
          <ac:spMkLst>
            <pc:docMk/>
            <pc:sldMk cId="4109622991" sldId="278"/>
            <ac:spMk id="87" creationId="{B9757CD5-4E57-447A-B9C5-79E8DA2FE924}"/>
          </ac:spMkLst>
        </pc:spChg>
        <pc:spChg chg="del mod">
          <ac:chgData name="杨 维伊" userId="a63c12b473fd4a56" providerId="LiveId" clId="{B6B68EF8-8499-43BE-BADB-6D91CFB9162B}" dt="2021-06-13T16:15:49.570" v="1431" actId="478"/>
          <ac:spMkLst>
            <pc:docMk/>
            <pc:sldMk cId="4109622991" sldId="278"/>
            <ac:spMk id="88" creationId="{B0CC657C-37B9-4D20-8DF9-AC44AD66D744}"/>
          </ac:spMkLst>
        </pc:spChg>
        <pc:spChg chg="del mod">
          <ac:chgData name="杨 维伊" userId="a63c12b473fd4a56" providerId="LiveId" clId="{B6B68EF8-8499-43BE-BADB-6D91CFB9162B}" dt="2021-06-13T16:15:52.814" v="1432" actId="478"/>
          <ac:spMkLst>
            <pc:docMk/>
            <pc:sldMk cId="4109622991" sldId="278"/>
            <ac:spMk id="89" creationId="{D48F03BB-C3E9-4A2F-9A74-22413D61461B}"/>
          </ac:spMkLst>
        </pc:spChg>
        <pc:spChg chg="del">
          <ac:chgData name="杨 维伊" userId="a63c12b473fd4a56" providerId="LiveId" clId="{B6B68EF8-8499-43BE-BADB-6D91CFB9162B}" dt="2021-06-13T16:01:59.567" v="1383" actId="478"/>
          <ac:spMkLst>
            <pc:docMk/>
            <pc:sldMk cId="4109622991" sldId="278"/>
            <ac:spMk id="109" creationId="{8043CD63-EC77-4217-9EFC-46527A3EE03A}"/>
          </ac:spMkLst>
        </pc:spChg>
        <pc:spChg chg="del">
          <ac:chgData name="杨 维伊" userId="a63c12b473fd4a56" providerId="LiveId" clId="{B6B68EF8-8499-43BE-BADB-6D91CFB9162B}" dt="2021-06-13T16:01:59.567" v="1383" actId="478"/>
          <ac:spMkLst>
            <pc:docMk/>
            <pc:sldMk cId="4109622991" sldId="278"/>
            <ac:spMk id="110" creationId="{7FFBC55F-671E-4244-81D7-FF635ED94120}"/>
          </ac:spMkLst>
        </pc:spChg>
        <pc:spChg chg="del">
          <ac:chgData name="杨 维伊" userId="a63c12b473fd4a56" providerId="LiveId" clId="{B6B68EF8-8499-43BE-BADB-6D91CFB9162B}" dt="2021-06-13T16:02:02.250" v="1385" actId="478"/>
          <ac:spMkLst>
            <pc:docMk/>
            <pc:sldMk cId="4109622991" sldId="278"/>
            <ac:spMk id="111" creationId="{A7D8B09B-6229-4E40-8F59-005255780243}"/>
          </ac:spMkLst>
        </pc:spChg>
        <pc:spChg chg="add mod">
          <ac:chgData name="杨 维伊" userId="a63c12b473fd4a56" providerId="LiveId" clId="{B6B68EF8-8499-43BE-BADB-6D91CFB9162B}" dt="2021-06-13T16:40:17.227" v="1512" actId="1076"/>
          <ac:spMkLst>
            <pc:docMk/>
            <pc:sldMk cId="4109622991" sldId="278"/>
            <ac:spMk id="112" creationId="{25C7DE18-46FD-40CB-93E2-FAB4D0C6FD2F}"/>
          </ac:spMkLst>
        </pc:spChg>
        <pc:spChg chg="add mod">
          <ac:chgData name="杨 维伊" userId="a63c12b473fd4a56" providerId="LiveId" clId="{B6B68EF8-8499-43BE-BADB-6D91CFB9162B}" dt="2021-06-13T16:47:09.415" v="1575" actId="207"/>
          <ac:spMkLst>
            <pc:docMk/>
            <pc:sldMk cId="4109622991" sldId="278"/>
            <ac:spMk id="113" creationId="{496F6E7F-FAEF-412F-B6F0-7493B2227C31}"/>
          </ac:spMkLst>
        </pc:spChg>
        <pc:grpChg chg="add mod">
          <ac:chgData name="杨 维伊" userId="a63c12b473fd4a56" providerId="LiveId" clId="{B6B68EF8-8499-43BE-BADB-6D91CFB9162B}" dt="2021-06-13T16:44:59.068" v="1568" actId="1076"/>
          <ac:grpSpMkLst>
            <pc:docMk/>
            <pc:sldMk cId="4109622991" sldId="278"/>
            <ac:grpSpMk id="69" creationId="{4668EDEC-0D3D-446A-9B22-BD76B987E0C8}"/>
          </ac:grpSpMkLst>
        </pc:grpChg>
        <pc:grpChg chg="del">
          <ac:chgData name="杨 维伊" userId="a63c12b473fd4a56" providerId="LiveId" clId="{B6B68EF8-8499-43BE-BADB-6D91CFB9162B}" dt="2021-06-13T16:15:46.614" v="1430" actId="478"/>
          <ac:grpSpMkLst>
            <pc:docMk/>
            <pc:sldMk cId="4109622991" sldId="278"/>
            <ac:grpSpMk id="74" creationId="{5D10DB52-9645-44EC-9A70-28279C8B5941}"/>
          </ac:grpSpMkLst>
        </pc:grpChg>
        <pc:grpChg chg="add mod">
          <ac:chgData name="杨 维伊" userId="a63c12b473fd4a56" providerId="LiveId" clId="{B6B68EF8-8499-43BE-BADB-6D91CFB9162B}" dt="2021-06-13T16:44:36.732" v="1567" actId="164"/>
          <ac:grpSpMkLst>
            <pc:docMk/>
            <pc:sldMk cId="4109622991" sldId="278"/>
            <ac:grpSpMk id="77" creationId="{A182E965-186A-4D19-B89D-68CC10460321}"/>
          </ac:grpSpMkLst>
        </pc:grpChg>
        <pc:grpChg chg="del">
          <ac:chgData name="杨 维伊" userId="a63c12b473fd4a56" providerId="LiveId" clId="{B6B68EF8-8499-43BE-BADB-6D91CFB9162B}" dt="2021-06-13T16:15:57.081" v="1433" actId="478"/>
          <ac:grpSpMkLst>
            <pc:docMk/>
            <pc:sldMk cId="4109622991" sldId="278"/>
            <ac:grpSpMk id="81" creationId="{1893FDE5-3444-4B88-81ED-B32815167D31}"/>
          </ac:grpSpMkLst>
        </pc:grpChg>
        <pc:grpChg chg="del">
          <ac:chgData name="杨 维伊" userId="a63c12b473fd4a56" providerId="LiveId" clId="{B6B68EF8-8499-43BE-BADB-6D91CFB9162B}" dt="2021-06-13T16:07:17.712" v="1413" actId="478"/>
          <ac:grpSpMkLst>
            <pc:docMk/>
            <pc:sldMk cId="4109622991" sldId="278"/>
            <ac:grpSpMk id="84" creationId="{08F2F2D9-7E2F-45C6-9176-F9FB40E640E5}"/>
          </ac:grpSpMkLst>
        </pc:grpChg>
        <pc:grpChg chg="del">
          <ac:chgData name="杨 维伊" userId="a63c12b473fd4a56" providerId="LiveId" clId="{B6B68EF8-8499-43BE-BADB-6D91CFB9162B}" dt="2021-06-13T16:07:14.534" v="1410" actId="478"/>
          <ac:grpSpMkLst>
            <pc:docMk/>
            <pc:sldMk cId="4109622991" sldId="278"/>
            <ac:grpSpMk id="85" creationId="{C2C8182A-264C-4D7D-8793-17F0979A4C2A}"/>
          </ac:grpSpMkLst>
        </pc:grpChg>
        <pc:grpChg chg="del">
          <ac:chgData name="杨 维伊" userId="a63c12b473fd4a56" providerId="LiveId" clId="{B6B68EF8-8499-43BE-BADB-6D91CFB9162B}" dt="2021-06-13T16:15:49.570" v="1431" actId="478"/>
          <ac:grpSpMkLst>
            <pc:docMk/>
            <pc:sldMk cId="4109622991" sldId="278"/>
            <ac:grpSpMk id="86" creationId="{EF20BF88-E39C-4F23-9F05-96238857F051}"/>
          </ac:grpSpMkLst>
        </pc:grpChg>
        <pc:grpChg chg="del">
          <ac:chgData name="杨 维伊" userId="a63c12b473fd4a56" providerId="LiveId" clId="{B6B68EF8-8499-43BE-BADB-6D91CFB9162B}" dt="2021-06-13T16:01:59.567" v="1383" actId="478"/>
          <ac:grpSpMkLst>
            <pc:docMk/>
            <pc:sldMk cId="4109622991" sldId="278"/>
            <ac:grpSpMk id="90" creationId="{CBF57354-CE8E-4FD6-AC97-C070EC3F75A9}"/>
          </ac:grpSpMkLst>
        </pc:grpChg>
        <pc:grpChg chg="add del mod">
          <ac:chgData name="杨 维伊" userId="a63c12b473fd4a56" providerId="LiveId" clId="{B6B68EF8-8499-43BE-BADB-6D91CFB9162B}" dt="2021-06-13T16:19:34.809" v="1457" actId="478"/>
          <ac:grpSpMkLst>
            <pc:docMk/>
            <pc:sldMk cId="4109622991" sldId="278"/>
            <ac:grpSpMk id="91" creationId="{C3D77AF1-B4F1-411C-9EFA-7D14144B2605}"/>
          </ac:grpSpMkLst>
        </pc:grpChg>
        <pc:grpChg chg="del">
          <ac:chgData name="杨 维伊" userId="a63c12b473fd4a56" providerId="LiveId" clId="{B6B68EF8-8499-43BE-BADB-6D91CFB9162B}" dt="2021-06-13T16:02:01.618" v="1384" actId="478"/>
          <ac:grpSpMkLst>
            <pc:docMk/>
            <pc:sldMk cId="4109622991" sldId="278"/>
            <ac:grpSpMk id="107" creationId="{87F563BE-11A8-4F7E-AC73-9D3F9C7D2660}"/>
          </ac:grpSpMkLst>
        </pc:grpChg>
        <pc:grpChg chg="del">
          <ac:chgData name="杨 维伊" userId="a63c12b473fd4a56" providerId="LiveId" clId="{B6B68EF8-8499-43BE-BADB-6D91CFB9162B}" dt="2021-06-13T16:01:59.567" v="1383" actId="478"/>
          <ac:grpSpMkLst>
            <pc:docMk/>
            <pc:sldMk cId="4109622991" sldId="278"/>
            <ac:grpSpMk id="108" creationId="{425E313F-F320-41B9-96DB-D296FA198C13}"/>
          </ac:grpSpMkLst>
        </pc:grpChg>
        <pc:picChg chg="add mod">
          <ac:chgData name="杨 维伊" userId="a63c12b473fd4a56" providerId="LiveId" clId="{B6B68EF8-8499-43BE-BADB-6D91CFB9162B}" dt="2021-06-13T16:46:25.361" v="1572" actId="207"/>
          <ac:picMkLst>
            <pc:docMk/>
            <pc:sldMk cId="4109622991" sldId="278"/>
            <ac:picMk id="3" creationId="{BE8C0C19-A167-4E7C-9499-40AA52131FEB}"/>
          </ac:picMkLst>
        </pc:picChg>
        <pc:picChg chg="add del mod">
          <ac:chgData name="杨 维伊" userId="a63c12b473fd4a56" providerId="LiveId" clId="{B6B68EF8-8499-43BE-BADB-6D91CFB9162B}" dt="2021-06-13T16:40:39.964" v="1513" actId="478"/>
          <ac:picMkLst>
            <pc:docMk/>
            <pc:sldMk cId="4109622991" sldId="278"/>
            <ac:picMk id="60" creationId="{59625262-8C00-4BFE-851E-076E718BF534}"/>
          </ac:picMkLst>
        </pc:picChg>
        <pc:picChg chg="add mod">
          <ac:chgData name="杨 维伊" userId="a63c12b473fd4a56" providerId="LiveId" clId="{B6B68EF8-8499-43BE-BADB-6D91CFB9162B}" dt="2021-06-13T16:46:30.028" v="1573" actId="207"/>
          <ac:picMkLst>
            <pc:docMk/>
            <pc:sldMk cId="4109622991" sldId="278"/>
            <ac:picMk id="67" creationId="{BBF7D16A-E854-4012-9124-6C39BFF04D8F}"/>
          </ac:picMkLst>
        </pc:picChg>
      </pc:sldChg>
      <pc:sldChg chg="delSp modSp add del mod">
        <pc:chgData name="杨 维伊" userId="a63c12b473fd4a56" providerId="LiveId" clId="{B6B68EF8-8499-43BE-BADB-6D91CFB9162B}" dt="2021-06-13T19:32:32.239" v="1866" actId="47"/>
        <pc:sldMkLst>
          <pc:docMk/>
          <pc:sldMk cId="416497517" sldId="279"/>
        </pc:sldMkLst>
        <pc:spChg chg="del">
          <ac:chgData name="杨 维伊" userId="a63c12b473fd4a56" providerId="LiveId" clId="{B6B68EF8-8499-43BE-BADB-6D91CFB9162B}" dt="2021-06-13T19:31:55.556" v="1862" actId="478"/>
          <ac:spMkLst>
            <pc:docMk/>
            <pc:sldMk cId="416497517" sldId="279"/>
            <ac:spMk id="78" creationId="{E2849D41-0151-40CE-9154-CD15FC0135DB}"/>
          </ac:spMkLst>
        </pc:spChg>
        <pc:spChg chg="del mod modVis">
          <ac:chgData name="杨 维伊" userId="a63c12b473fd4a56" providerId="LiveId" clId="{B6B68EF8-8499-43BE-BADB-6D91CFB9162B}" dt="2021-06-13T19:31:57.305" v="1863" actId="478"/>
          <ac:spMkLst>
            <pc:docMk/>
            <pc:sldMk cId="416497517" sldId="279"/>
            <ac:spMk id="79" creationId="{7C9F8301-30E5-41DA-AACB-A4A67524033A}"/>
          </ac:spMkLst>
        </pc:spChg>
        <pc:spChg chg="del">
          <ac:chgData name="杨 维伊" userId="a63c12b473fd4a56" providerId="LiveId" clId="{B6B68EF8-8499-43BE-BADB-6D91CFB9162B}" dt="2021-06-13T19:31:58.643" v="1864" actId="478"/>
          <ac:spMkLst>
            <pc:docMk/>
            <pc:sldMk cId="416497517" sldId="279"/>
            <ac:spMk id="88" creationId="{B0CC657C-37B9-4D20-8DF9-AC44AD66D744}"/>
          </ac:spMkLst>
        </pc:spChg>
        <pc:spChg chg="del topLvl">
          <ac:chgData name="杨 维伊" userId="a63c12b473fd4a56" providerId="LiveId" clId="{B6B68EF8-8499-43BE-BADB-6D91CFB9162B}" dt="2021-06-13T19:32:01.210" v="1865" actId="478"/>
          <ac:spMkLst>
            <pc:docMk/>
            <pc:sldMk cId="416497517" sldId="279"/>
            <ac:spMk id="89" creationId="{D48F03BB-C3E9-4A2F-9A74-22413D61461B}"/>
          </ac:spMkLst>
        </pc:spChg>
        <pc:grpChg chg="topLvl">
          <ac:chgData name="杨 维伊" userId="a63c12b473fd4a56" providerId="LiveId" clId="{B6B68EF8-8499-43BE-BADB-6D91CFB9162B}" dt="2021-06-13T19:32:01.210" v="1865" actId="478"/>
          <ac:grpSpMkLst>
            <pc:docMk/>
            <pc:sldMk cId="416497517" sldId="279"/>
            <ac:grpSpMk id="74" creationId="{5D10DB52-9645-44EC-9A70-28279C8B5941}"/>
          </ac:grpSpMkLst>
        </pc:grpChg>
        <pc:grpChg chg="del">
          <ac:chgData name="杨 维伊" userId="a63c12b473fd4a56" providerId="LiveId" clId="{B6B68EF8-8499-43BE-BADB-6D91CFB9162B}" dt="2021-06-13T19:31:55.556" v="1862" actId="478"/>
          <ac:grpSpMkLst>
            <pc:docMk/>
            <pc:sldMk cId="416497517" sldId="279"/>
            <ac:grpSpMk id="81" creationId="{1893FDE5-3444-4B88-81ED-B32815167D31}"/>
          </ac:grpSpMkLst>
        </pc:grpChg>
        <pc:grpChg chg="del">
          <ac:chgData name="杨 维伊" userId="a63c12b473fd4a56" providerId="LiveId" clId="{B6B68EF8-8499-43BE-BADB-6D91CFB9162B}" dt="2021-06-13T19:31:58.643" v="1864" actId="478"/>
          <ac:grpSpMkLst>
            <pc:docMk/>
            <pc:sldMk cId="416497517" sldId="279"/>
            <ac:grpSpMk id="86" creationId="{EF20BF88-E39C-4F23-9F05-96238857F051}"/>
          </ac:grpSpMkLst>
        </pc:grpChg>
        <pc:grpChg chg="del">
          <ac:chgData name="杨 维伊" userId="a63c12b473fd4a56" providerId="LiveId" clId="{B6B68EF8-8499-43BE-BADB-6D91CFB9162B}" dt="2021-06-13T19:32:01.210" v="1865" actId="478"/>
          <ac:grpSpMkLst>
            <pc:docMk/>
            <pc:sldMk cId="416497517" sldId="279"/>
            <ac:grpSpMk id="91" creationId="{C3D77AF1-B4F1-411C-9EFA-7D14144B2605}"/>
          </ac:grpSpMkLst>
        </pc:grpChg>
      </pc:sldChg>
      <pc:sldChg chg="addSp delSp modSp add mod modAnim">
        <pc:chgData name="杨 维伊" userId="a63c12b473fd4a56" providerId="LiveId" clId="{B6B68EF8-8499-43BE-BADB-6D91CFB9162B}" dt="2021-06-13T20:32:41.865" v="2197"/>
        <pc:sldMkLst>
          <pc:docMk/>
          <pc:sldMk cId="2935742991" sldId="280"/>
        </pc:sldMkLst>
        <pc:spChg chg="add del mod">
          <ac:chgData name="杨 维伊" userId="a63c12b473fd4a56" providerId="LiveId" clId="{B6B68EF8-8499-43BE-BADB-6D91CFB9162B}" dt="2021-06-13T17:01:23.401" v="1580" actId="478"/>
          <ac:spMkLst>
            <pc:docMk/>
            <pc:sldMk cId="2935742991" sldId="280"/>
            <ac:spMk id="2" creationId="{C2E247AE-7729-4E8F-B830-EAF860EB1A4C}"/>
          </ac:spMkLst>
        </pc:spChg>
        <pc:spChg chg="add mod">
          <ac:chgData name="杨 维伊" userId="a63c12b473fd4a56" providerId="LiveId" clId="{B6B68EF8-8499-43BE-BADB-6D91CFB9162B}" dt="2021-06-13T19:30:17.626" v="1847" actId="465"/>
          <ac:spMkLst>
            <pc:docMk/>
            <pc:sldMk cId="2935742991" sldId="280"/>
            <ac:spMk id="12" creationId="{BFB5BC4F-A4C6-4949-A9CC-C7065167BE90}"/>
          </ac:spMkLst>
        </pc:spChg>
        <pc:spChg chg="add mod">
          <ac:chgData name="杨 维伊" userId="a63c12b473fd4a56" providerId="LiveId" clId="{B6B68EF8-8499-43BE-BADB-6D91CFB9162B}" dt="2021-06-13T17:23:21.222" v="1658" actId="1076"/>
          <ac:spMkLst>
            <pc:docMk/>
            <pc:sldMk cId="2935742991" sldId="280"/>
            <ac:spMk id="34" creationId="{5998AA1F-DFA7-4251-B3EA-2F19ECC26634}"/>
          </ac:spMkLst>
        </pc:spChg>
        <pc:spChg chg="add mod">
          <ac:chgData name="杨 维伊" userId="a63c12b473fd4a56" providerId="LiveId" clId="{B6B68EF8-8499-43BE-BADB-6D91CFB9162B}" dt="2021-06-13T19:30:17.626" v="1847" actId="465"/>
          <ac:spMkLst>
            <pc:docMk/>
            <pc:sldMk cId="2935742991" sldId="280"/>
            <ac:spMk id="54" creationId="{2B383E14-3B57-4E68-A992-52F15309E260}"/>
          </ac:spMkLst>
        </pc:spChg>
        <pc:spChg chg="add mod">
          <ac:chgData name="杨 维伊" userId="a63c12b473fd4a56" providerId="LiveId" clId="{B6B68EF8-8499-43BE-BADB-6D91CFB9162B}" dt="2021-06-13T20:31:34.256" v="2196" actId="1076"/>
          <ac:spMkLst>
            <pc:docMk/>
            <pc:sldMk cId="2935742991" sldId="280"/>
            <ac:spMk id="56" creationId="{51109F85-2554-4903-AA50-CE20D0626E96}"/>
          </ac:spMkLst>
        </pc:spChg>
        <pc:spChg chg="mod">
          <ac:chgData name="杨 维伊" userId="a63c12b473fd4a56" providerId="LiveId" clId="{B6B68EF8-8499-43BE-BADB-6D91CFB9162B}" dt="2021-06-13T19:30:05.756" v="1846" actId="1076"/>
          <ac:spMkLst>
            <pc:docMk/>
            <pc:sldMk cId="2935742991" sldId="280"/>
            <ac:spMk id="57" creationId="{E6A62D09-C0F5-4F8A-8C5E-8EDEB5CB930E}"/>
          </ac:spMkLst>
        </pc:spChg>
        <pc:spChg chg="add mod">
          <ac:chgData name="杨 维伊" userId="a63c12b473fd4a56" providerId="LiveId" clId="{B6B68EF8-8499-43BE-BADB-6D91CFB9162B}" dt="2021-06-13T19:56:24.147" v="1978" actId="1076"/>
          <ac:spMkLst>
            <pc:docMk/>
            <pc:sldMk cId="2935742991" sldId="280"/>
            <ac:spMk id="60" creationId="{8E059086-FFDB-420C-9848-F4E39BE0387B}"/>
          </ac:spMkLst>
        </pc:spChg>
        <pc:spChg chg="add mod">
          <ac:chgData name="杨 维伊" userId="a63c12b473fd4a56" providerId="LiveId" clId="{B6B68EF8-8499-43BE-BADB-6D91CFB9162B}" dt="2021-06-13T19:30:17.626" v="1847" actId="465"/>
          <ac:spMkLst>
            <pc:docMk/>
            <pc:sldMk cId="2935742991" sldId="280"/>
            <ac:spMk id="63" creationId="{4898E23A-B58B-41C3-BBDA-FC365516C936}"/>
          </ac:spMkLst>
        </pc:spChg>
        <pc:spChg chg="add mod">
          <ac:chgData name="杨 维伊" userId="a63c12b473fd4a56" providerId="LiveId" clId="{B6B68EF8-8499-43BE-BADB-6D91CFB9162B}" dt="2021-06-13T19:30:17.626" v="1847" actId="465"/>
          <ac:spMkLst>
            <pc:docMk/>
            <pc:sldMk cId="2935742991" sldId="280"/>
            <ac:spMk id="65" creationId="{69DCCCE1-6876-480E-A9DF-359A65A2427B}"/>
          </ac:spMkLst>
        </pc:spChg>
        <pc:spChg chg="add mod">
          <ac:chgData name="杨 维伊" userId="a63c12b473fd4a56" providerId="LiveId" clId="{B6B68EF8-8499-43BE-BADB-6D91CFB9162B}" dt="2021-06-13T19:30:17.626" v="1847" actId="465"/>
          <ac:spMkLst>
            <pc:docMk/>
            <pc:sldMk cId="2935742991" sldId="280"/>
            <ac:spMk id="66" creationId="{A3352AE8-641F-4B79-AEC5-7E4781433FC4}"/>
          </ac:spMkLst>
        </pc:spChg>
        <pc:spChg chg="del mod">
          <ac:chgData name="杨 维伊" userId="a63c12b473fd4a56" providerId="LiveId" clId="{B6B68EF8-8499-43BE-BADB-6D91CFB9162B}" dt="2021-06-13T19:55:39.275" v="1973" actId="478"/>
          <ac:spMkLst>
            <pc:docMk/>
            <pc:sldMk cId="2935742991" sldId="280"/>
            <ac:spMk id="68" creationId="{D993DDBC-CBC2-4637-A3A9-96718B2660E4}"/>
          </ac:spMkLst>
        </pc:spChg>
        <pc:spChg chg="del">
          <ac:chgData name="杨 维伊" userId="a63c12b473fd4a56" providerId="LiveId" clId="{B6B68EF8-8499-43BE-BADB-6D91CFB9162B}" dt="2021-06-13T17:20:29.816" v="1628" actId="478"/>
          <ac:spMkLst>
            <pc:docMk/>
            <pc:sldMk cId="2935742991" sldId="280"/>
            <ac:spMk id="112" creationId="{25C7DE18-46FD-40CB-93E2-FAB4D0C6FD2F}"/>
          </ac:spMkLst>
        </pc:spChg>
        <pc:grpChg chg="del">
          <ac:chgData name="杨 维伊" userId="a63c12b473fd4a56" providerId="LiveId" clId="{B6B68EF8-8499-43BE-BADB-6D91CFB9162B}" dt="2021-06-13T16:48:01.344" v="1577" actId="478"/>
          <ac:grpSpMkLst>
            <pc:docMk/>
            <pc:sldMk cId="2935742991" sldId="280"/>
            <ac:grpSpMk id="69" creationId="{4668EDEC-0D3D-446A-9B22-BD76B987E0C8}"/>
          </ac:grpSpMkLst>
        </pc:grpChg>
        <pc:grpChg chg="del">
          <ac:chgData name="杨 维伊" userId="a63c12b473fd4a56" providerId="LiveId" clId="{B6B68EF8-8499-43BE-BADB-6D91CFB9162B}" dt="2021-06-13T16:48:01.344" v="1577" actId="478"/>
          <ac:grpSpMkLst>
            <pc:docMk/>
            <pc:sldMk cId="2935742991" sldId="280"/>
            <ac:grpSpMk id="77" creationId="{A182E965-186A-4D19-B89D-68CC10460321}"/>
          </ac:grpSpMkLst>
        </pc:grpChg>
      </pc:sldChg>
      <pc:sldChg chg="delSp modSp add del mod">
        <pc:chgData name="杨 维伊" userId="a63c12b473fd4a56" providerId="LiveId" clId="{B6B68EF8-8499-43BE-BADB-6D91CFB9162B}" dt="2021-06-13T19:31:45.575" v="1860" actId="47"/>
        <pc:sldMkLst>
          <pc:docMk/>
          <pc:sldMk cId="845373105" sldId="281"/>
        </pc:sldMkLst>
        <pc:spChg chg="mod">
          <ac:chgData name="杨 维伊" userId="a63c12b473fd4a56" providerId="LiveId" clId="{B6B68EF8-8499-43BE-BADB-6D91CFB9162B}" dt="2021-06-13T19:31:30.108" v="1857" actId="1076"/>
          <ac:spMkLst>
            <pc:docMk/>
            <pc:sldMk cId="845373105" sldId="281"/>
            <ac:spMk id="76" creationId="{8460FCA9-6F6F-4E8F-8832-68A5151FC143}"/>
          </ac:spMkLst>
        </pc:spChg>
        <pc:spChg chg="del">
          <ac:chgData name="杨 维伊" userId="a63c12b473fd4a56" providerId="LiveId" clId="{B6B68EF8-8499-43BE-BADB-6D91CFB9162B}" dt="2021-06-13T19:30:55.504" v="1849" actId="478"/>
          <ac:spMkLst>
            <pc:docMk/>
            <pc:sldMk cId="845373105" sldId="281"/>
            <ac:spMk id="78" creationId="{E2849D41-0151-40CE-9154-CD15FC0135DB}"/>
          </ac:spMkLst>
        </pc:spChg>
        <pc:spChg chg="del">
          <ac:chgData name="杨 维伊" userId="a63c12b473fd4a56" providerId="LiveId" clId="{B6B68EF8-8499-43BE-BADB-6D91CFB9162B}" dt="2021-06-13T19:30:58.499" v="1850" actId="478"/>
          <ac:spMkLst>
            <pc:docMk/>
            <pc:sldMk cId="845373105" sldId="281"/>
            <ac:spMk id="79" creationId="{7C9F8301-30E5-41DA-AACB-A4A67524033A}"/>
          </ac:spMkLst>
        </pc:spChg>
        <pc:spChg chg="del topLvl">
          <ac:chgData name="杨 维伊" userId="a63c12b473fd4a56" providerId="LiveId" clId="{B6B68EF8-8499-43BE-BADB-6D91CFB9162B}" dt="2021-06-13T19:31:01.417" v="1852" actId="478"/>
          <ac:spMkLst>
            <pc:docMk/>
            <pc:sldMk cId="845373105" sldId="281"/>
            <ac:spMk id="88" creationId="{B0CC657C-37B9-4D20-8DF9-AC44AD66D744}"/>
          </ac:spMkLst>
        </pc:spChg>
        <pc:spChg chg="del">
          <ac:chgData name="杨 维伊" userId="a63c12b473fd4a56" providerId="LiveId" clId="{B6B68EF8-8499-43BE-BADB-6D91CFB9162B}" dt="2021-06-13T19:31:00.105" v="1851" actId="478"/>
          <ac:spMkLst>
            <pc:docMk/>
            <pc:sldMk cId="845373105" sldId="281"/>
            <ac:spMk id="89" creationId="{D48F03BB-C3E9-4A2F-9A74-22413D61461B}"/>
          </ac:spMkLst>
        </pc:spChg>
        <pc:grpChg chg="topLvl">
          <ac:chgData name="杨 维伊" userId="a63c12b473fd4a56" providerId="LiveId" clId="{B6B68EF8-8499-43BE-BADB-6D91CFB9162B}" dt="2021-06-13T19:31:01.417" v="1852" actId="478"/>
          <ac:grpSpMkLst>
            <pc:docMk/>
            <pc:sldMk cId="845373105" sldId="281"/>
            <ac:grpSpMk id="74" creationId="{5D10DB52-9645-44EC-9A70-28279C8B5941}"/>
          </ac:grpSpMkLst>
        </pc:grpChg>
        <pc:grpChg chg="del">
          <ac:chgData name="杨 维伊" userId="a63c12b473fd4a56" providerId="LiveId" clId="{B6B68EF8-8499-43BE-BADB-6D91CFB9162B}" dt="2021-06-13T19:30:55.504" v="1849" actId="478"/>
          <ac:grpSpMkLst>
            <pc:docMk/>
            <pc:sldMk cId="845373105" sldId="281"/>
            <ac:grpSpMk id="81" creationId="{1893FDE5-3444-4B88-81ED-B32815167D31}"/>
          </ac:grpSpMkLst>
        </pc:grpChg>
        <pc:grpChg chg="del">
          <ac:chgData name="杨 维伊" userId="a63c12b473fd4a56" providerId="LiveId" clId="{B6B68EF8-8499-43BE-BADB-6D91CFB9162B}" dt="2021-06-13T19:31:00.105" v="1851" actId="478"/>
          <ac:grpSpMkLst>
            <pc:docMk/>
            <pc:sldMk cId="845373105" sldId="281"/>
            <ac:grpSpMk id="86" creationId="{EF20BF88-E39C-4F23-9F05-96238857F051}"/>
          </ac:grpSpMkLst>
        </pc:grpChg>
        <pc:grpChg chg="del">
          <ac:chgData name="杨 维伊" userId="a63c12b473fd4a56" providerId="LiveId" clId="{B6B68EF8-8499-43BE-BADB-6D91CFB9162B}" dt="2021-06-13T19:31:01.417" v="1852" actId="478"/>
          <ac:grpSpMkLst>
            <pc:docMk/>
            <pc:sldMk cId="845373105" sldId="281"/>
            <ac:grpSpMk id="91" creationId="{C3D77AF1-B4F1-411C-9EFA-7D14144B2605}"/>
          </ac:grpSpMkLst>
        </pc:grpChg>
      </pc:sldChg>
      <pc:sldChg chg="addSp modSp add mod">
        <pc:chgData name="杨 维伊" userId="a63c12b473fd4a56" providerId="LiveId" clId="{B6B68EF8-8499-43BE-BADB-6D91CFB9162B}" dt="2021-06-13T19:54:30.550" v="1969" actId="1076"/>
        <pc:sldMkLst>
          <pc:docMk/>
          <pc:sldMk cId="3971583828" sldId="281"/>
        </pc:sldMkLst>
        <pc:spChg chg="add mod">
          <ac:chgData name="杨 维伊" userId="a63c12b473fd4a56" providerId="LiveId" clId="{B6B68EF8-8499-43BE-BADB-6D91CFB9162B}" dt="2021-06-13T19:53:22.457" v="1947" actId="1076"/>
          <ac:spMkLst>
            <pc:docMk/>
            <pc:sldMk cId="3971583828" sldId="281"/>
            <ac:spMk id="2" creationId="{A1679F59-CA34-48CB-BE37-5180C301CAA3}"/>
          </ac:spMkLst>
        </pc:spChg>
        <pc:spChg chg="add mod">
          <ac:chgData name="杨 维伊" userId="a63c12b473fd4a56" providerId="LiveId" clId="{B6B68EF8-8499-43BE-BADB-6D91CFB9162B}" dt="2021-06-13T19:54:30.550" v="1969" actId="1076"/>
          <ac:spMkLst>
            <pc:docMk/>
            <pc:sldMk cId="3971583828" sldId="281"/>
            <ac:spMk id="64" creationId="{0AD391A5-8513-48E1-964E-5C3D7919593D}"/>
          </ac:spMkLst>
        </pc:spChg>
        <pc:spChg chg="mod">
          <ac:chgData name="杨 维伊" userId="a63c12b473fd4a56" providerId="LiveId" clId="{B6B68EF8-8499-43BE-BADB-6D91CFB9162B}" dt="2021-06-13T19:53:17.337" v="1946" actId="1076"/>
          <ac:spMkLst>
            <pc:docMk/>
            <pc:sldMk cId="3971583828" sldId="281"/>
            <ac:spMk id="79" creationId="{7C9F8301-30E5-41DA-AACB-A4A67524033A}"/>
          </ac:spMkLst>
        </pc:spChg>
        <pc:spChg chg="mod">
          <ac:chgData name="杨 维伊" userId="a63c12b473fd4a56" providerId="LiveId" clId="{B6B68EF8-8499-43BE-BADB-6D91CFB9162B}" dt="2021-06-13T19:54:00.427" v="1961" actId="1076"/>
          <ac:spMkLst>
            <pc:docMk/>
            <pc:sldMk cId="3971583828" sldId="281"/>
            <ac:spMk id="89" creationId="{D48F03BB-C3E9-4A2F-9A74-22413D61461B}"/>
          </ac:spMkLst>
        </pc:spChg>
      </pc:sldChg>
      <pc:sldChg chg="add del">
        <pc:chgData name="杨 维伊" userId="a63c12b473fd4a56" providerId="LiveId" clId="{B6B68EF8-8499-43BE-BADB-6D91CFB9162B}" dt="2021-06-13T19:56:55.739" v="1979" actId="47"/>
        <pc:sldMkLst>
          <pc:docMk/>
          <pc:sldMk cId="2212639090" sldId="282"/>
        </pc:sldMkLst>
      </pc:sldChg>
      <pc:sldChg chg="add">
        <pc:chgData name="杨 维伊" userId="a63c12b473fd4a56" providerId="LiveId" clId="{B6B68EF8-8499-43BE-BADB-6D91CFB9162B}" dt="2021-06-13T19:56:59.684" v="1980"/>
        <pc:sldMkLst>
          <pc:docMk/>
          <pc:sldMk cId="3728349188" sldId="282"/>
        </pc:sldMkLst>
      </pc:sldChg>
      <pc:sldChg chg="addSp delSp modSp add mod modAnim">
        <pc:chgData name="杨 维伊" userId="a63c12b473fd4a56" providerId="LiveId" clId="{B6B68EF8-8499-43BE-BADB-6D91CFB9162B}" dt="2021-06-13T20:22:17.979" v="2183" actId="1076"/>
        <pc:sldMkLst>
          <pc:docMk/>
          <pc:sldMk cId="87999641" sldId="283"/>
        </pc:sldMkLst>
        <pc:spChg chg="add mod">
          <ac:chgData name="杨 维伊" userId="a63c12b473fd4a56" providerId="LiveId" clId="{B6B68EF8-8499-43BE-BADB-6D91CFB9162B}" dt="2021-06-13T20:21:45.665" v="2180" actId="164"/>
          <ac:spMkLst>
            <pc:docMk/>
            <pc:sldMk cId="87999641" sldId="283"/>
            <ac:spMk id="34" creationId="{B4458029-2036-4D61-A66D-C030621D85FC}"/>
          </ac:spMkLst>
        </pc:spChg>
        <pc:spChg chg="add del mod">
          <ac:chgData name="杨 维伊" userId="a63c12b473fd4a56" providerId="LiveId" clId="{B6B68EF8-8499-43BE-BADB-6D91CFB9162B}" dt="2021-06-13T20:20:37.219" v="2170" actId="478"/>
          <ac:spMkLst>
            <pc:docMk/>
            <pc:sldMk cId="87999641" sldId="283"/>
            <ac:spMk id="54" creationId="{6A379AFD-19DD-4454-94B1-6C876A3377A9}"/>
          </ac:spMkLst>
        </pc:spChg>
        <pc:spChg chg="add mod">
          <ac:chgData name="杨 维伊" userId="a63c12b473fd4a56" providerId="LiveId" clId="{B6B68EF8-8499-43BE-BADB-6D91CFB9162B}" dt="2021-06-13T20:22:17.979" v="2183" actId="1076"/>
          <ac:spMkLst>
            <pc:docMk/>
            <pc:sldMk cId="87999641" sldId="283"/>
            <ac:spMk id="56" creationId="{F2820CF5-466B-4BF6-8B9F-A839BE9D381F}"/>
          </ac:spMkLst>
        </pc:spChg>
        <pc:spChg chg="mod">
          <ac:chgData name="杨 维伊" userId="a63c12b473fd4a56" providerId="LiveId" clId="{B6B68EF8-8499-43BE-BADB-6D91CFB9162B}" dt="2021-06-13T20:22:17.979" v="2183" actId="1076"/>
          <ac:spMkLst>
            <pc:docMk/>
            <pc:sldMk cId="87999641" sldId="283"/>
            <ac:spMk id="61" creationId="{5AFEF3D3-6F6C-4AC3-BE8A-494922EF2678}"/>
          </ac:spMkLst>
        </pc:spChg>
        <pc:spChg chg="add mod">
          <ac:chgData name="杨 维伊" userId="a63c12b473fd4a56" providerId="LiveId" clId="{B6B68EF8-8499-43BE-BADB-6D91CFB9162B}" dt="2021-06-13T20:21:45.665" v="2180" actId="164"/>
          <ac:spMkLst>
            <pc:docMk/>
            <pc:sldMk cId="87999641" sldId="283"/>
            <ac:spMk id="62" creationId="{56FCBB09-094A-4290-B5C5-740C6F694EAC}"/>
          </ac:spMkLst>
        </pc:spChg>
        <pc:spChg chg="add mod">
          <ac:chgData name="杨 维伊" userId="a63c12b473fd4a56" providerId="LiveId" clId="{B6B68EF8-8499-43BE-BADB-6D91CFB9162B}" dt="2021-06-13T20:22:17.979" v="2183" actId="1076"/>
          <ac:spMkLst>
            <pc:docMk/>
            <pc:sldMk cId="87999641" sldId="283"/>
            <ac:spMk id="65" creationId="{F40BE9B6-9466-4AB7-BD4F-15C3E80B692B}"/>
          </ac:spMkLst>
        </pc:spChg>
        <pc:spChg chg="add del mod">
          <ac:chgData name="杨 维伊" userId="a63c12b473fd4a56" providerId="LiveId" clId="{B6B68EF8-8499-43BE-BADB-6D91CFB9162B}" dt="2021-06-13T20:19:56.995" v="2160" actId="478"/>
          <ac:spMkLst>
            <pc:docMk/>
            <pc:sldMk cId="87999641" sldId="283"/>
            <ac:spMk id="66" creationId="{F99DC431-002C-48D4-9664-3084BAA122E1}"/>
          </ac:spMkLst>
        </pc:spChg>
        <pc:spChg chg="add del mod">
          <ac:chgData name="杨 维伊" userId="a63c12b473fd4a56" providerId="LiveId" clId="{B6B68EF8-8499-43BE-BADB-6D91CFB9162B}" dt="2021-06-13T20:19:58.912" v="2161" actId="478"/>
          <ac:spMkLst>
            <pc:docMk/>
            <pc:sldMk cId="87999641" sldId="283"/>
            <ac:spMk id="68" creationId="{5499C43D-CD14-4C85-81A0-2DC6D928BD35}"/>
          </ac:spMkLst>
        </pc:spChg>
        <pc:spChg chg="add mod">
          <ac:chgData name="杨 维伊" userId="a63c12b473fd4a56" providerId="LiveId" clId="{B6B68EF8-8499-43BE-BADB-6D91CFB9162B}" dt="2021-06-13T20:22:17.979" v="2183" actId="1076"/>
          <ac:spMkLst>
            <pc:docMk/>
            <pc:sldMk cId="87999641" sldId="283"/>
            <ac:spMk id="70" creationId="{F8740C13-88FD-43D6-B1D9-EEFECE4981A1}"/>
          </ac:spMkLst>
        </pc:spChg>
        <pc:spChg chg="mod">
          <ac:chgData name="杨 维伊" userId="a63c12b473fd4a56" providerId="LiveId" clId="{B6B68EF8-8499-43BE-BADB-6D91CFB9162B}" dt="2021-06-13T19:57:59.452" v="1989" actId="1076"/>
          <ac:spMkLst>
            <pc:docMk/>
            <pc:sldMk cId="87999641" sldId="283"/>
            <ac:spMk id="112" creationId="{25C7DE18-46FD-40CB-93E2-FAB4D0C6FD2F}"/>
          </ac:spMkLst>
        </pc:spChg>
        <pc:grpChg chg="add mod">
          <ac:chgData name="杨 维伊" userId="a63c12b473fd4a56" providerId="LiveId" clId="{B6B68EF8-8499-43BE-BADB-6D91CFB9162B}" dt="2021-06-13T20:22:17.979" v="2183" actId="1076"/>
          <ac:grpSpMkLst>
            <pc:docMk/>
            <pc:sldMk cId="87999641" sldId="283"/>
            <ac:grpSpMk id="59" creationId="{41E4CEA0-330F-4CAB-8CA6-B3A13A156A2E}"/>
          </ac:grpSpMkLst>
        </pc:grpChg>
        <pc:grpChg chg="del mod">
          <ac:chgData name="杨 维伊" userId="a63c12b473fd4a56" providerId="LiveId" clId="{B6B68EF8-8499-43BE-BADB-6D91CFB9162B}" dt="2021-06-13T20:03:06.073" v="1995" actId="478"/>
          <ac:grpSpMkLst>
            <pc:docMk/>
            <pc:sldMk cId="87999641" sldId="283"/>
            <ac:grpSpMk id="69" creationId="{4668EDEC-0D3D-446A-9B22-BD76B987E0C8}"/>
          </ac:grpSpMkLst>
        </pc:grpChg>
        <pc:grpChg chg="del mod">
          <ac:chgData name="杨 维伊" userId="a63c12b473fd4a56" providerId="LiveId" clId="{B6B68EF8-8499-43BE-BADB-6D91CFB9162B}" dt="2021-06-13T20:03:04.541" v="1994" actId="478"/>
          <ac:grpSpMkLst>
            <pc:docMk/>
            <pc:sldMk cId="87999641" sldId="283"/>
            <ac:grpSpMk id="77" creationId="{A182E965-186A-4D19-B89D-68CC10460321}"/>
          </ac:grpSpMkLst>
        </pc:grpChg>
        <pc:picChg chg="add del mod">
          <ac:chgData name="杨 维伊" userId="a63c12b473fd4a56" providerId="LiveId" clId="{B6B68EF8-8499-43BE-BADB-6D91CFB9162B}" dt="2021-06-13T20:03:30.184" v="1996" actId="478"/>
          <ac:picMkLst>
            <pc:docMk/>
            <pc:sldMk cId="87999641" sldId="283"/>
            <ac:picMk id="12" creationId="{97A0C0D9-B199-4DF2-B957-38B7ADDB87D8}"/>
          </ac:picMkLst>
        </pc:picChg>
        <pc:picChg chg="add del mod">
          <ac:chgData name="杨 维伊" userId="a63c12b473fd4a56" providerId="LiveId" clId="{B6B68EF8-8499-43BE-BADB-6D91CFB9162B}" dt="2021-06-13T20:19:54.904" v="2159" actId="478"/>
          <ac:picMkLst>
            <pc:docMk/>
            <pc:sldMk cId="87999641" sldId="283"/>
            <ac:picMk id="1026" creationId="{E320E915-1CE2-4D21-A8C4-AF60C87F2F44}"/>
          </ac:picMkLst>
        </pc:picChg>
      </pc:sldChg>
      <pc:sldChg chg="delSp modSp add mod delAnim">
        <pc:chgData name="杨 维伊" userId="a63c12b473fd4a56" providerId="LiveId" clId="{B6B68EF8-8499-43BE-BADB-6D91CFB9162B}" dt="2021-06-13T20:56:47.216" v="2242" actId="20577"/>
        <pc:sldMkLst>
          <pc:docMk/>
          <pc:sldMk cId="3167680280" sldId="284"/>
        </pc:sldMkLst>
        <pc:spChg chg="mod">
          <ac:chgData name="杨 维伊" userId="a63c12b473fd4a56" providerId="LiveId" clId="{B6B68EF8-8499-43BE-BADB-6D91CFB9162B}" dt="2021-06-13T20:56:47.216" v="2242" actId="20577"/>
          <ac:spMkLst>
            <pc:docMk/>
            <pc:sldMk cId="3167680280" sldId="284"/>
            <ac:spMk id="54" creationId="{C4FA6168-FF55-49AF-8FBE-2567C8AB07F9}"/>
          </ac:spMkLst>
        </pc:spChg>
        <pc:spChg chg="del">
          <ac:chgData name="杨 维伊" userId="a63c12b473fd4a56" providerId="LiveId" clId="{B6B68EF8-8499-43BE-BADB-6D91CFB9162B}" dt="2021-06-13T20:52:40.676" v="2218" actId="478"/>
          <ac:spMkLst>
            <pc:docMk/>
            <pc:sldMk cId="3167680280" sldId="284"/>
            <ac:spMk id="61" creationId="{6FCF55C0-6D05-46D5-A326-A9A06ACC8352}"/>
          </ac:spMkLst>
        </pc:spChg>
        <pc:spChg chg="del">
          <ac:chgData name="杨 维伊" userId="a63c12b473fd4a56" providerId="LiveId" clId="{B6B68EF8-8499-43BE-BADB-6D91CFB9162B}" dt="2021-06-13T20:52:40.676" v="2218" actId="478"/>
          <ac:spMkLst>
            <pc:docMk/>
            <pc:sldMk cId="3167680280" sldId="284"/>
            <ac:spMk id="65" creationId="{60997A1B-79FD-47D5-9586-276343B17129}"/>
          </ac:spMkLst>
        </pc:spChg>
        <pc:spChg chg="del">
          <ac:chgData name="杨 维伊" userId="a63c12b473fd4a56" providerId="LiveId" clId="{B6B68EF8-8499-43BE-BADB-6D91CFB9162B}" dt="2021-06-13T20:52:40.676" v="2218" actId="478"/>
          <ac:spMkLst>
            <pc:docMk/>
            <pc:sldMk cId="3167680280" sldId="284"/>
            <ac:spMk id="68" creationId="{44334DC9-C050-4BB7-BA3B-3B6E4EC7C4B6}"/>
          </ac:spMkLst>
        </pc:spChg>
        <pc:spChg chg="del">
          <ac:chgData name="杨 维伊" userId="a63c12b473fd4a56" providerId="LiveId" clId="{B6B68EF8-8499-43BE-BADB-6D91CFB9162B}" dt="2021-06-13T20:52:40.676" v="2218" actId="478"/>
          <ac:spMkLst>
            <pc:docMk/>
            <pc:sldMk cId="3167680280" sldId="284"/>
            <ac:spMk id="79" creationId="{28F975C1-BAD6-4921-99A0-6568949E84F7}"/>
          </ac:spMkLst>
        </pc:spChg>
        <pc:grpChg chg="del">
          <ac:chgData name="杨 维伊" userId="a63c12b473fd4a56" providerId="LiveId" clId="{B6B68EF8-8499-43BE-BADB-6D91CFB9162B}" dt="2021-06-13T20:52:40.676" v="2218" actId="478"/>
          <ac:grpSpMkLst>
            <pc:docMk/>
            <pc:sldMk cId="3167680280" sldId="284"/>
            <ac:grpSpMk id="63" creationId="{52FEC25C-6993-4A98-871D-E68D0F1ADB2A}"/>
          </ac:grpSpMkLst>
        </pc:grpChg>
        <pc:grpChg chg="del">
          <ac:chgData name="杨 维伊" userId="a63c12b473fd4a56" providerId="LiveId" clId="{B6B68EF8-8499-43BE-BADB-6D91CFB9162B}" dt="2021-06-13T20:52:40.676" v="2218" actId="478"/>
          <ac:grpSpMkLst>
            <pc:docMk/>
            <pc:sldMk cId="3167680280" sldId="284"/>
            <ac:grpSpMk id="70" creationId="{DCBDC35F-6CD4-49B7-A458-0A4AFE762EC7}"/>
          </ac:grpSpMkLst>
        </pc:grpChg>
        <pc:picChg chg="del">
          <ac:chgData name="杨 维伊" userId="a63c12b473fd4a56" providerId="LiveId" clId="{B6B68EF8-8499-43BE-BADB-6D91CFB9162B}" dt="2021-06-13T20:52:40.676" v="2218" actId="478"/>
          <ac:picMkLst>
            <pc:docMk/>
            <pc:sldMk cId="3167680280" sldId="284"/>
            <ac:picMk id="60" creationId="{BAAFF463-7BF0-48C5-8472-F0D98F1B9D1D}"/>
          </ac:picMkLst>
        </pc:picChg>
        <pc:picChg chg="del">
          <ac:chgData name="杨 维伊" userId="a63c12b473fd4a56" providerId="LiveId" clId="{B6B68EF8-8499-43BE-BADB-6D91CFB9162B}" dt="2021-06-13T20:52:40.676" v="2218" actId="478"/>
          <ac:picMkLst>
            <pc:docMk/>
            <pc:sldMk cId="3167680280" sldId="284"/>
            <ac:picMk id="69" creationId="{F39E1A7F-B485-40A1-B807-17BEBDCD1EAC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F:\3TC\S2\PIR\ProjetPIR\Pr&#233;sentation\GrapheBruit.ods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F:\3TC\S2\PIR\ProjetPIR\Pr&#233;sentation\GrapheBruit.od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300" b="0"/>
            </a:pPr>
            <a:r>
              <a:rPr lang="fr-FR"/>
              <a:t>Bruit filtré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004586"/>
            </a:solidFill>
            <a:ln>
              <a:noFill/>
            </a:ln>
          </c:spPr>
          <c:invertIfNegative val="0"/>
          <c:val>
            <c:numRef>
              <c:f>Feuille1!$A$1:$A$25000</c:f>
              <c:numCache>
                <c:formatCode>General</c:formatCode>
                <c:ptCount val="25000"/>
                <c:pt idx="0">
                  <c:v>0</c:v>
                </c:pt>
                <c:pt idx="1">
                  <c:v>0</c:v>
                </c:pt>
                <c:pt idx="2">
                  <c:v>3</c:v>
                </c:pt>
                <c:pt idx="3">
                  <c:v>15</c:v>
                </c:pt>
                <c:pt idx="4">
                  <c:v>35</c:v>
                </c:pt>
                <c:pt idx="5">
                  <c:v>46</c:v>
                </c:pt>
                <c:pt idx="6">
                  <c:v>35</c:v>
                </c:pt>
                <c:pt idx="7">
                  <c:v>4</c:v>
                </c:pt>
                <c:pt idx="8">
                  <c:v>-16</c:v>
                </c:pt>
                <c:pt idx="9">
                  <c:v>-3</c:v>
                </c:pt>
                <c:pt idx="10">
                  <c:v>30</c:v>
                </c:pt>
                <c:pt idx="11">
                  <c:v>35</c:v>
                </c:pt>
                <c:pt idx="12">
                  <c:v>-8</c:v>
                </c:pt>
                <c:pt idx="13">
                  <c:v>-57</c:v>
                </c:pt>
                <c:pt idx="14">
                  <c:v>-42</c:v>
                </c:pt>
                <c:pt idx="15">
                  <c:v>35</c:v>
                </c:pt>
                <c:pt idx="16">
                  <c:v>83</c:v>
                </c:pt>
                <c:pt idx="17">
                  <c:v>14</c:v>
                </c:pt>
                <c:pt idx="18">
                  <c:v>-125</c:v>
                </c:pt>
                <c:pt idx="19">
                  <c:v>-175</c:v>
                </c:pt>
                <c:pt idx="20">
                  <c:v>-50</c:v>
                </c:pt>
                <c:pt idx="21">
                  <c:v>117</c:v>
                </c:pt>
                <c:pt idx="22">
                  <c:v>73</c:v>
                </c:pt>
                <c:pt idx="23">
                  <c:v>-285</c:v>
                </c:pt>
                <c:pt idx="24">
                  <c:v>-757</c:v>
                </c:pt>
                <c:pt idx="25">
                  <c:v>-1005</c:v>
                </c:pt>
                <c:pt idx="26">
                  <c:v>-878</c:v>
                </c:pt>
                <c:pt idx="27">
                  <c:v>-547</c:v>
                </c:pt>
                <c:pt idx="28">
                  <c:v>-305</c:v>
                </c:pt>
                <c:pt idx="29">
                  <c:v>-267</c:v>
                </c:pt>
                <c:pt idx="30">
                  <c:v>-298</c:v>
                </c:pt>
                <c:pt idx="31">
                  <c:v>-211</c:v>
                </c:pt>
                <c:pt idx="32">
                  <c:v>12</c:v>
                </c:pt>
                <c:pt idx="33">
                  <c:v>215</c:v>
                </c:pt>
                <c:pt idx="34">
                  <c:v>247</c:v>
                </c:pt>
                <c:pt idx="35">
                  <c:v>108</c:v>
                </c:pt>
                <c:pt idx="36">
                  <c:v>-61</c:v>
                </c:pt>
                <c:pt idx="37">
                  <c:v>-82</c:v>
                </c:pt>
                <c:pt idx="38">
                  <c:v>182</c:v>
                </c:pt>
                <c:pt idx="39">
                  <c:v>781</c:v>
                </c:pt>
                <c:pt idx="40">
                  <c:v>1618</c:v>
                </c:pt>
                <c:pt idx="41">
                  <c:v>2425</c:v>
                </c:pt>
                <c:pt idx="42">
                  <c:v>2852</c:v>
                </c:pt>
                <c:pt idx="43">
                  <c:v>2650</c:v>
                </c:pt>
                <c:pt idx="44">
                  <c:v>1819</c:v>
                </c:pt>
                <c:pt idx="45">
                  <c:v>606</c:v>
                </c:pt>
                <c:pt idx="46">
                  <c:v>-615</c:v>
                </c:pt>
                <c:pt idx="47">
                  <c:v>-1477</c:v>
                </c:pt>
                <c:pt idx="48">
                  <c:v>-1714</c:v>
                </c:pt>
                <c:pt idx="49">
                  <c:v>-1275</c:v>
                </c:pt>
                <c:pt idx="50">
                  <c:v>-424</c:v>
                </c:pt>
                <c:pt idx="51">
                  <c:v>323</c:v>
                </c:pt>
                <c:pt idx="52">
                  <c:v>503</c:v>
                </c:pt>
                <c:pt idx="53">
                  <c:v>44</c:v>
                </c:pt>
                <c:pt idx="54">
                  <c:v>-654</c:v>
                </c:pt>
                <c:pt idx="55">
                  <c:v>-1056</c:v>
                </c:pt>
                <c:pt idx="56">
                  <c:v>-931</c:v>
                </c:pt>
                <c:pt idx="57">
                  <c:v>-510</c:v>
                </c:pt>
                <c:pt idx="58">
                  <c:v>-202</c:v>
                </c:pt>
                <c:pt idx="59">
                  <c:v>-206</c:v>
                </c:pt>
                <c:pt idx="60">
                  <c:v>-408</c:v>
                </c:pt>
                <c:pt idx="61">
                  <c:v>-587</c:v>
                </c:pt>
                <c:pt idx="62">
                  <c:v>-638</c:v>
                </c:pt>
                <c:pt idx="63">
                  <c:v>-571</c:v>
                </c:pt>
                <c:pt idx="64">
                  <c:v>-381</c:v>
                </c:pt>
                <c:pt idx="65">
                  <c:v>-42</c:v>
                </c:pt>
                <c:pt idx="66">
                  <c:v>347</c:v>
                </c:pt>
                <c:pt idx="67">
                  <c:v>552</c:v>
                </c:pt>
                <c:pt idx="68">
                  <c:v>430</c:v>
                </c:pt>
                <c:pt idx="69">
                  <c:v>211</c:v>
                </c:pt>
                <c:pt idx="70">
                  <c:v>387</c:v>
                </c:pt>
                <c:pt idx="71">
                  <c:v>1233</c:v>
                </c:pt>
                <c:pt idx="72">
                  <c:v>2432</c:v>
                </c:pt>
                <c:pt idx="73">
                  <c:v>3268</c:v>
                </c:pt>
                <c:pt idx="74">
                  <c:v>3260</c:v>
                </c:pt>
                <c:pt idx="75">
                  <c:v>2572</c:v>
                </c:pt>
                <c:pt idx="76">
                  <c:v>1802</c:v>
                </c:pt>
                <c:pt idx="77">
                  <c:v>1400</c:v>
                </c:pt>
                <c:pt idx="78">
                  <c:v>1364</c:v>
                </c:pt>
                <c:pt idx="79">
                  <c:v>1443</c:v>
                </c:pt>
                <c:pt idx="80">
                  <c:v>1511</c:v>
                </c:pt>
                <c:pt idx="81">
                  <c:v>1627</c:v>
                </c:pt>
                <c:pt idx="82">
                  <c:v>1818</c:v>
                </c:pt>
                <c:pt idx="83">
                  <c:v>1965</c:v>
                </c:pt>
                <c:pt idx="84">
                  <c:v>2001</c:v>
                </c:pt>
                <c:pt idx="85">
                  <c:v>2119</c:v>
                </c:pt>
                <c:pt idx="86">
                  <c:v>2628</c:v>
                </c:pt>
                <c:pt idx="87">
                  <c:v>3550</c:v>
                </c:pt>
                <c:pt idx="88">
                  <c:v>4438</c:v>
                </c:pt>
                <c:pt idx="89">
                  <c:v>4685</c:v>
                </c:pt>
                <c:pt idx="90">
                  <c:v>4034</c:v>
                </c:pt>
                <c:pt idx="91">
                  <c:v>2761</c:v>
                </c:pt>
                <c:pt idx="92">
                  <c:v>1398</c:v>
                </c:pt>
                <c:pt idx="93">
                  <c:v>327</c:v>
                </c:pt>
                <c:pt idx="94">
                  <c:v>-343</c:v>
                </c:pt>
                <c:pt idx="95">
                  <c:v>-657</c:v>
                </c:pt>
                <c:pt idx="96">
                  <c:v>-677</c:v>
                </c:pt>
                <c:pt idx="97">
                  <c:v>-515</c:v>
                </c:pt>
                <c:pt idx="98">
                  <c:v>-367</c:v>
                </c:pt>
                <c:pt idx="99">
                  <c:v>-405</c:v>
                </c:pt>
                <c:pt idx="100">
                  <c:v>-635</c:v>
                </c:pt>
                <c:pt idx="101">
                  <c:v>-895</c:v>
                </c:pt>
                <c:pt idx="102">
                  <c:v>-1040</c:v>
                </c:pt>
                <c:pt idx="103">
                  <c:v>-1057</c:v>
                </c:pt>
                <c:pt idx="104">
                  <c:v>-982</c:v>
                </c:pt>
                <c:pt idx="105">
                  <c:v>-748</c:v>
                </c:pt>
                <c:pt idx="106">
                  <c:v>-198</c:v>
                </c:pt>
                <c:pt idx="107">
                  <c:v>690</c:v>
                </c:pt>
                <c:pt idx="108">
                  <c:v>1655</c:v>
                </c:pt>
                <c:pt idx="109">
                  <c:v>2271</c:v>
                </c:pt>
                <c:pt idx="110">
                  <c:v>2261</c:v>
                </c:pt>
                <c:pt idx="111">
                  <c:v>1664</c:v>
                </c:pt>
                <c:pt idx="112">
                  <c:v>739</c:v>
                </c:pt>
                <c:pt idx="113">
                  <c:v>-230</c:v>
                </c:pt>
                <c:pt idx="114">
                  <c:v>-1015</c:v>
                </c:pt>
                <c:pt idx="115">
                  <c:v>-1386</c:v>
                </c:pt>
                <c:pt idx="116">
                  <c:v>-1161</c:v>
                </c:pt>
                <c:pt idx="117">
                  <c:v>-400</c:v>
                </c:pt>
                <c:pt idx="118">
                  <c:v>473</c:v>
                </c:pt>
                <c:pt idx="119">
                  <c:v>881</c:v>
                </c:pt>
                <c:pt idx="120">
                  <c:v>539</c:v>
                </c:pt>
                <c:pt idx="121">
                  <c:v>-275</c:v>
                </c:pt>
                <c:pt idx="122">
                  <c:v>-940</c:v>
                </c:pt>
                <c:pt idx="123">
                  <c:v>-1026</c:v>
                </c:pt>
                <c:pt idx="124">
                  <c:v>-639</c:v>
                </c:pt>
                <c:pt idx="125">
                  <c:v>-241</c:v>
                </c:pt>
                <c:pt idx="126">
                  <c:v>-160</c:v>
                </c:pt>
                <c:pt idx="127">
                  <c:v>-306</c:v>
                </c:pt>
                <c:pt idx="128">
                  <c:v>-370</c:v>
                </c:pt>
                <c:pt idx="129">
                  <c:v>-231</c:v>
                </c:pt>
                <c:pt idx="130">
                  <c:v>-100</c:v>
                </c:pt>
                <c:pt idx="131">
                  <c:v>-240</c:v>
                </c:pt>
                <c:pt idx="132">
                  <c:v>-591</c:v>
                </c:pt>
                <c:pt idx="133">
                  <c:v>-770</c:v>
                </c:pt>
                <c:pt idx="134">
                  <c:v>-482</c:v>
                </c:pt>
                <c:pt idx="135">
                  <c:v>124</c:v>
                </c:pt>
                <c:pt idx="136">
                  <c:v>571</c:v>
                </c:pt>
                <c:pt idx="137">
                  <c:v>559</c:v>
                </c:pt>
                <c:pt idx="138">
                  <c:v>304</c:v>
                </c:pt>
                <c:pt idx="139">
                  <c:v>317</c:v>
                </c:pt>
                <c:pt idx="140">
                  <c:v>870</c:v>
                </c:pt>
                <c:pt idx="141">
                  <c:v>1728</c:v>
                </c:pt>
                <c:pt idx="142">
                  <c:v>2434</c:v>
                </c:pt>
                <c:pt idx="143">
                  <c:v>2753</c:v>
                </c:pt>
                <c:pt idx="144">
                  <c:v>2787</c:v>
                </c:pt>
                <c:pt idx="145">
                  <c:v>2656</c:v>
                </c:pt>
                <c:pt idx="146">
                  <c:v>2248</c:v>
                </c:pt>
                <c:pt idx="147">
                  <c:v>1388</c:v>
                </c:pt>
                <c:pt idx="148">
                  <c:v>225</c:v>
                </c:pt>
                <c:pt idx="149">
                  <c:v>-696</c:v>
                </c:pt>
                <c:pt idx="150">
                  <c:v>-824</c:v>
                </c:pt>
                <c:pt idx="151">
                  <c:v>-27</c:v>
                </c:pt>
                <c:pt idx="152">
                  <c:v>1398</c:v>
                </c:pt>
                <c:pt idx="153">
                  <c:v>3069</c:v>
                </c:pt>
                <c:pt idx="154">
                  <c:v>4737</c:v>
                </c:pt>
                <c:pt idx="155">
                  <c:v>6108</c:v>
                </c:pt>
                <c:pt idx="156">
                  <c:v>6646</c:v>
                </c:pt>
                <c:pt idx="157">
                  <c:v>5776</c:v>
                </c:pt>
                <c:pt idx="158">
                  <c:v>3456</c:v>
                </c:pt>
                <c:pt idx="159">
                  <c:v>466</c:v>
                </c:pt>
                <c:pt idx="160">
                  <c:v>-2000</c:v>
                </c:pt>
                <c:pt idx="161">
                  <c:v>-3181</c:v>
                </c:pt>
                <c:pt idx="162">
                  <c:v>-3214</c:v>
                </c:pt>
                <c:pt idx="163">
                  <c:v>-2834</c:v>
                </c:pt>
                <c:pt idx="164">
                  <c:v>-2632</c:v>
                </c:pt>
                <c:pt idx="165">
                  <c:v>-2641</c:v>
                </c:pt>
                <c:pt idx="166">
                  <c:v>-2539</c:v>
                </c:pt>
                <c:pt idx="167">
                  <c:v>-2115</c:v>
                </c:pt>
                <c:pt idx="168">
                  <c:v>-1424</c:v>
                </c:pt>
                <c:pt idx="169">
                  <c:v>-530</c:v>
                </c:pt>
                <c:pt idx="170">
                  <c:v>731</c:v>
                </c:pt>
                <c:pt idx="171">
                  <c:v>2563</c:v>
                </c:pt>
                <c:pt idx="172">
                  <c:v>4732</c:v>
                </c:pt>
                <c:pt idx="173">
                  <c:v>6381</c:v>
                </c:pt>
                <c:pt idx="174">
                  <c:v>6494</c:v>
                </c:pt>
                <c:pt idx="175">
                  <c:v>4674</c:v>
                </c:pt>
                <c:pt idx="176">
                  <c:v>1541</c:v>
                </c:pt>
                <c:pt idx="177">
                  <c:v>-1663</c:v>
                </c:pt>
                <c:pt idx="178">
                  <c:v>-3918</c:v>
                </c:pt>
                <c:pt idx="179">
                  <c:v>-4974</c:v>
                </c:pt>
                <c:pt idx="180">
                  <c:v>-5232</c:v>
                </c:pt>
                <c:pt idx="181">
                  <c:v>-5187</c:v>
                </c:pt>
                <c:pt idx="182">
                  <c:v>-5035</c:v>
                </c:pt>
                <c:pt idx="183">
                  <c:v>-4704</c:v>
                </c:pt>
                <c:pt idx="184">
                  <c:v>-4140</c:v>
                </c:pt>
                <c:pt idx="185">
                  <c:v>-3462</c:v>
                </c:pt>
                <c:pt idx="186">
                  <c:v>-2868</c:v>
                </c:pt>
                <c:pt idx="187">
                  <c:v>-2453</c:v>
                </c:pt>
                <c:pt idx="188">
                  <c:v>-2163</c:v>
                </c:pt>
                <c:pt idx="189">
                  <c:v>-1904</c:v>
                </c:pt>
                <c:pt idx="190">
                  <c:v>-1669</c:v>
                </c:pt>
                <c:pt idx="191">
                  <c:v>-1549</c:v>
                </c:pt>
                <c:pt idx="192">
                  <c:v>-1621</c:v>
                </c:pt>
                <c:pt idx="193">
                  <c:v>-1803</c:v>
                </c:pt>
                <c:pt idx="194">
                  <c:v>-1811</c:v>
                </c:pt>
                <c:pt idx="195">
                  <c:v>-1310</c:v>
                </c:pt>
                <c:pt idx="196">
                  <c:v>-192</c:v>
                </c:pt>
                <c:pt idx="197">
                  <c:v>1232</c:v>
                </c:pt>
                <c:pt idx="198">
                  <c:v>2389</c:v>
                </c:pt>
                <c:pt idx="199">
                  <c:v>2859</c:v>
                </c:pt>
                <c:pt idx="200">
                  <c:v>2728</c:v>
                </c:pt>
                <c:pt idx="201">
                  <c:v>2476</c:v>
                </c:pt>
                <c:pt idx="202">
                  <c:v>2475</c:v>
                </c:pt>
                <c:pt idx="203">
                  <c:v>2627</c:v>
                </c:pt>
                <c:pt idx="204">
                  <c:v>2551</c:v>
                </c:pt>
                <c:pt idx="205">
                  <c:v>2114</c:v>
                </c:pt>
                <c:pt idx="206">
                  <c:v>1695</c:v>
                </c:pt>
                <c:pt idx="207">
                  <c:v>1799</c:v>
                </c:pt>
                <c:pt idx="208">
                  <c:v>2503</c:v>
                </c:pt>
                <c:pt idx="209">
                  <c:v>3388</c:v>
                </c:pt>
                <c:pt idx="210">
                  <c:v>4114</c:v>
                </c:pt>
                <c:pt idx="211">
                  <c:v>4885</c:v>
                </c:pt>
                <c:pt idx="212">
                  <c:v>6148</c:v>
                </c:pt>
                <c:pt idx="213">
                  <c:v>7761</c:v>
                </c:pt>
                <c:pt idx="214">
                  <c:v>8661</c:v>
                </c:pt>
                <c:pt idx="215">
                  <c:v>7616</c:v>
                </c:pt>
                <c:pt idx="216">
                  <c:v>4425</c:v>
                </c:pt>
                <c:pt idx="217">
                  <c:v>311</c:v>
                </c:pt>
                <c:pt idx="218">
                  <c:v>-2974</c:v>
                </c:pt>
                <c:pt idx="219">
                  <c:v>-4486</c:v>
                </c:pt>
                <c:pt idx="220">
                  <c:v>-4548</c:v>
                </c:pt>
                <c:pt idx="221">
                  <c:v>-4098</c:v>
                </c:pt>
                <c:pt idx="222">
                  <c:v>-3726</c:v>
                </c:pt>
                <c:pt idx="223">
                  <c:v>-3413</c:v>
                </c:pt>
                <c:pt idx="224">
                  <c:v>-2967</c:v>
                </c:pt>
                <c:pt idx="225">
                  <c:v>-2457</c:v>
                </c:pt>
                <c:pt idx="226">
                  <c:v>-2107</c:v>
                </c:pt>
                <c:pt idx="227">
                  <c:v>-1951</c:v>
                </c:pt>
                <c:pt idx="228">
                  <c:v>-1746</c:v>
                </c:pt>
                <c:pt idx="229">
                  <c:v>-1230</c:v>
                </c:pt>
                <c:pt idx="230">
                  <c:v>-324</c:v>
                </c:pt>
                <c:pt idx="231">
                  <c:v>964</c:v>
                </c:pt>
                <c:pt idx="232">
                  <c:v>2660</c:v>
                </c:pt>
                <c:pt idx="233">
                  <c:v>4644</c:v>
                </c:pt>
                <c:pt idx="234">
                  <c:v>6341</c:v>
                </c:pt>
                <c:pt idx="235">
                  <c:v>6803</c:v>
                </c:pt>
                <c:pt idx="236">
                  <c:v>5346</c:v>
                </c:pt>
                <c:pt idx="237">
                  <c:v>2241</c:v>
                </c:pt>
                <c:pt idx="238">
                  <c:v>-1298</c:v>
                </c:pt>
                <c:pt idx="239">
                  <c:v>-3911</c:v>
                </c:pt>
                <c:pt idx="240">
                  <c:v>-5000</c:v>
                </c:pt>
                <c:pt idx="241">
                  <c:v>-4944</c:v>
                </c:pt>
                <c:pt idx="242">
                  <c:v>-4544</c:v>
                </c:pt>
                <c:pt idx="243">
                  <c:v>-4286</c:v>
                </c:pt>
                <c:pt idx="244">
                  <c:v>-4117</c:v>
                </c:pt>
                <c:pt idx="245">
                  <c:v>-3786</c:v>
                </c:pt>
                <c:pt idx="246">
                  <c:v>-3263</c:v>
                </c:pt>
                <c:pt idx="247">
                  <c:v>-2809</c:v>
                </c:pt>
                <c:pt idx="248">
                  <c:v>-2655</c:v>
                </c:pt>
                <c:pt idx="249">
                  <c:v>-2725</c:v>
                </c:pt>
                <c:pt idx="250">
                  <c:v>-2690</c:v>
                </c:pt>
                <c:pt idx="251">
                  <c:v>-2303</c:v>
                </c:pt>
                <c:pt idx="252">
                  <c:v>-1658</c:v>
                </c:pt>
                <c:pt idx="253">
                  <c:v>-1085</c:v>
                </c:pt>
                <c:pt idx="254">
                  <c:v>-784</c:v>
                </c:pt>
                <c:pt idx="255">
                  <c:v>-592</c:v>
                </c:pt>
                <c:pt idx="256">
                  <c:v>-119</c:v>
                </c:pt>
                <c:pt idx="257">
                  <c:v>827</c:v>
                </c:pt>
                <c:pt idx="258">
                  <c:v>1983</c:v>
                </c:pt>
                <c:pt idx="259">
                  <c:v>2795</c:v>
                </c:pt>
                <c:pt idx="260">
                  <c:v>2871</c:v>
                </c:pt>
                <c:pt idx="261">
                  <c:v>2306</c:v>
                </c:pt>
                <c:pt idx="262">
                  <c:v>1563</c:v>
                </c:pt>
                <c:pt idx="263">
                  <c:v>1076</c:v>
                </c:pt>
                <c:pt idx="264">
                  <c:v>912</c:v>
                </c:pt>
                <c:pt idx="265">
                  <c:v>812</c:v>
                </c:pt>
                <c:pt idx="266">
                  <c:v>500</c:v>
                </c:pt>
                <c:pt idx="267">
                  <c:v>-7</c:v>
                </c:pt>
                <c:pt idx="268">
                  <c:v>-370</c:v>
                </c:pt>
                <c:pt idx="269">
                  <c:v>-191</c:v>
                </c:pt>
                <c:pt idx="270">
                  <c:v>651</c:v>
                </c:pt>
                <c:pt idx="271">
                  <c:v>1860</c:v>
                </c:pt>
                <c:pt idx="272">
                  <c:v>2938</c:v>
                </c:pt>
                <c:pt idx="273">
                  <c:v>3553</c:v>
                </c:pt>
                <c:pt idx="274">
                  <c:v>3743</c:v>
                </c:pt>
                <c:pt idx="275">
                  <c:v>3731</c:v>
                </c:pt>
                <c:pt idx="276">
                  <c:v>3597</c:v>
                </c:pt>
                <c:pt idx="277">
                  <c:v>3173</c:v>
                </c:pt>
                <c:pt idx="278">
                  <c:v>2328</c:v>
                </c:pt>
                <c:pt idx="279">
                  <c:v>1282</c:v>
                </c:pt>
                <c:pt idx="280">
                  <c:v>554</c:v>
                </c:pt>
                <c:pt idx="281">
                  <c:v>538</c:v>
                </c:pt>
                <c:pt idx="282">
                  <c:v>1211</c:v>
                </c:pt>
                <c:pt idx="283">
                  <c:v>2291</c:v>
                </c:pt>
                <c:pt idx="284">
                  <c:v>3620</c:v>
                </c:pt>
                <c:pt idx="285">
                  <c:v>5216</c:v>
                </c:pt>
                <c:pt idx="286">
                  <c:v>6877</c:v>
                </c:pt>
                <c:pt idx="287">
                  <c:v>7863</c:v>
                </c:pt>
                <c:pt idx="288">
                  <c:v>7229</c:v>
                </c:pt>
                <c:pt idx="289">
                  <c:v>4655</c:v>
                </c:pt>
                <c:pt idx="290">
                  <c:v>924</c:v>
                </c:pt>
                <c:pt idx="291">
                  <c:v>-2493</c:v>
                </c:pt>
                <c:pt idx="292">
                  <c:v>-4471</c:v>
                </c:pt>
                <c:pt idx="293">
                  <c:v>-4923</c:v>
                </c:pt>
                <c:pt idx="294">
                  <c:v>-4590</c:v>
                </c:pt>
                <c:pt idx="295">
                  <c:v>-4253</c:v>
                </c:pt>
                <c:pt idx="296">
                  <c:v>-4120</c:v>
                </c:pt>
                <c:pt idx="297">
                  <c:v>-3890</c:v>
                </c:pt>
                <c:pt idx="298">
                  <c:v>-3245</c:v>
                </c:pt>
                <c:pt idx="299">
                  <c:v>-2238</c:v>
                </c:pt>
                <c:pt idx="300">
                  <c:v>-1254</c:v>
                </c:pt>
                <c:pt idx="301">
                  <c:v>-665</c:v>
                </c:pt>
                <c:pt idx="302">
                  <c:v>-541</c:v>
                </c:pt>
                <c:pt idx="303">
                  <c:v>-652</c:v>
                </c:pt>
                <c:pt idx="304">
                  <c:v>-729</c:v>
                </c:pt>
                <c:pt idx="305">
                  <c:v>-695</c:v>
                </c:pt>
                <c:pt idx="306">
                  <c:v>-643</c:v>
                </c:pt>
                <c:pt idx="307">
                  <c:v>-607</c:v>
                </c:pt>
                <c:pt idx="308">
                  <c:v>-387</c:v>
                </c:pt>
                <c:pt idx="309">
                  <c:v>298</c:v>
                </c:pt>
                <c:pt idx="310">
                  <c:v>1437</c:v>
                </c:pt>
                <c:pt idx="311">
                  <c:v>2560</c:v>
                </c:pt>
                <c:pt idx="312">
                  <c:v>3034</c:v>
                </c:pt>
                <c:pt idx="313">
                  <c:v>2622</c:v>
                </c:pt>
                <c:pt idx="314">
                  <c:v>1716</c:v>
                </c:pt>
                <c:pt idx="315">
                  <c:v>987</c:v>
                </c:pt>
                <c:pt idx="316">
                  <c:v>774</c:v>
                </c:pt>
                <c:pt idx="317">
                  <c:v>863</c:v>
                </c:pt>
                <c:pt idx="318">
                  <c:v>849</c:v>
                </c:pt>
                <c:pt idx="319">
                  <c:v>617</c:v>
                </c:pt>
                <c:pt idx="320">
                  <c:v>398</c:v>
                </c:pt>
                <c:pt idx="321">
                  <c:v>368</c:v>
                </c:pt>
                <c:pt idx="322">
                  <c:v>381</c:v>
                </c:pt>
                <c:pt idx="323">
                  <c:v>197</c:v>
                </c:pt>
                <c:pt idx="324">
                  <c:v>-49</c:v>
                </c:pt>
                <c:pt idx="325">
                  <c:v>192</c:v>
                </c:pt>
                <c:pt idx="326">
                  <c:v>1333</c:v>
                </c:pt>
                <c:pt idx="327">
                  <c:v>3051</c:v>
                </c:pt>
                <c:pt idx="328">
                  <c:v>4371</c:v>
                </c:pt>
                <c:pt idx="329">
                  <c:v>4446</c:v>
                </c:pt>
                <c:pt idx="330">
                  <c:v>3280</c:v>
                </c:pt>
                <c:pt idx="331">
                  <c:v>1697</c:v>
                </c:pt>
                <c:pt idx="332">
                  <c:v>620</c:v>
                </c:pt>
                <c:pt idx="333">
                  <c:v>379</c:v>
                </c:pt>
                <c:pt idx="334">
                  <c:v>648</c:v>
                </c:pt>
                <c:pt idx="335">
                  <c:v>930</c:v>
                </c:pt>
                <c:pt idx="336">
                  <c:v>1019</c:v>
                </c:pt>
                <c:pt idx="337">
                  <c:v>1039</c:v>
                </c:pt>
                <c:pt idx="338">
                  <c:v>1184</c:v>
                </c:pt>
                <c:pt idx="339">
                  <c:v>1476</c:v>
                </c:pt>
                <c:pt idx="340">
                  <c:v>1761</c:v>
                </c:pt>
                <c:pt idx="341">
                  <c:v>1854</c:v>
                </c:pt>
                <c:pt idx="342">
                  <c:v>1679</c:v>
                </c:pt>
                <c:pt idx="343">
                  <c:v>1305</c:v>
                </c:pt>
                <c:pt idx="344">
                  <c:v>901</c:v>
                </c:pt>
                <c:pt idx="345">
                  <c:v>619</c:v>
                </c:pt>
                <c:pt idx="346">
                  <c:v>488</c:v>
                </c:pt>
                <c:pt idx="347">
                  <c:v>402</c:v>
                </c:pt>
                <c:pt idx="348">
                  <c:v>252</c:v>
                </c:pt>
                <c:pt idx="349">
                  <c:v>70</c:v>
                </c:pt>
                <c:pt idx="350">
                  <c:v>22</c:v>
                </c:pt>
                <c:pt idx="351">
                  <c:v>221</c:v>
                </c:pt>
                <c:pt idx="352">
                  <c:v>563</c:v>
                </c:pt>
                <c:pt idx="353">
                  <c:v>775</c:v>
                </c:pt>
                <c:pt idx="354">
                  <c:v>658</c:v>
                </c:pt>
                <c:pt idx="355">
                  <c:v>270</c:v>
                </c:pt>
                <c:pt idx="356">
                  <c:v>-146</c:v>
                </c:pt>
                <c:pt idx="357">
                  <c:v>-382</c:v>
                </c:pt>
                <c:pt idx="358">
                  <c:v>-396</c:v>
                </c:pt>
                <c:pt idx="359">
                  <c:v>-252</c:v>
                </c:pt>
                <c:pt idx="360">
                  <c:v>-4</c:v>
                </c:pt>
                <c:pt idx="361">
                  <c:v>330</c:v>
                </c:pt>
                <c:pt idx="362">
                  <c:v>700</c:v>
                </c:pt>
                <c:pt idx="363">
                  <c:v>972</c:v>
                </c:pt>
                <c:pt idx="364">
                  <c:v>1000</c:v>
                </c:pt>
                <c:pt idx="365">
                  <c:v>724</c:v>
                </c:pt>
                <c:pt idx="366">
                  <c:v>216</c:v>
                </c:pt>
                <c:pt idx="367">
                  <c:v>-321</c:v>
                </c:pt>
                <c:pt idx="368">
                  <c:v>-624</c:v>
                </c:pt>
                <c:pt idx="369">
                  <c:v>-491</c:v>
                </c:pt>
                <c:pt idx="370">
                  <c:v>55</c:v>
                </c:pt>
                <c:pt idx="371">
                  <c:v>703</c:v>
                </c:pt>
                <c:pt idx="372">
                  <c:v>1036</c:v>
                </c:pt>
                <c:pt idx="373">
                  <c:v>873</c:v>
                </c:pt>
                <c:pt idx="374">
                  <c:v>460</c:v>
                </c:pt>
                <c:pt idx="375">
                  <c:v>253</c:v>
                </c:pt>
                <c:pt idx="376">
                  <c:v>500</c:v>
                </c:pt>
                <c:pt idx="377">
                  <c:v>1011</c:v>
                </c:pt>
                <c:pt idx="378">
                  <c:v>1389</c:v>
                </c:pt>
                <c:pt idx="379">
                  <c:v>1428</c:v>
                </c:pt>
                <c:pt idx="380">
                  <c:v>1267</c:v>
                </c:pt>
                <c:pt idx="381">
                  <c:v>1157</c:v>
                </c:pt>
                <c:pt idx="382">
                  <c:v>1172</c:v>
                </c:pt>
                <c:pt idx="383">
                  <c:v>1180</c:v>
                </c:pt>
                <c:pt idx="384">
                  <c:v>1072</c:v>
                </c:pt>
                <c:pt idx="385">
                  <c:v>908</c:v>
                </c:pt>
                <c:pt idx="386">
                  <c:v>817</c:v>
                </c:pt>
                <c:pt idx="387">
                  <c:v>808</c:v>
                </c:pt>
                <c:pt idx="388">
                  <c:v>752</c:v>
                </c:pt>
                <c:pt idx="389">
                  <c:v>552</c:v>
                </c:pt>
                <c:pt idx="390">
                  <c:v>267</c:v>
                </c:pt>
                <c:pt idx="391">
                  <c:v>49</c:v>
                </c:pt>
                <c:pt idx="392">
                  <c:v>-4</c:v>
                </c:pt>
                <c:pt idx="393">
                  <c:v>88</c:v>
                </c:pt>
                <c:pt idx="394">
                  <c:v>284</c:v>
                </c:pt>
                <c:pt idx="395">
                  <c:v>553</c:v>
                </c:pt>
                <c:pt idx="396">
                  <c:v>826</c:v>
                </c:pt>
                <c:pt idx="397">
                  <c:v>942</c:v>
                </c:pt>
                <c:pt idx="398">
                  <c:v>745</c:v>
                </c:pt>
                <c:pt idx="399">
                  <c:v>256</c:v>
                </c:pt>
                <c:pt idx="400">
                  <c:v>-282</c:v>
                </c:pt>
                <c:pt idx="401">
                  <c:v>-591</c:v>
                </c:pt>
                <c:pt idx="402">
                  <c:v>-583</c:v>
                </c:pt>
                <c:pt idx="403">
                  <c:v>-404</c:v>
                </c:pt>
                <c:pt idx="404">
                  <c:v>-251</c:v>
                </c:pt>
                <c:pt idx="405">
                  <c:v>-181</c:v>
                </c:pt>
                <c:pt idx="406">
                  <c:v>-114</c:v>
                </c:pt>
                <c:pt idx="407">
                  <c:v>0</c:v>
                </c:pt>
                <c:pt idx="408">
                  <c:v>84</c:v>
                </c:pt>
                <c:pt idx="409">
                  <c:v>29</c:v>
                </c:pt>
                <c:pt idx="410">
                  <c:v>-142</c:v>
                </c:pt>
                <c:pt idx="411">
                  <c:v>-255</c:v>
                </c:pt>
                <c:pt idx="412">
                  <c:v>-140</c:v>
                </c:pt>
                <c:pt idx="413">
                  <c:v>179</c:v>
                </c:pt>
                <c:pt idx="414">
                  <c:v>494</c:v>
                </c:pt>
                <c:pt idx="415">
                  <c:v>606</c:v>
                </c:pt>
                <c:pt idx="416">
                  <c:v>509</c:v>
                </c:pt>
                <c:pt idx="417">
                  <c:v>384</c:v>
                </c:pt>
                <c:pt idx="418">
                  <c:v>404</c:v>
                </c:pt>
                <c:pt idx="419">
                  <c:v>566</c:v>
                </c:pt>
                <c:pt idx="420">
                  <c:v>704</c:v>
                </c:pt>
                <c:pt idx="421">
                  <c:v>659</c:v>
                </c:pt>
                <c:pt idx="422">
                  <c:v>441</c:v>
                </c:pt>
                <c:pt idx="423">
                  <c:v>216</c:v>
                </c:pt>
                <c:pt idx="424">
                  <c:v>150</c:v>
                </c:pt>
                <c:pt idx="425">
                  <c:v>259</c:v>
                </c:pt>
                <c:pt idx="426">
                  <c:v>406</c:v>
                </c:pt>
                <c:pt idx="427">
                  <c:v>425</c:v>
                </c:pt>
                <c:pt idx="428">
                  <c:v>266</c:v>
                </c:pt>
                <c:pt idx="429">
                  <c:v>31</c:v>
                </c:pt>
                <c:pt idx="430">
                  <c:v>-113</c:v>
                </c:pt>
                <c:pt idx="431">
                  <c:v>-63</c:v>
                </c:pt>
                <c:pt idx="432">
                  <c:v>151</c:v>
                </c:pt>
                <c:pt idx="433">
                  <c:v>399</c:v>
                </c:pt>
                <c:pt idx="434">
                  <c:v>553</c:v>
                </c:pt>
                <c:pt idx="435">
                  <c:v>582</c:v>
                </c:pt>
                <c:pt idx="436">
                  <c:v>559</c:v>
                </c:pt>
                <c:pt idx="437">
                  <c:v>574</c:v>
                </c:pt>
                <c:pt idx="438">
                  <c:v>633</c:v>
                </c:pt>
                <c:pt idx="439">
                  <c:v>639</c:v>
                </c:pt>
                <c:pt idx="440">
                  <c:v>495</c:v>
                </c:pt>
                <c:pt idx="441">
                  <c:v>223</c:v>
                </c:pt>
                <c:pt idx="442">
                  <c:v>-12</c:v>
                </c:pt>
                <c:pt idx="443">
                  <c:v>-41</c:v>
                </c:pt>
                <c:pt idx="444">
                  <c:v>163</c:v>
                </c:pt>
                <c:pt idx="445">
                  <c:v>453</c:v>
                </c:pt>
                <c:pt idx="446">
                  <c:v>643</c:v>
                </c:pt>
                <c:pt idx="447">
                  <c:v>685</c:v>
                </c:pt>
                <c:pt idx="448">
                  <c:v>679</c:v>
                </c:pt>
                <c:pt idx="449">
                  <c:v>733</c:v>
                </c:pt>
                <c:pt idx="450">
                  <c:v>819</c:v>
                </c:pt>
                <c:pt idx="451">
                  <c:v>803</c:v>
                </c:pt>
                <c:pt idx="452">
                  <c:v>640</c:v>
                </c:pt>
                <c:pt idx="453">
                  <c:v>487</c:v>
                </c:pt>
                <c:pt idx="454">
                  <c:v>587</c:v>
                </c:pt>
                <c:pt idx="455">
                  <c:v>999</c:v>
                </c:pt>
                <c:pt idx="456">
                  <c:v>1478</c:v>
                </c:pt>
                <c:pt idx="457">
                  <c:v>1655</c:v>
                </c:pt>
                <c:pt idx="458">
                  <c:v>1371</c:v>
                </c:pt>
                <c:pt idx="459">
                  <c:v>833</c:v>
                </c:pt>
                <c:pt idx="460">
                  <c:v>417</c:v>
                </c:pt>
                <c:pt idx="461">
                  <c:v>345</c:v>
                </c:pt>
                <c:pt idx="462">
                  <c:v>555</c:v>
                </c:pt>
                <c:pt idx="463">
                  <c:v>859</c:v>
                </c:pt>
                <c:pt idx="464">
                  <c:v>1206</c:v>
                </c:pt>
                <c:pt idx="465">
                  <c:v>1701</c:v>
                </c:pt>
                <c:pt idx="466">
                  <c:v>2424</c:v>
                </c:pt>
                <c:pt idx="467">
                  <c:v>3219</c:v>
                </c:pt>
                <c:pt idx="468">
                  <c:v>3762</c:v>
                </c:pt>
                <c:pt idx="469">
                  <c:v>3823</c:v>
                </c:pt>
                <c:pt idx="470">
                  <c:v>3491</c:v>
                </c:pt>
                <c:pt idx="471">
                  <c:v>3105</c:v>
                </c:pt>
                <c:pt idx="472">
                  <c:v>2949</c:v>
                </c:pt>
                <c:pt idx="473">
                  <c:v>2982</c:v>
                </c:pt>
                <c:pt idx="474">
                  <c:v>2891</c:v>
                </c:pt>
                <c:pt idx="475">
                  <c:v>2448</c:v>
                </c:pt>
                <c:pt idx="476">
                  <c:v>1876</c:v>
                </c:pt>
                <c:pt idx="477">
                  <c:v>1832</c:v>
                </c:pt>
                <c:pt idx="478">
                  <c:v>2907</c:v>
                </c:pt>
                <c:pt idx="479">
                  <c:v>5017</c:v>
                </c:pt>
                <c:pt idx="480">
                  <c:v>7223</c:v>
                </c:pt>
                <c:pt idx="481">
                  <c:v>8244</c:v>
                </c:pt>
                <c:pt idx="482">
                  <c:v>7298</c:v>
                </c:pt>
                <c:pt idx="483">
                  <c:v>4619</c:v>
                </c:pt>
                <c:pt idx="484">
                  <c:v>1240</c:v>
                </c:pt>
                <c:pt idx="485">
                  <c:v>-1723</c:v>
                </c:pt>
                <c:pt idx="486">
                  <c:v>-3680</c:v>
                </c:pt>
                <c:pt idx="487">
                  <c:v>-4649</c:v>
                </c:pt>
                <c:pt idx="488">
                  <c:v>-4925</c:v>
                </c:pt>
                <c:pt idx="489">
                  <c:v>-4741</c:v>
                </c:pt>
                <c:pt idx="490">
                  <c:v>-4202</c:v>
                </c:pt>
                <c:pt idx="491">
                  <c:v>-3407</c:v>
                </c:pt>
                <c:pt idx="492">
                  <c:v>-2550</c:v>
                </c:pt>
                <c:pt idx="493">
                  <c:v>-1856</c:v>
                </c:pt>
                <c:pt idx="494">
                  <c:v>-1452</c:v>
                </c:pt>
                <c:pt idx="495">
                  <c:v>-1302</c:v>
                </c:pt>
                <c:pt idx="496">
                  <c:v>-1258</c:v>
                </c:pt>
                <c:pt idx="497">
                  <c:v>-1192</c:v>
                </c:pt>
                <c:pt idx="498">
                  <c:v>-1101</c:v>
                </c:pt>
                <c:pt idx="499">
                  <c:v>-1089</c:v>
                </c:pt>
                <c:pt idx="500">
                  <c:v>-1232</c:v>
                </c:pt>
                <c:pt idx="501">
                  <c:v>-1397</c:v>
                </c:pt>
                <c:pt idx="502">
                  <c:v>-1243</c:v>
                </c:pt>
                <c:pt idx="503">
                  <c:v>-464</c:v>
                </c:pt>
                <c:pt idx="504">
                  <c:v>873</c:v>
                </c:pt>
                <c:pt idx="505">
                  <c:v>2237</c:v>
                </c:pt>
                <c:pt idx="506">
                  <c:v>2951</c:v>
                </c:pt>
                <c:pt idx="507">
                  <c:v>2714</c:v>
                </c:pt>
                <c:pt idx="508">
                  <c:v>1837</c:v>
                </c:pt>
                <c:pt idx="509">
                  <c:v>968</c:v>
                </c:pt>
                <c:pt idx="510">
                  <c:v>542</c:v>
                </c:pt>
                <c:pt idx="511">
                  <c:v>497</c:v>
                </c:pt>
                <c:pt idx="512">
                  <c:v>480</c:v>
                </c:pt>
                <c:pt idx="513">
                  <c:v>288</c:v>
                </c:pt>
                <c:pt idx="514">
                  <c:v>58</c:v>
                </c:pt>
                <c:pt idx="515">
                  <c:v>47</c:v>
                </c:pt>
                <c:pt idx="516">
                  <c:v>300</c:v>
                </c:pt>
                <c:pt idx="517">
                  <c:v>602</c:v>
                </c:pt>
                <c:pt idx="518">
                  <c:v>738</c:v>
                </c:pt>
                <c:pt idx="519">
                  <c:v>729</c:v>
                </c:pt>
                <c:pt idx="520">
                  <c:v>773</c:v>
                </c:pt>
                <c:pt idx="521">
                  <c:v>952</c:v>
                </c:pt>
                <c:pt idx="522">
                  <c:v>1093</c:v>
                </c:pt>
                <c:pt idx="523">
                  <c:v>932</c:v>
                </c:pt>
                <c:pt idx="524">
                  <c:v>424</c:v>
                </c:pt>
                <c:pt idx="525">
                  <c:v>-168</c:v>
                </c:pt>
                <c:pt idx="526">
                  <c:v>-518</c:v>
                </c:pt>
                <c:pt idx="527">
                  <c:v>-541</c:v>
                </c:pt>
                <c:pt idx="528">
                  <c:v>-432</c:v>
                </c:pt>
                <c:pt idx="529">
                  <c:v>-394</c:v>
                </c:pt>
                <c:pt idx="530">
                  <c:v>-358</c:v>
                </c:pt>
                <c:pt idx="531">
                  <c:v>-23</c:v>
                </c:pt>
                <c:pt idx="532">
                  <c:v>796</c:v>
                </c:pt>
                <c:pt idx="533">
                  <c:v>1895</c:v>
                </c:pt>
                <c:pt idx="534">
                  <c:v>2791</c:v>
                </c:pt>
                <c:pt idx="535">
                  <c:v>3127</c:v>
                </c:pt>
                <c:pt idx="536">
                  <c:v>2953</c:v>
                </c:pt>
                <c:pt idx="537">
                  <c:v>2571</c:v>
                </c:pt>
                <c:pt idx="538">
                  <c:v>2155</c:v>
                </c:pt>
                <c:pt idx="539">
                  <c:v>1571</c:v>
                </c:pt>
                <c:pt idx="540">
                  <c:v>643</c:v>
                </c:pt>
                <c:pt idx="541">
                  <c:v>-482</c:v>
                </c:pt>
                <c:pt idx="542">
                  <c:v>-1316</c:v>
                </c:pt>
                <c:pt idx="543">
                  <c:v>-1450</c:v>
                </c:pt>
                <c:pt idx="544">
                  <c:v>-968</c:v>
                </c:pt>
                <c:pt idx="545">
                  <c:v>-390</c:v>
                </c:pt>
                <c:pt idx="546">
                  <c:v>-196</c:v>
                </c:pt>
                <c:pt idx="547">
                  <c:v>-435</c:v>
                </c:pt>
                <c:pt idx="548">
                  <c:v>-807</c:v>
                </c:pt>
                <c:pt idx="549">
                  <c:v>-1026</c:v>
                </c:pt>
                <c:pt idx="550">
                  <c:v>-1035</c:v>
                </c:pt>
                <c:pt idx="551">
                  <c:v>-860</c:v>
                </c:pt>
                <c:pt idx="552">
                  <c:v>-428</c:v>
                </c:pt>
                <c:pt idx="553">
                  <c:v>371</c:v>
                </c:pt>
                <c:pt idx="554">
                  <c:v>1432</c:v>
                </c:pt>
                <c:pt idx="555">
                  <c:v>2356</c:v>
                </c:pt>
                <c:pt idx="556">
                  <c:v>2754</c:v>
                </c:pt>
                <c:pt idx="557">
                  <c:v>2574</c:v>
                </c:pt>
                <c:pt idx="558">
                  <c:v>2124</c:v>
                </c:pt>
                <c:pt idx="559">
                  <c:v>1738</c:v>
                </c:pt>
                <c:pt idx="560">
                  <c:v>1498</c:v>
                </c:pt>
                <c:pt idx="561">
                  <c:v>1290</c:v>
                </c:pt>
                <c:pt idx="562">
                  <c:v>1069</c:v>
                </c:pt>
                <c:pt idx="563">
                  <c:v>984</c:v>
                </c:pt>
                <c:pt idx="564">
                  <c:v>1216</c:v>
                </c:pt>
                <c:pt idx="565">
                  <c:v>1742</c:v>
                </c:pt>
                <c:pt idx="566">
                  <c:v>2317</c:v>
                </c:pt>
                <c:pt idx="567">
                  <c:v>2664</c:v>
                </c:pt>
                <c:pt idx="568">
                  <c:v>2702</c:v>
                </c:pt>
                <c:pt idx="569">
                  <c:v>2616</c:v>
                </c:pt>
                <c:pt idx="570">
                  <c:v>2771</c:v>
                </c:pt>
                <c:pt idx="571">
                  <c:v>3520</c:v>
                </c:pt>
                <c:pt idx="572">
                  <c:v>4931</c:v>
                </c:pt>
                <c:pt idx="573">
                  <c:v>6568</c:v>
                </c:pt>
                <c:pt idx="574">
                  <c:v>7546</c:v>
                </c:pt>
                <c:pt idx="575">
                  <c:v>7003</c:v>
                </c:pt>
                <c:pt idx="576">
                  <c:v>4739</c:v>
                </c:pt>
                <c:pt idx="577">
                  <c:v>1493</c:v>
                </c:pt>
                <c:pt idx="578">
                  <c:v>-1473</c:v>
                </c:pt>
                <c:pt idx="579">
                  <c:v>-3201</c:v>
                </c:pt>
                <c:pt idx="580">
                  <c:v>-3607</c:v>
                </c:pt>
                <c:pt idx="581">
                  <c:v>-3322</c:v>
                </c:pt>
                <c:pt idx="582">
                  <c:v>-3034</c:v>
                </c:pt>
                <c:pt idx="583">
                  <c:v>-2967</c:v>
                </c:pt>
                <c:pt idx="584">
                  <c:v>-2897</c:v>
                </c:pt>
                <c:pt idx="585">
                  <c:v>-2555</c:v>
                </c:pt>
                <c:pt idx="586">
                  <c:v>-1927</c:v>
                </c:pt>
                <c:pt idx="587">
                  <c:v>-1224</c:v>
                </c:pt>
                <c:pt idx="588">
                  <c:v>-667</c:v>
                </c:pt>
                <c:pt idx="589">
                  <c:v>-358</c:v>
                </c:pt>
                <c:pt idx="590">
                  <c:v>-307</c:v>
                </c:pt>
                <c:pt idx="591">
                  <c:v>-457</c:v>
                </c:pt>
                <c:pt idx="592">
                  <c:v>-640</c:v>
                </c:pt>
                <c:pt idx="593">
                  <c:v>-607</c:v>
                </c:pt>
                <c:pt idx="594">
                  <c:v>-202</c:v>
                </c:pt>
                <c:pt idx="595">
                  <c:v>463</c:v>
                </c:pt>
                <c:pt idx="596">
                  <c:v>1115</c:v>
                </c:pt>
                <c:pt idx="597">
                  <c:v>1686</c:v>
                </c:pt>
                <c:pt idx="598">
                  <c:v>2535</c:v>
                </c:pt>
                <c:pt idx="599">
                  <c:v>4166</c:v>
                </c:pt>
                <c:pt idx="600">
                  <c:v>6549</c:v>
                </c:pt>
                <c:pt idx="601">
                  <c:v>8793</c:v>
                </c:pt>
                <c:pt idx="602">
                  <c:v>9577</c:v>
                </c:pt>
                <c:pt idx="603">
                  <c:v>8124</c:v>
                </c:pt>
                <c:pt idx="604">
                  <c:v>4828</c:v>
                </c:pt>
                <c:pt idx="605">
                  <c:v>984</c:v>
                </c:pt>
                <c:pt idx="606">
                  <c:v>-2106</c:v>
                </c:pt>
                <c:pt idx="607">
                  <c:v>-3876</c:v>
                </c:pt>
                <c:pt idx="608">
                  <c:v>-4508</c:v>
                </c:pt>
                <c:pt idx="609">
                  <c:v>-4479</c:v>
                </c:pt>
                <c:pt idx="610">
                  <c:v>-4145</c:v>
                </c:pt>
                <c:pt idx="611">
                  <c:v>-3694</c:v>
                </c:pt>
                <c:pt idx="612">
                  <c:v>-3257</c:v>
                </c:pt>
                <c:pt idx="613">
                  <c:v>-2918</c:v>
                </c:pt>
                <c:pt idx="614">
                  <c:v>-2630</c:v>
                </c:pt>
                <c:pt idx="615">
                  <c:v>-2268</c:v>
                </c:pt>
                <c:pt idx="616">
                  <c:v>-1800</c:v>
                </c:pt>
                <c:pt idx="617">
                  <c:v>-1351</c:v>
                </c:pt>
                <c:pt idx="618">
                  <c:v>-972</c:v>
                </c:pt>
                <c:pt idx="619">
                  <c:v>-388</c:v>
                </c:pt>
                <c:pt idx="620">
                  <c:v>849</c:v>
                </c:pt>
                <c:pt idx="621">
                  <c:v>2801</c:v>
                </c:pt>
                <c:pt idx="622">
                  <c:v>4724</c:v>
                </c:pt>
                <c:pt idx="623">
                  <c:v>5423</c:v>
                </c:pt>
                <c:pt idx="624">
                  <c:v>4179</c:v>
                </c:pt>
                <c:pt idx="625">
                  <c:v>1456</c:v>
                </c:pt>
                <c:pt idx="626">
                  <c:v>-1418</c:v>
                </c:pt>
                <c:pt idx="627">
                  <c:v>-3284</c:v>
                </c:pt>
                <c:pt idx="628">
                  <c:v>-3948</c:v>
                </c:pt>
                <c:pt idx="629">
                  <c:v>-3989</c:v>
                </c:pt>
                <c:pt idx="630">
                  <c:v>-3913</c:v>
                </c:pt>
                <c:pt idx="631">
                  <c:v>-3589</c:v>
                </c:pt>
                <c:pt idx="632">
                  <c:v>-2557</c:v>
                </c:pt>
                <c:pt idx="633">
                  <c:v>-781</c:v>
                </c:pt>
                <c:pt idx="634">
                  <c:v>1053</c:v>
                </c:pt>
                <c:pt idx="635">
                  <c:v>2016</c:v>
                </c:pt>
                <c:pt idx="636">
                  <c:v>1742</c:v>
                </c:pt>
                <c:pt idx="637">
                  <c:v>721</c:v>
                </c:pt>
                <c:pt idx="638">
                  <c:v>-146</c:v>
                </c:pt>
                <c:pt idx="639">
                  <c:v>-313</c:v>
                </c:pt>
                <c:pt idx="640">
                  <c:v>73</c:v>
                </c:pt>
                <c:pt idx="641">
                  <c:v>478</c:v>
                </c:pt>
                <c:pt idx="642">
                  <c:v>616</c:v>
                </c:pt>
                <c:pt idx="643">
                  <c:v>801</c:v>
                </c:pt>
                <c:pt idx="644">
                  <c:v>1673</c:v>
                </c:pt>
                <c:pt idx="645">
                  <c:v>3517</c:v>
                </c:pt>
                <c:pt idx="646">
                  <c:v>5780</c:v>
                </c:pt>
                <c:pt idx="647">
                  <c:v>7281</c:v>
                </c:pt>
                <c:pt idx="648">
                  <c:v>7011</c:v>
                </c:pt>
                <c:pt idx="649">
                  <c:v>4896</c:v>
                </c:pt>
                <c:pt idx="650">
                  <c:v>1858</c:v>
                </c:pt>
                <c:pt idx="651">
                  <c:v>-877</c:v>
                </c:pt>
                <c:pt idx="652">
                  <c:v>-2607</c:v>
                </c:pt>
                <c:pt idx="653">
                  <c:v>-3417</c:v>
                </c:pt>
                <c:pt idx="654">
                  <c:v>-3765</c:v>
                </c:pt>
                <c:pt idx="655">
                  <c:v>-3934</c:v>
                </c:pt>
                <c:pt idx="656">
                  <c:v>-3867</c:v>
                </c:pt>
                <c:pt idx="657">
                  <c:v>-3471</c:v>
                </c:pt>
                <c:pt idx="658">
                  <c:v>-2881</c:v>
                </c:pt>
                <c:pt idx="659">
                  <c:v>-2401</c:v>
                </c:pt>
                <c:pt idx="660">
                  <c:v>-2183</c:v>
                </c:pt>
                <c:pt idx="661">
                  <c:v>-2069</c:v>
                </c:pt>
                <c:pt idx="662">
                  <c:v>-1771</c:v>
                </c:pt>
                <c:pt idx="663">
                  <c:v>-1133</c:v>
                </c:pt>
                <c:pt idx="664">
                  <c:v>-189</c:v>
                </c:pt>
                <c:pt idx="665">
                  <c:v>1012</c:v>
                </c:pt>
                <c:pt idx="666">
                  <c:v>2502</c:v>
                </c:pt>
                <c:pt idx="667">
                  <c:v>4213</c:v>
                </c:pt>
                <c:pt idx="668">
                  <c:v>5726</c:v>
                </c:pt>
                <c:pt idx="669">
                  <c:v>6328</c:v>
                </c:pt>
                <c:pt idx="670">
                  <c:v>5471</c:v>
                </c:pt>
                <c:pt idx="671">
                  <c:v>3269</c:v>
                </c:pt>
                <c:pt idx="672">
                  <c:v>534</c:v>
                </c:pt>
                <c:pt idx="673">
                  <c:v>-1728</c:v>
                </c:pt>
                <c:pt idx="674">
                  <c:v>-2975</c:v>
                </c:pt>
                <c:pt idx="675">
                  <c:v>-3341</c:v>
                </c:pt>
                <c:pt idx="676">
                  <c:v>-3348</c:v>
                </c:pt>
                <c:pt idx="677">
                  <c:v>-3391</c:v>
                </c:pt>
                <c:pt idx="678">
                  <c:v>-3487</c:v>
                </c:pt>
                <c:pt idx="679">
                  <c:v>-3417</c:v>
                </c:pt>
                <c:pt idx="680">
                  <c:v>-3016</c:v>
                </c:pt>
                <c:pt idx="681">
                  <c:v>-2349</c:v>
                </c:pt>
                <c:pt idx="682">
                  <c:v>-1614</c:v>
                </c:pt>
                <c:pt idx="683">
                  <c:v>-975</c:v>
                </c:pt>
                <c:pt idx="684">
                  <c:v>-474</c:v>
                </c:pt>
                <c:pt idx="685">
                  <c:v>-121</c:v>
                </c:pt>
                <c:pt idx="686">
                  <c:v>13</c:v>
                </c:pt>
                <c:pt idx="687">
                  <c:v>-179</c:v>
                </c:pt>
                <c:pt idx="688">
                  <c:v>-681</c:v>
                </c:pt>
                <c:pt idx="689">
                  <c:v>-1249</c:v>
                </c:pt>
                <c:pt idx="690">
                  <c:v>-1522</c:v>
                </c:pt>
                <c:pt idx="691">
                  <c:v>-1293</c:v>
                </c:pt>
                <c:pt idx="692">
                  <c:v>-665</c:v>
                </c:pt>
                <c:pt idx="693">
                  <c:v>138</c:v>
                </c:pt>
                <c:pt idx="694">
                  <c:v>1078</c:v>
                </c:pt>
                <c:pt idx="695">
                  <c:v>2378</c:v>
                </c:pt>
                <c:pt idx="696">
                  <c:v>4144</c:v>
                </c:pt>
                <c:pt idx="697">
                  <c:v>5937</c:v>
                </c:pt>
                <c:pt idx="698">
                  <c:v>6806</c:v>
                </c:pt>
                <c:pt idx="699">
                  <c:v>5943</c:v>
                </c:pt>
                <c:pt idx="700">
                  <c:v>3427</c:v>
                </c:pt>
                <c:pt idx="701">
                  <c:v>293</c:v>
                </c:pt>
                <c:pt idx="702">
                  <c:v>-2162</c:v>
                </c:pt>
                <c:pt idx="703">
                  <c:v>-3283</c:v>
                </c:pt>
                <c:pt idx="704">
                  <c:v>-3328</c:v>
                </c:pt>
                <c:pt idx="705">
                  <c:v>-2996</c:v>
                </c:pt>
                <c:pt idx="706">
                  <c:v>-2746</c:v>
                </c:pt>
                <c:pt idx="707">
                  <c:v>-2550</c:v>
                </c:pt>
                <c:pt idx="708">
                  <c:v>-2167</c:v>
                </c:pt>
                <c:pt idx="709">
                  <c:v>-1475</c:v>
                </c:pt>
                <c:pt idx="710">
                  <c:v>-485</c:v>
                </c:pt>
                <c:pt idx="711">
                  <c:v>840</c:v>
                </c:pt>
                <c:pt idx="712">
                  <c:v>2600</c:v>
                </c:pt>
                <c:pt idx="713">
                  <c:v>4672</c:v>
                </c:pt>
                <c:pt idx="714">
                  <c:v>6489</c:v>
                </c:pt>
                <c:pt idx="715">
                  <c:v>7235</c:v>
                </c:pt>
                <c:pt idx="716">
                  <c:v>6402</c:v>
                </c:pt>
                <c:pt idx="717">
                  <c:v>4200</c:v>
                </c:pt>
                <c:pt idx="718">
                  <c:v>1461</c:v>
                </c:pt>
                <c:pt idx="719">
                  <c:v>-872</c:v>
                </c:pt>
                <c:pt idx="720">
                  <c:v>-2237</c:v>
                </c:pt>
                <c:pt idx="721">
                  <c:v>-2599</c:v>
                </c:pt>
                <c:pt idx="722">
                  <c:v>-2317</c:v>
                </c:pt>
                <c:pt idx="723">
                  <c:v>-1880</c:v>
                </c:pt>
                <c:pt idx="724">
                  <c:v>-1642</c:v>
                </c:pt>
                <c:pt idx="725">
                  <c:v>-1583</c:v>
                </c:pt>
                <c:pt idx="726">
                  <c:v>-1275</c:v>
                </c:pt>
                <c:pt idx="727">
                  <c:v>-209</c:v>
                </c:pt>
                <c:pt idx="728">
                  <c:v>1669</c:v>
                </c:pt>
                <c:pt idx="729">
                  <c:v>3670</c:v>
                </c:pt>
                <c:pt idx="730">
                  <c:v>4733</c:v>
                </c:pt>
                <c:pt idx="731">
                  <c:v>4231</c:v>
                </c:pt>
                <c:pt idx="732">
                  <c:v>2513</c:v>
                </c:pt>
                <c:pt idx="733">
                  <c:v>622</c:v>
                </c:pt>
                <c:pt idx="734">
                  <c:v>-547</c:v>
                </c:pt>
                <c:pt idx="735">
                  <c:v>-904</c:v>
                </c:pt>
                <c:pt idx="736">
                  <c:v>-1002</c:v>
                </c:pt>
                <c:pt idx="737">
                  <c:v>-1350</c:v>
                </c:pt>
                <c:pt idx="738">
                  <c:v>-1868</c:v>
                </c:pt>
                <c:pt idx="739">
                  <c:v>-2033</c:v>
                </c:pt>
                <c:pt idx="740">
                  <c:v>-1476</c:v>
                </c:pt>
                <c:pt idx="741">
                  <c:v>-397</c:v>
                </c:pt>
                <c:pt idx="742">
                  <c:v>578</c:v>
                </c:pt>
                <c:pt idx="743">
                  <c:v>938</c:v>
                </c:pt>
                <c:pt idx="744">
                  <c:v>642</c:v>
                </c:pt>
                <c:pt idx="745">
                  <c:v>41</c:v>
                </c:pt>
                <c:pt idx="746">
                  <c:v>-511</c:v>
                </c:pt>
                <c:pt idx="747">
                  <c:v>-917</c:v>
                </c:pt>
                <c:pt idx="748">
                  <c:v>-1270</c:v>
                </c:pt>
                <c:pt idx="749">
                  <c:v>-1641</c:v>
                </c:pt>
                <c:pt idx="750">
                  <c:v>-1970</c:v>
                </c:pt>
                <c:pt idx="751">
                  <c:v>-2165</c:v>
                </c:pt>
                <c:pt idx="752">
                  <c:v>-2230</c:v>
                </c:pt>
                <c:pt idx="753">
                  <c:v>-2242</c:v>
                </c:pt>
                <c:pt idx="754">
                  <c:v>-2252</c:v>
                </c:pt>
                <c:pt idx="755">
                  <c:v>-2224</c:v>
                </c:pt>
                <c:pt idx="756">
                  <c:v>-2106</c:v>
                </c:pt>
                <c:pt idx="757">
                  <c:v>-1915</c:v>
                </c:pt>
                <c:pt idx="758">
                  <c:v>-1721</c:v>
                </c:pt>
                <c:pt idx="759">
                  <c:v>-1558</c:v>
                </c:pt>
                <c:pt idx="760">
                  <c:v>-1386</c:v>
                </c:pt>
                <c:pt idx="761">
                  <c:v>-1161</c:v>
                </c:pt>
                <c:pt idx="762">
                  <c:v>-896</c:v>
                </c:pt>
                <c:pt idx="763">
                  <c:v>-662</c:v>
                </c:pt>
                <c:pt idx="764">
                  <c:v>-482</c:v>
                </c:pt>
                <c:pt idx="765">
                  <c:v>-295</c:v>
                </c:pt>
                <c:pt idx="766">
                  <c:v>-19</c:v>
                </c:pt>
                <c:pt idx="767">
                  <c:v>318</c:v>
                </c:pt>
                <c:pt idx="768">
                  <c:v>574</c:v>
                </c:pt>
                <c:pt idx="769">
                  <c:v>635</c:v>
                </c:pt>
                <c:pt idx="770">
                  <c:v>636</c:v>
                </c:pt>
                <c:pt idx="771">
                  <c:v>987</c:v>
                </c:pt>
                <c:pt idx="772">
                  <c:v>2110</c:v>
                </c:pt>
                <c:pt idx="773">
                  <c:v>4008</c:v>
                </c:pt>
                <c:pt idx="774">
                  <c:v>6038</c:v>
                </c:pt>
                <c:pt idx="775">
                  <c:v>7181</c:v>
                </c:pt>
                <c:pt idx="776">
                  <c:v>6682</c:v>
                </c:pt>
                <c:pt idx="777">
                  <c:v>4586</c:v>
                </c:pt>
                <c:pt idx="778">
                  <c:v>1722</c:v>
                </c:pt>
                <c:pt idx="779">
                  <c:v>-852</c:v>
                </c:pt>
                <c:pt idx="780">
                  <c:v>-2509</c:v>
                </c:pt>
                <c:pt idx="781">
                  <c:v>-3286</c:v>
                </c:pt>
                <c:pt idx="782">
                  <c:v>-3636</c:v>
                </c:pt>
                <c:pt idx="783">
                  <c:v>-3974</c:v>
                </c:pt>
                <c:pt idx="784">
                  <c:v>-4389</c:v>
                </c:pt>
                <c:pt idx="785">
                  <c:v>-4671</c:v>
                </c:pt>
                <c:pt idx="786">
                  <c:v>-4526</c:v>
                </c:pt>
                <c:pt idx="787">
                  <c:v>-3822</c:v>
                </c:pt>
                <c:pt idx="788">
                  <c:v>-2684</c:v>
                </c:pt>
                <c:pt idx="789">
                  <c:v>-1422</c:v>
                </c:pt>
                <c:pt idx="790">
                  <c:v>-325</c:v>
                </c:pt>
                <c:pt idx="791">
                  <c:v>474</c:v>
                </c:pt>
                <c:pt idx="792">
                  <c:v>977</c:v>
                </c:pt>
                <c:pt idx="793">
                  <c:v>1144</c:v>
                </c:pt>
                <c:pt idx="794">
                  <c:v>851</c:v>
                </c:pt>
                <c:pt idx="795">
                  <c:v>58</c:v>
                </c:pt>
                <c:pt idx="796">
                  <c:v>-963</c:v>
                </c:pt>
                <c:pt idx="797">
                  <c:v>-1698</c:v>
                </c:pt>
                <c:pt idx="798">
                  <c:v>-1728</c:v>
                </c:pt>
                <c:pt idx="799">
                  <c:v>-1033</c:v>
                </c:pt>
                <c:pt idx="800">
                  <c:v>115</c:v>
                </c:pt>
                <c:pt idx="801">
                  <c:v>1522</c:v>
                </c:pt>
                <c:pt idx="802">
                  <c:v>3219</c:v>
                </c:pt>
                <c:pt idx="803">
                  <c:v>5161</c:v>
                </c:pt>
                <c:pt idx="804">
                  <c:v>6825</c:v>
                </c:pt>
                <c:pt idx="805">
                  <c:v>7306</c:v>
                </c:pt>
                <c:pt idx="806">
                  <c:v>5977</c:v>
                </c:pt>
                <c:pt idx="807">
                  <c:v>3105</c:v>
                </c:pt>
                <c:pt idx="808">
                  <c:v>-226</c:v>
                </c:pt>
                <c:pt idx="809">
                  <c:v>-2874</c:v>
                </c:pt>
                <c:pt idx="810">
                  <c:v>-4341</c:v>
                </c:pt>
                <c:pt idx="811">
                  <c:v>-4864</c:v>
                </c:pt>
                <c:pt idx="812">
                  <c:v>-4912</c:v>
                </c:pt>
                <c:pt idx="813">
                  <c:v>-4727</c:v>
                </c:pt>
                <c:pt idx="814">
                  <c:v>-4279</c:v>
                </c:pt>
                <c:pt idx="815">
                  <c:v>-3568</c:v>
                </c:pt>
                <c:pt idx="816">
                  <c:v>-2779</c:v>
                </c:pt>
                <c:pt idx="817">
                  <c:v>-2172</c:v>
                </c:pt>
                <c:pt idx="818">
                  <c:v>-1839</c:v>
                </c:pt>
                <c:pt idx="819">
                  <c:v>-1647</c:v>
                </c:pt>
                <c:pt idx="820">
                  <c:v>-1409</c:v>
                </c:pt>
                <c:pt idx="821">
                  <c:v>-1081</c:v>
                </c:pt>
                <c:pt idx="822">
                  <c:v>-798</c:v>
                </c:pt>
                <c:pt idx="823">
                  <c:v>-720</c:v>
                </c:pt>
                <c:pt idx="824">
                  <c:v>-819</c:v>
                </c:pt>
                <c:pt idx="825">
                  <c:v>-827</c:v>
                </c:pt>
                <c:pt idx="826">
                  <c:v>-399</c:v>
                </c:pt>
                <c:pt idx="827">
                  <c:v>576</c:v>
                </c:pt>
                <c:pt idx="828">
                  <c:v>1799</c:v>
                </c:pt>
                <c:pt idx="829">
                  <c:v>2706</c:v>
                </c:pt>
                <c:pt idx="830">
                  <c:v>2885</c:v>
                </c:pt>
                <c:pt idx="831">
                  <c:v>2417</c:v>
                </c:pt>
                <c:pt idx="832">
                  <c:v>1789</c:v>
                </c:pt>
                <c:pt idx="833">
                  <c:v>1448</c:v>
                </c:pt>
                <c:pt idx="834">
                  <c:v>1404</c:v>
                </c:pt>
                <c:pt idx="835">
                  <c:v>1306</c:v>
                </c:pt>
                <c:pt idx="836">
                  <c:v>915</c:v>
                </c:pt>
                <c:pt idx="837">
                  <c:v>445</c:v>
                </c:pt>
                <c:pt idx="838">
                  <c:v>418</c:v>
                </c:pt>
                <c:pt idx="839">
                  <c:v>1122</c:v>
                </c:pt>
                <c:pt idx="840">
                  <c:v>2288</c:v>
                </c:pt>
                <c:pt idx="841">
                  <c:v>3295</c:v>
                </c:pt>
                <c:pt idx="842">
                  <c:v>3731</c:v>
                </c:pt>
                <c:pt idx="843">
                  <c:v>3698</c:v>
                </c:pt>
                <c:pt idx="844">
                  <c:v>3574</c:v>
                </c:pt>
                <c:pt idx="845">
                  <c:v>3504</c:v>
                </c:pt>
                <c:pt idx="846">
                  <c:v>3214</c:v>
                </c:pt>
                <c:pt idx="847">
                  <c:v>2357</c:v>
                </c:pt>
                <c:pt idx="848">
                  <c:v>1018</c:v>
                </c:pt>
                <c:pt idx="849">
                  <c:v>-211</c:v>
                </c:pt>
                <c:pt idx="850">
                  <c:v>-714</c:v>
                </c:pt>
                <c:pt idx="851">
                  <c:v>-412</c:v>
                </c:pt>
                <c:pt idx="852">
                  <c:v>186</c:v>
                </c:pt>
                <c:pt idx="853">
                  <c:v>481</c:v>
                </c:pt>
                <c:pt idx="854">
                  <c:v>304</c:v>
                </c:pt>
                <c:pt idx="855">
                  <c:v>-40</c:v>
                </c:pt>
                <c:pt idx="856">
                  <c:v>-180</c:v>
                </c:pt>
                <c:pt idx="857">
                  <c:v>-23</c:v>
                </c:pt>
                <c:pt idx="858">
                  <c:v>302</c:v>
                </c:pt>
                <c:pt idx="859">
                  <c:v>719</c:v>
                </c:pt>
                <c:pt idx="860">
                  <c:v>1292</c:v>
                </c:pt>
                <c:pt idx="861">
                  <c:v>2035</c:v>
                </c:pt>
                <c:pt idx="862">
                  <c:v>2735</c:v>
                </c:pt>
                <c:pt idx="863">
                  <c:v>3090</c:v>
                </c:pt>
                <c:pt idx="864">
                  <c:v>3010</c:v>
                </c:pt>
                <c:pt idx="865">
                  <c:v>2713</c:v>
                </c:pt>
                <c:pt idx="866">
                  <c:v>2488</c:v>
                </c:pt>
                <c:pt idx="867">
                  <c:v>2403</c:v>
                </c:pt>
                <c:pt idx="868">
                  <c:v>2307</c:v>
                </c:pt>
                <c:pt idx="869">
                  <c:v>2075</c:v>
                </c:pt>
                <c:pt idx="870">
                  <c:v>1784</c:v>
                </c:pt>
                <c:pt idx="871">
                  <c:v>1606</c:v>
                </c:pt>
                <c:pt idx="872">
                  <c:v>1584</c:v>
                </c:pt>
                <c:pt idx="873">
                  <c:v>1590</c:v>
                </c:pt>
                <c:pt idx="874">
                  <c:v>1486</c:v>
                </c:pt>
                <c:pt idx="875">
                  <c:v>1309</c:v>
                </c:pt>
                <c:pt idx="876">
                  <c:v>1229</c:v>
                </c:pt>
                <c:pt idx="877">
                  <c:v>1367</c:v>
                </c:pt>
                <c:pt idx="878">
                  <c:v>1650</c:v>
                </c:pt>
                <c:pt idx="879">
                  <c:v>1893</c:v>
                </c:pt>
                <c:pt idx="880">
                  <c:v>2038</c:v>
                </c:pt>
                <c:pt idx="881">
                  <c:v>2335</c:v>
                </c:pt>
                <c:pt idx="882">
                  <c:v>3224</c:v>
                </c:pt>
                <c:pt idx="883">
                  <c:v>4933</c:v>
                </c:pt>
                <c:pt idx="884">
                  <c:v>7063</c:v>
                </c:pt>
                <c:pt idx="885">
                  <c:v>8595</c:v>
                </c:pt>
                <c:pt idx="886">
                  <c:v>8495</c:v>
                </c:pt>
                <c:pt idx="887">
                  <c:v>6489</c:v>
                </c:pt>
                <c:pt idx="888">
                  <c:v>3361</c:v>
                </c:pt>
                <c:pt idx="889">
                  <c:v>395</c:v>
                </c:pt>
                <c:pt idx="890">
                  <c:v>-1518</c:v>
                </c:pt>
                <c:pt idx="891">
                  <c:v>-2328</c:v>
                </c:pt>
                <c:pt idx="892">
                  <c:v>-2399</c:v>
                </c:pt>
                <c:pt idx="893">
                  <c:v>-1790</c:v>
                </c:pt>
                <c:pt idx="894">
                  <c:v>-88</c:v>
                </c:pt>
                <c:pt idx="895">
                  <c:v>2987</c:v>
                </c:pt>
                <c:pt idx="896">
                  <c:v>6881</c:v>
                </c:pt>
                <c:pt idx="897">
                  <c:v>10244</c:v>
                </c:pt>
                <c:pt idx="898">
                  <c:v>11804</c:v>
                </c:pt>
                <c:pt idx="899">
                  <c:v>11282</c:v>
                </c:pt>
                <c:pt idx="900">
                  <c:v>9495</c:v>
                </c:pt>
                <c:pt idx="901">
                  <c:v>7614</c:v>
                </c:pt>
                <c:pt idx="902">
                  <c:v>6265</c:v>
                </c:pt>
                <c:pt idx="903">
                  <c:v>5247</c:v>
                </c:pt>
                <c:pt idx="904">
                  <c:v>3959</c:v>
                </c:pt>
                <c:pt idx="905">
                  <c:v>2033</c:v>
                </c:pt>
                <c:pt idx="906">
                  <c:v>-394</c:v>
                </c:pt>
                <c:pt idx="907">
                  <c:v>-2868</c:v>
                </c:pt>
                <c:pt idx="908">
                  <c:v>-4947</c:v>
                </c:pt>
                <c:pt idx="909">
                  <c:v>-6375</c:v>
                </c:pt>
                <c:pt idx="910">
                  <c:v>-7057</c:v>
                </c:pt>
                <c:pt idx="911">
                  <c:v>-7021</c:v>
                </c:pt>
                <c:pt idx="912">
                  <c:v>-6456</c:v>
                </c:pt>
                <c:pt idx="913">
                  <c:v>-5705</c:v>
                </c:pt>
                <c:pt idx="914">
                  <c:v>-5115</c:v>
                </c:pt>
                <c:pt idx="915">
                  <c:v>-4802</c:v>
                </c:pt>
                <c:pt idx="916">
                  <c:v>-4604</c:v>
                </c:pt>
                <c:pt idx="917">
                  <c:v>-4271</c:v>
                </c:pt>
                <c:pt idx="918">
                  <c:v>-3699</c:v>
                </c:pt>
                <c:pt idx="919">
                  <c:v>-2944</c:v>
                </c:pt>
                <c:pt idx="920">
                  <c:v>-2007</c:v>
                </c:pt>
                <c:pt idx="921">
                  <c:v>-705</c:v>
                </c:pt>
                <c:pt idx="922">
                  <c:v>1122</c:v>
                </c:pt>
                <c:pt idx="923">
                  <c:v>3239</c:v>
                </c:pt>
                <c:pt idx="924">
                  <c:v>4880</c:v>
                </c:pt>
                <c:pt idx="925">
                  <c:v>5169</c:v>
                </c:pt>
                <c:pt idx="926">
                  <c:v>3742</c:v>
                </c:pt>
                <c:pt idx="927">
                  <c:v>1120</c:v>
                </c:pt>
                <c:pt idx="928">
                  <c:v>-1569</c:v>
                </c:pt>
                <c:pt idx="929">
                  <c:v>-3287</c:v>
                </c:pt>
                <c:pt idx="930">
                  <c:v>-3700</c:v>
                </c:pt>
                <c:pt idx="931">
                  <c:v>-3260</c:v>
                </c:pt>
                <c:pt idx="932">
                  <c:v>-2740</c:v>
                </c:pt>
                <c:pt idx="933">
                  <c:v>-2577</c:v>
                </c:pt>
                <c:pt idx="934">
                  <c:v>-2514</c:v>
                </c:pt>
                <c:pt idx="935">
                  <c:v>-1840</c:v>
                </c:pt>
                <c:pt idx="936">
                  <c:v>-61</c:v>
                </c:pt>
                <c:pt idx="937">
                  <c:v>2514</c:v>
                </c:pt>
                <c:pt idx="938">
                  <c:v>4837</c:v>
                </c:pt>
                <c:pt idx="939">
                  <c:v>5801</c:v>
                </c:pt>
                <c:pt idx="940">
                  <c:v>5070</c:v>
                </c:pt>
                <c:pt idx="941">
                  <c:v>3288</c:v>
                </c:pt>
                <c:pt idx="942">
                  <c:v>1537</c:v>
                </c:pt>
                <c:pt idx="943">
                  <c:v>505</c:v>
                </c:pt>
                <c:pt idx="944">
                  <c:v>132</c:v>
                </c:pt>
                <c:pt idx="945">
                  <c:v>-52</c:v>
                </c:pt>
                <c:pt idx="946">
                  <c:v>-313</c:v>
                </c:pt>
                <c:pt idx="947">
                  <c:v>-480</c:v>
                </c:pt>
                <c:pt idx="948">
                  <c:v>-266</c:v>
                </c:pt>
                <c:pt idx="949">
                  <c:v>286</c:v>
                </c:pt>
                <c:pt idx="950">
                  <c:v>759</c:v>
                </c:pt>
                <c:pt idx="951">
                  <c:v>751</c:v>
                </c:pt>
                <c:pt idx="952">
                  <c:v>271</c:v>
                </c:pt>
                <c:pt idx="953">
                  <c:v>-314</c:v>
                </c:pt>
                <c:pt idx="954">
                  <c:v>-680</c:v>
                </c:pt>
                <c:pt idx="955">
                  <c:v>-851</c:v>
                </c:pt>
                <c:pt idx="956">
                  <c:v>-1090</c:v>
                </c:pt>
                <c:pt idx="957">
                  <c:v>-1550</c:v>
                </c:pt>
                <c:pt idx="958">
                  <c:v>-2087</c:v>
                </c:pt>
                <c:pt idx="959">
                  <c:v>-2434</c:v>
                </c:pt>
                <c:pt idx="960">
                  <c:v>-2490</c:v>
                </c:pt>
                <c:pt idx="961">
                  <c:v>-2387</c:v>
                </c:pt>
                <c:pt idx="962">
                  <c:v>-2293</c:v>
                </c:pt>
                <c:pt idx="963">
                  <c:v>-2202</c:v>
                </c:pt>
                <c:pt idx="964">
                  <c:v>-1986</c:v>
                </c:pt>
                <c:pt idx="965">
                  <c:v>-1608</c:v>
                </c:pt>
                <c:pt idx="966">
                  <c:v>-1238</c:v>
                </c:pt>
                <c:pt idx="967">
                  <c:v>-1098</c:v>
                </c:pt>
                <c:pt idx="968">
                  <c:v>-1224</c:v>
                </c:pt>
                <c:pt idx="969">
                  <c:v>-1424</c:v>
                </c:pt>
                <c:pt idx="970">
                  <c:v>-1497</c:v>
                </c:pt>
                <c:pt idx="971">
                  <c:v>-1471</c:v>
                </c:pt>
                <c:pt idx="972">
                  <c:v>-1571</c:v>
                </c:pt>
                <c:pt idx="973">
                  <c:v>-1928</c:v>
                </c:pt>
                <c:pt idx="974">
                  <c:v>-2336</c:v>
                </c:pt>
                <c:pt idx="975">
                  <c:v>-2362</c:v>
                </c:pt>
                <c:pt idx="976">
                  <c:v>-1754</c:v>
                </c:pt>
                <c:pt idx="977">
                  <c:v>-719</c:v>
                </c:pt>
                <c:pt idx="978">
                  <c:v>224</c:v>
                </c:pt>
                <c:pt idx="979">
                  <c:v>708</c:v>
                </c:pt>
                <c:pt idx="980">
                  <c:v>788</c:v>
                </c:pt>
                <c:pt idx="981">
                  <c:v>768</c:v>
                </c:pt>
                <c:pt idx="982">
                  <c:v>766</c:v>
                </c:pt>
                <c:pt idx="983">
                  <c:v>562</c:v>
                </c:pt>
                <c:pt idx="984">
                  <c:v>-80</c:v>
                </c:pt>
                <c:pt idx="985">
                  <c:v>-1012</c:v>
                </c:pt>
                <c:pt idx="986">
                  <c:v>-1705</c:v>
                </c:pt>
                <c:pt idx="987">
                  <c:v>-1751</c:v>
                </c:pt>
                <c:pt idx="988">
                  <c:v>-1270</c:v>
                </c:pt>
                <c:pt idx="989">
                  <c:v>-771</c:v>
                </c:pt>
                <c:pt idx="990">
                  <c:v>-609</c:v>
                </c:pt>
                <c:pt idx="991">
                  <c:v>-671</c:v>
                </c:pt>
                <c:pt idx="992">
                  <c:v>-619</c:v>
                </c:pt>
                <c:pt idx="993">
                  <c:v>-344</c:v>
                </c:pt>
                <c:pt idx="994">
                  <c:v>-51</c:v>
                </c:pt>
                <c:pt idx="995">
                  <c:v>103</c:v>
                </c:pt>
                <c:pt idx="996">
                  <c:v>320</c:v>
                </c:pt>
                <c:pt idx="997">
                  <c:v>941</c:v>
                </c:pt>
                <c:pt idx="998">
                  <c:v>1962</c:v>
                </c:pt>
                <c:pt idx="999">
                  <c:v>2876</c:v>
                </c:pt>
                <c:pt idx="1000">
                  <c:v>3118</c:v>
                </c:pt>
                <c:pt idx="1001">
                  <c:v>2641</c:v>
                </c:pt>
                <c:pt idx="1002">
                  <c:v>1963</c:v>
                </c:pt>
                <c:pt idx="1003">
                  <c:v>1652</c:v>
                </c:pt>
                <c:pt idx="1004">
                  <c:v>1803</c:v>
                </c:pt>
                <c:pt idx="1005">
                  <c:v>2055</c:v>
                </c:pt>
                <c:pt idx="1006">
                  <c:v>2044</c:v>
                </c:pt>
                <c:pt idx="1007">
                  <c:v>1761</c:v>
                </c:pt>
                <c:pt idx="1008">
                  <c:v>1467</c:v>
                </c:pt>
                <c:pt idx="1009">
                  <c:v>1376</c:v>
                </c:pt>
                <c:pt idx="1010">
                  <c:v>1474</c:v>
                </c:pt>
                <c:pt idx="1011">
                  <c:v>1619</c:v>
                </c:pt>
                <c:pt idx="1012">
                  <c:v>1711</c:v>
                </c:pt>
                <c:pt idx="1013">
                  <c:v>1739</c:v>
                </c:pt>
                <c:pt idx="1014">
                  <c:v>1710</c:v>
                </c:pt>
                <c:pt idx="1015">
                  <c:v>1614</c:v>
                </c:pt>
                <c:pt idx="1016">
                  <c:v>1447</c:v>
                </c:pt>
                <c:pt idx="1017">
                  <c:v>1280</c:v>
                </c:pt>
                <c:pt idx="1018">
                  <c:v>1285</c:v>
                </c:pt>
                <c:pt idx="1019">
                  <c:v>1715</c:v>
                </c:pt>
                <c:pt idx="1020">
                  <c:v>2819</c:v>
                </c:pt>
                <c:pt idx="1021">
                  <c:v>4628</c:v>
                </c:pt>
                <c:pt idx="1022">
                  <c:v>6729</c:v>
                </c:pt>
                <c:pt idx="1023">
                  <c:v>8272</c:v>
                </c:pt>
                <c:pt idx="1024">
                  <c:v>8354</c:v>
                </c:pt>
                <c:pt idx="1025">
                  <c:v>6624</c:v>
                </c:pt>
                <c:pt idx="1026">
                  <c:v>3609</c:v>
                </c:pt>
                <c:pt idx="1027">
                  <c:v>472</c:v>
                </c:pt>
                <c:pt idx="1028">
                  <c:v>-1692</c:v>
                </c:pt>
                <c:pt idx="1029">
                  <c:v>-2477</c:v>
                </c:pt>
                <c:pt idx="1030">
                  <c:v>-2266</c:v>
                </c:pt>
                <c:pt idx="1031">
                  <c:v>-1798</c:v>
                </c:pt>
                <c:pt idx="1032">
                  <c:v>-1570</c:v>
                </c:pt>
                <c:pt idx="1033">
                  <c:v>-1490</c:v>
                </c:pt>
                <c:pt idx="1034">
                  <c:v>-999</c:v>
                </c:pt>
                <c:pt idx="1035">
                  <c:v>430</c:v>
                </c:pt>
                <c:pt idx="1036">
                  <c:v>2755</c:v>
                </c:pt>
                <c:pt idx="1037">
                  <c:v>5193</c:v>
                </c:pt>
                <c:pt idx="1038">
                  <c:v>6637</c:v>
                </c:pt>
                <c:pt idx="1039">
                  <c:v>6428</c:v>
                </c:pt>
                <c:pt idx="1040">
                  <c:v>4874</c:v>
                </c:pt>
                <c:pt idx="1041">
                  <c:v>3027</c:v>
                </c:pt>
                <c:pt idx="1042">
                  <c:v>1851</c:v>
                </c:pt>
                <c:pt idx="1043">
                  <c:v>1520</c:v>
                </c:pt>
                <c:pt idx="1044">
                  <c:v>1496</c:v>
                </c:pt>
                <c:pt idx="1045">
                  <c:v>1282</c:v>
                </c:pt>
                <c:pt idx="1046">
                  <c:v>1029</c:v>
                </c:pt>
                <c:pt idx="1047">
                  <c:v>1342</c:v>
                </c:pt>
                <c:pt idx="1048">
                  <c:v>2483</c:v>
                </c:pt>
                <c:pt idx="1049">
                  <c:v>3857</c:v>
                </c:pt>
                <c:pt idx="1050">
                  <c:v>4403</c:v>
                </c:pt>
                <c:pt idx="1051">
                  <c:v>3523</c:v>
                </c:pt>
                <c:pt idx="1052">
                  <c:v>1628</c:v>
                </c:pt>
                <c:pt idx="1053">
                  <c:v>-239</c:v>
                </c:pt>
                <c:pt idx="1054">
                  <c:v>-1287</c:v>
                </c:pt>
                <c:pt idx="1055">
                  <c:v>-1518</c:v>
                </c:pt>
                <c:pt idx="1056">
                  <c:v>-1497</c:v>
                </c:pt>
                <c:pt idx="1057">
                  <c:v>-1717</c:v>
                </c:pt>
                <c:pt idx="1058">
                  <c:v>-2192</c:v>
                </c:pt>
                <c:pt idx="1059">
                  <c:v>-2577</c:v>
                </c:pt>
                <c:pt idx="1060">
                  <c:v>-2552</c:v>
                </c:pt>
                <c:pt idx="1061">
                  <c:v>-2093</c:v>
                </c:pt>
                <c:pt idx="1062">
                  <c:v>-1457</c:v>
                </c:pt>
                <c:pt idx="1063">
                  <c:v>-971</c:v>
                </c:pt>
                <c:pt idx="1064">
                  <c:v>-821</c:v>
                </c:pt>
                <c:pt idx="1065">
                  <c:v>-914</c:v>
                </c:pt>
                <c:pt idx="1066">
                  <c:v>-967</c:v>
                </c:pt>
                <c:pt idx="1067">
                  <c:v>-734</c:v>
                </c:pt>
                <c:pt idx="1068">
                  <c:v>-276</c:v>
                </c:pt>
                <c:pt idx="1069">
                  <c:v>46</c:v>
                </c:pt>
                <c:pt idx="1070">
                  <c:v>-128</c:v>
                </c:pt>
                <c:pt idx="1071">
                  <c:v>-812</c:v>
                </c:pt>
                <c:pt idx="1072">
                  <c:v>-1605</c:v>
                </c:pt>
                <c:pt idx="1073">
                  <c:v>-2010</c:v>
                </c:pt>
                <c:pt idx="1074">
                  <c:v>-1789</c:v>
                </c:pt>
                <c:pt idx="1075">
                  <c:v>-1042</c:v>
                </c:pt>
                <c:pt idx="1076">
                  <c:v>8</c:v>
                </c:pt>
                <c:pt idx="1077">
                  <c:v>1178</c:v>
                </c:pt>
                <c:pt idx="1078">
                  <c:v>2258</c:v>
                </c:pt>
                <c:pt idx="1079">
                  <c:v>2884</c:v>
                </c:pt>
                <c:pt idx="1080">
                  <c:v>2670</c:v>
                </c:pt>
                <c:pt idx="1081">
                  <c:v>1581</c:v>
                </c:pt>
                <c:pt idx="1082">
                  <c:v>145</c:v>
                </c:pt>
                <c:pt idx="1083">
                  <c:v>-843</c:v>
                </c:pt>
                <c:pt idx="1084">
                  <c:v>-894</c:v>
                </c:pt>
                <c:pt idx="1085">
                  <c:v>-119</c:v>
                </c:pt>
                <c:pt idx="1086">
                  <c:v>1074</c:v>
                </c:pt>
                <c:pt idx="1087">
                  <c:v>2485</c:v>
                </c:pt>
                <c:pt idx="1088">
                  <c:v>4234</c:v>
                </c:pt>
                <c:pt idx="1089">
                  <c:v>6294</c:v>
                </c:pt>
                <c:pt idx="1090">
                  <c:v>8032</c:v>
                </c:pt>
                <c:pt idx="1091">
                  <c:v>8379</c:v>
                </c:pt>
                <c:pt idx="1092">
                  <c:v>6653</c:v>
                </c:pt>
                <c:pt idx="1093">
                  <c:v>3273</c:v>
                </c:pt>
                <c:pt idx="1094">
                  <c:v>-360</c:v>
                </c:pt>
                <c:pt idx="1095">
                  <c:v>-2795</c:v>
                </c:pt>
                <c:pt idx="1096">
                  <c:v>-3485</c:v>
                </c:pt>
                <c:pt idx="1097">
                  <c:v>-2981</c:v>
                </c:pt>
                <c:pt idx="1098">
                  <c:v>-2294</c:v>
                </c:pt>
                <c:pt idx="1099">
                  <c:v>-2047</c:v>
                </c:pt>
                <c:pt idx="1100">
                  <c:v>-2134</c:v>
                </c:pt>
                <c:pt idx="1101">
                  <c:v>-2075</c:v>
                </c:pt>
                <c:pt idx="1102">
                  <c:v>-1598</c:v>
                </c:pt>
                <c:pt idx="1103">
                  <c:v>-908</c:v>
                </c:pt>
                <c:pt idx="1104">
                  <c:v>-418</c:v>
                </c:pt>
                <c:pt idx="1105">
                  <c:v>-310</c:v>
                </c:pt>
                <c:pt idx="1106">
                  <c:v>-378</c:v>
                </c:pt>
                <c:pt idx="1107">
                  <c:v>-309</c:v>
                </c:pt>
                <c:pt idx="1108">
                  <c:v>-49</c:v>
                </c:pt>
                <c:pt idx="1109">
                  <c:v>162</c:v>
                </c:pt>
                <c:pt idx="1110">
                  <c:v>149</c:v>
                </c:pt>
                <c:pt idx="1111">
                  <c:v>113</c:v>
                </c:pt>
                <c:pt idx="1112">
                  <c:v>527</c:v>
                </c:pt>
                <c:pt idx="1113">
                  <c:v>1646</c:v>
                </c:pt>
                <c:pt idx="1114">
                  <c:v>3147</c:v>
                </c:pt>
                <c:pt idx="1115">
                  <c:v>4315</c:v>
                </c:pt>
                <c:pt idx="1116">
                  <c:v>4606</c:v>
                </c:pt>
                <c:pt idx="1117">
                  <c:v>4071</c:v>
                </c:pt>
                <c:pt idx="1118">
                  <c:v>3223</c:v>
                </c:pt>
                <c:pt idx="1119">
                  <c:v>2568</c:v>
                </c:pt>
                <c:pt idx="1120">
                  <c:v>2251</c:v>
                </c:pt>
                <c:pt idx="1121">
                  <c:v>2122</c:v>
                </c:pt>
                <c:pt idx="1122">
                  <c:v>2052</c:v>
                </c:pt>
                <c:pt idx="1123">
                  <c:v>2088</c:v>
                </c:pt>
                <c:pt idx="1124">
                  <c:v>2335</c:v>
                </c:pt>
                <c:pt idx="1125">
                  <c:v>2729</c:v>
                </c:pt>
                <c:pt idx="1126">
                  <c:v>3030</c:v>
                </c:pt>
                <c:pt idx="1127">
                  <c:v>3035</c:v>
                </c:pt>
                <c:pt idx="1128">
                  <c:v>2802</c:v>
                </c:pt>
                <c:pt idx="1129">
                  <c:v>2591</c:v>
                </c:pt>
                <c:pt idx="1130">
                  <c:v>2607</c:v>
                </c:pt>
                <c:pt idx="1131">
                  <c:v>2784</c:v>
                </c:pt>
                <c:pt idx="1132">
                  <c:v>2861</c:v>
                </c:pt>
                <c:pt idx="1133">
                  <c:v>2639</c:v>
                </c:pt>
                <c:pt idx="1134">
                  <c:v>2171</c:v>
                </c:pt>
                <c:pt idx="1135">
                  <c:v>1689</c:v>
                </c:pt>
                <c:pt idx="1136">
                  <c:v>1387</c:v>
                </c:pt>
                <c:pt idx="1137">
                  <c:v>1301</c:v>
                </c:pt>
                <c:pt idx="1138">
                  <c:v>1363</c:v>
                </c:pt>
                <c:pt idx="1139">
                  <c:v>1505</c:v>
                </c:pt>
                <c:pt idx="1140">
                  <c:v>1669</c:v>
                </c:pt>
                <c:pt idx="1141">
                  <c:v>1744</c:v>
                </c:pt>
                <c:pt idx="1142">
                  <c:v>1600</c:v>
                </c:pt>
                <c:pt idx="1143">
                  <c:v>1237</c:v>
                </c:pt>
                <c:pt idx="1144">
                  <c:v>865</c:v>
                </c:pt>
                <c:pt idx="1145">
                  <c:v>763</c:v>
                </c:pt>
                <c:pt idx="1146">
                  <c:v>1015</c:v>
                </c:pt>
                <c:pt idx="1147">
                  <c:v>1398</c:v>
                </c:pt>
                <c:pt idx="1148">
                  <c:v>1580</c:v>
                </c:pt>
                <c:pt idx="1149">
                  <c:v>1425</c:v>
                </c:pt>
                <c:pt idx="1150">
                  <c:v>1097</c:v>
                </c:pt>
                <c:pt idx="1151">
                  <c:v>857</c:v>
                </c:pt>
                <c:pt idx="1152">
                  <c:v>775</c:v>
                </c:pt>
                <c:pt idx="1153">
                  <c:v>692</c:v>
                </c:pt>
                <c:pt idx="1154">
                  <c:v>461</c:v>
                </c:pt>
                <c:pt idx="1155">
                  <c:v>206</c:v>
                </c:pt>
                <c:pt idx="1156">
                  <c:v>269</c:v>
                </c:pt>
                <c:pt idx="1157">
                  <c:v>866</c:v>
                </c:pt>
                <c:pt idx="1158">
                  <c:v>1763</c:v>
                </c:pt>
                <c:pt idx="1159">
                  <c:v>2342</c:v>
                </c:pt>
                <c:pt idx="1160">
                  <c:v>2080</c:v>
                </c:pt>
                <c:pt idx="1161">
                  <c:v>1034</c:v>
                </c:pt>
                <c:pt idx="1162">
                  <c:v>-124</c:v>
                </c:pt>
                <c:pt idx="1163">
                  <c:v>-629</c:v>
                </c:pt>
                <c:pt idx="1164">
                  <c:v>-242</c:v>
                </c:pt>
                <c:pt idx="1165">
                  <c:v>585</c:v>
                </c:pt>
                <c:pt idx="1166">
                  <c:v>1165</c:v>
                </c:pt>
                <c:pt idx="1167">
                  <c:v>1190</c:v>
                </c:pt>
                <c:pt idx="1168">
                  <c:v>934</c:v>
                </c:pt>
                <c:pt idx="1169">
                  <c:v>886</c:v>
                </c:pt>
                <c:pt idx="1170">
                  <c:v>1233</c:v>
                </c:pt>
                <c:pt idx="1171">
                  <c:v>1733</c:v>
                </c:pt>
                <c:pt idx="1172">
                  <c:v>2033</c:v>
                </c:pt>
                <c:pt idx="1173">
                  <c:v>2040</c:v>
                </c:pt>
                <c:pt idx="1174">
                  <c:v>1947</c:v>
                </c:pt>
                <c:pt idx="1175">
                  <c:v>1948</c:v>
                </c:pt>
                <c:pt idx="1176">
                  <c:v>2041</c:v>
                </c:pt>
                <c:pt idx="1177">
                  <c:v>2095</c:v>
                </c:pt>
                <c:pt idx="1178">
                  <c:v>2072</c:v>
                </c:pt>
                <c:pt idx="1179">
                  <c:v>2074</c:v>
                </c:pt>
                <c:pt idx="1180">
                  <c:v>2196</c:v>
                </c:pt>
                <c:pt idx="1181">
                  <c:v>2375</c:v>
                </c:pt>
                <c:pt idx="1182">
                  <c:v>2466</c:v>
                </c:pt>
                <c:pt idx="1183">
                  <c:v>2428</c:v>
                </c:pt>
                <c:pt idx="1184">
                  <c:v>2386</c:v>
                </c:pt>
                <c:pt idx="1185">
                  <c:v>2482</c:v>
                </c:pt>
                <c:pt idx="1186">
                  <c:v>2696</c:v>
                </c:pt>
                <c:pt idx="1187">
                  <c:v>2859</c:v>
                </c:pt>
                <c:pt idx="1188">
                  <c:v>2836</c:v>
                </c:pt>
                <c:pt idx="1189">
                  <c:v>2669</c:v>
                </c:pt>
                <c:pt idx="1190">
                  <c:v>2511</c:v>
                </c:pt>
                <c:pt idx="1191">
                  <c:v>2434</c:v>
                </c:pt>
                <c:pt idx="1192">
                  <c:v>2363</c:v>
                </c:pt>
                <c:pt idx="1193">
                  <c:v>2184</c:v>
                </c:pt>
                <c:pt idx="1194">
                  <c:v>1908</c:v>
                </c:pt>
                <c:pt idx="1195">
                  <c:v>1684</c:v>
                </c:pt>
                <c:pt idx="1196">
                  <c:v>1639</c:v>
                </c:pt>
                <c:pt idx="1197">
                  <c:v>1743</c:v>
                </c:pt>
                <c:pt idx="1198">
                  <c:v>1842</c:v>
                </c:pt>
                <c:pt idx="1199">
                  <c:v>1829</c:v>
                </c:pt>
                <c:pt idx="1200">
                  <c:v>1758</c:v>
                </c:pt>
                <c:pt idx="1201">
                  <c:v>1783</c:v>
                </c:pt>
                <c:pt idx="1202">
                  <c:v>1983</c:v>
                </c:pt>
                <c:pt idx="1203">
                  <c:v>2269</c:v>
                </c:pt>
                <c:pt idx="1204">
                  <c:v>2459</c:v>
                </c:pt>
                <c:pt idx="1205">
                  <c:v>2441</c:v>
                </c:pt>
                <c:pt idx="1206">
                  <c:v>2262</c:v>
                </c:pt>
                <c:pt idx="1207">
                  <c:v>2064</c:v>
                </c:pt>
                <c:pt idx="1208">
                  <c:v>1948</c:v>
                </c:pt>
                <c:pt idx="1209">
                  <c:v>1912</c:v>
                </c:pt>
                <c:pt idx="1210">
                  <c:v>1912</c:v>
                </c:pt>
                <c:pt idx="1211">
                  <c:v>1927</c:v>
                </c:pt>
                <c:pt idx="1212">
                  <c:v>1968</c:v>
                </c:pt>
                <c:pt idx="1213">
                  <c:v>2009</c:v>
                </c:pt>
                <c:pt idx="1214">
                  <c:v>1974</c:v>
                </c:pt>
                <c:pt idx="1215">
                  <c:v>1807</c:v>
                </c:pt>
                <c:pt idx="1216">
                  <c:v>1572</c:v>
                </c:pt>
                <c:pt idx="1217">
                  <c:v>1413</c:v>
                </c:pt>
                <c:pt idx="1218">
                  <c:v>1423</c:v>
                </c:pt>
                <c:pt idx="1219">
                  <c:v>1525</c:v>
                </c:pt>
                <c:pt idx="1220">
                  <c:v>1543</c:v>
                </c:pt>
                <c:pt idx="1221">
                  <c:v>1380</c:v>
                </c:pt>
                <c:pt idx="1222">
                  <c:v>1137</c:v>
                </c:pt>
                <c:pt idx="1223">
                  <c:v>1020</c:v>
                </c:pt>
                <c:pt idx="1224">
                  <c:v>1133</c:v>
                </c:pt>
                <c:pt idx="1225">
                  <c:v>1373</c:v>
                </c:pt>
                <c:pt idx="1226">
                  <c:v>1530</c:v>
                </c:pt>
                <c:pt idx="1227">
                  <c:v>1492</c:v>
                </c:pt>
                <c:pt idx="1228">
                  <c:v>1332</c:v>
                </c:pt>
                <c:pt idx="1229">
                  <c:v>1210</c:v>
                </c:pt>
                <c:pt idx="1230">
                  <c:v>1216</c:v>
                </c:pt>
                <c:pt idx="1231">
                  <c:v>1307</c:v>
                </c:pt>
                <c:pt idx="1232">
                  <c:v>1389</c:v>
                </c:pt>
                <c:pt idx="1233">
                  <c:v>1426</c:v>
                </c:pt>
                <c:pt idx="1234">
                  <c:v>1459</c:v>
                </c:pt>
                <c:pt idx="1235">
                  <c:v>1523</c:v>
                </c:pt>
                <c:pt idx="1236">
                  <c:v>1576</c:v>
                </c:pt>
                <c:pt idx="1237">
                  <c:v>1531</c:v>
                </c:pt>
                <c:pt idx="1238">
                  <c:v>1354</c:v>
                </c:pt>
                <c:pt idx="1239">
                  <c:v>1138</c:v>
                </c:pt>
                <c:pt idx="1240">
                  <c:v>1046</c:v>
                </c:pt>
                <c:pt idx="1241">
                  <c:v>1181</c:v>
                </c:pt>
                <c:pt idx="1242">
                  <c:v>1487</c:v>
                </c:pt>
                <c:pt idx="1243">
                  <c:v>1788</c:v>
                </c:pt>
                <c:pt idx="1244">
                  <c:v>1925</c:v>
                </c:pt>
                <c:pt idx="1245">
                  <c:v>1856</c:v>
                </c:pt>
                <c:pt idx="1246">
                  <c:v>1644</c:v>
                </c:pt>
                <c:pt idx="1247">
                  <c:v>1363</c:v>
                </c:pt>
                <c:pt idx="1248">
                  <c:v>1055</c:v>
                </c:pt>
                <c:pt idx="1249">
                  <c:v>768</c:v>
                </c:pt>
                <c:pt idx="1250">
                  <c:v>598</c:v>
                </c:pt>
                <c:pt idx="1251">
                  <c:v>634</c:v>
                </c:pt>
                <c:pt idx="1252">
                  <c:v>857</c:v>
                </c:pt>
                <c:pt idx="1253">
                  <c:v>1091</c:v>
                </c:pt>
                <c:pt idx="1254">
                  <c:v>1138</c:v>
                </c:pt>
                <c:pt idx="1255">
                  <c:v>947</c:v>
                </c:pt>
                <c:pt idx="1256">
                  <c:v>688</c:v>
                </c:pt>
                <c:pt idx="1257">
                  <c:v>615</c:v>
                </c:pt>
                <c:pt idx="1258">
                  <c:v>858</c:v>
                </c:pt>
                <c:pt idx="1259">
                  <c:v>1315</c:v>
                </c:pt>
                <c:pt idx="1260">
                  <c:v>1736</c:v>
                </c:pt>
                <c:pt idx="1261">
                  <c:v>1900</c:v>
                </c:pt>
                <c:pt idx="1262">
                  <c:v>1751</c:v>
                </c:pt>
                <c:pt idx="1263">
                  <c:v>1401</c:v>
                </c:pt>
                <c:pt idx="1264">
                  <c:v>1031</c:v>
                </c:pt>
                <c:pt idx="1265">
                  <c:v>766</c:v>
                </c:pt>
                <c:pt idx="1266">
                  <c:v>627</c:v>
                </c:pt>
                <c:pt idx="1267">
                  <c:v>568</c:v>
                </c:pt>
                <c:pt idx="1268">
                  <c:v>553</c:v>
                </c:pt>
                <c:pt idx="1269">
                  <c:v>596</c:v>
                </c:pt>
                <c:pt idx="1270">
                  <c:v>720</c:v>
                </c:pt>
                <c:pt idx="1271">
                  <c:v>901</c:v>
                </c:pt>
                <c:pt idx="1272">
                  <c:v>1059</c:v>
                </c:pt>
                <c:pt idx="1273">
                  <c:v>1118</c:v>
                </c:pt>
                <c:pt idx="1274">
                  <c:v>1085</c:v>
                </c:pt>
                <c:pt idx="1275">
                  <c:v>1046</c:v>
                </c:pt>
                <c:pt idx="1276">
                  <c:v>1093</c:v>
                </c:pt>
                <c:pt idx="1277">
                  <c:v>1257</c:v>
                </c:pt>
                <c:pt idx="1278">
                  <c:v>1503</c:v>
                </c:pt>
                <c:pt idx="1279">
                  <c:v>1760</c:v>
                </c:pt>
                <c:pt idx="1280">
                  <c:v>1974</c:v>
                </c:pt>
                <c:pt idx="1281">
                  <c:v>2114</c:v>
                </c:pt>
                <c:pt idx="1282">
                  <c:v>2175</c:v>
                </c:pt>
                <c:pt idx="1283">
                  <c:v>2158</c:v>
                </c:pt>
                <c:pt idx="1284">
                  <c:v>2069</c:v>
                </c:pt>
                <c:pt idx="1285">
                  <c:v>1907</c:v>
                </c:pt>
                <c:pt idx="1286">
                  <c:v>1692</c:v>
                </c:pt>
                <c:pt idx="1287">
                  <c:v>1491</c:v>
                </c:pt>
                <c:pt idx="1288">
                  <c:v>1403</c:v>
                </c:pt>
                <c:pt idx="1289">
                  <c:v>1502</c:v>
                </c:pt>
                <c:pt idx="1290">
                  <c:v>1767</c:v>
                </c:pt>
                <c:pt idx="1291">
                  <c:v>2078</c:v>
                </c:pt>
                <c:pt idx="1292">
                  <c:v>2293</c:v>
                </c:pt>
                <c:pt idx="1293">
                  <c:v>2331</c:v>
                </c:pt>
                <c:pt idx="1294">
                  <c:v>2201</c:v>
                </c:pt>
                <c:pt idx="1295">
                  <c:v>1959</c:v>
                </c:pt>
                <c:pt idx="1296">
                  <c:v>1666</c:v>
                </c:pt>
                <c:pt idx="1297">
                  <c:v>1386</c:v>
                </c:pt>
                <c:pt idx="1298">
                  <c:v>1193</c:v>
                </c:pt>
                <c:pt idx="1299">
                  <c:v>1150</c:v>
                </c:pt>
                <c:pt idx="1300">
                  <c:v>1259</c:v>
                </c:pt>
                <c:pt idx="1301">
                  <c:v>1435</c:v>
                </c:pt>
                <c:pt idx="1302">
                  <c:v>1556</c:v>
                </c:pt>
                <c:pt idx="1303">
                  <c:v>1538</c:v>
                </c:pt>
                <c:pt idx="1304">
                  <c:v>1396</c:v>
                </c:pt>
                <c:pt idx="1305">
                  <c:v>1228</c:v>
                </c:pt>
                <c:pt idx="1306">
                  <c:v>1149</c:v>
                </c:pt>
                <c:pt idx="1307">
                  <c:v>1208</c:v>
                </c:pt>
                <c:pt idx="1308">
                  <c:v>1364</c:v>
                </c:pt>
                <c:pt idx="1309">
                  <c:v>1517</c:v>
                </c:pt>
                <c:pt idx="1310">
                  <c:v>1583</c:v>
                </c:pt>
                <c:pt idx="1311">
                  <c:v>1556</c:v>
                </c:pt>
                <c:pt idx="1312">
                  <c:v>1494</c:v>
                </c:pt>
                <c:pt idx="1313">
                  <c:v>1451</c:v>
                </c:pt>
                <c:pt idx="1314">
                  <c:v>1429</c:v>
                </c:pt>
                <c:pt idx="1315">
                  <c:v>1400</c:v>
                </c:pt>
                <c:pt idx="1316">
                  <c:v>1374</c:v>
                </c:pt>
                <c:pt idx="1317">
                  <c:v>1412</c:v>
                </c:pt>
                <c:pt idx="1318">
                  <c:v>1580</c:v>
                </c:pt>
                <c:pt idx="1319">
                  <c:v>1850</c:v>
                </c:pt>
                <c:pt idx="1320">
                  <c:v>2107</c:v>
                </c:pt>
                <c:pt idx="1321">
                  <c:v>2226</c:v>
                </c:pt>
                <c:pt idx="1322">
                  <c:v>2170</c:v>
                </c:pt>
                <c:pt idx="1323">
                  <c:v>2001</c:v>
                </c:pt>
                <c:pt idx="1324">
                  <c:v>1804</c:v>
                </c:pt>
                <c:pt idx="1325">
                  <c:v>1612</c:v>
                </c:pt>
                <c:pt idx="1326">
                  <c:v>1419</c:v>
                </c:pt>
                <c:pt idx="1327">
                  <c:v>1221</c:v>
                </c:pt>
                <c:pt idx="1328">
                  <c:v>1053</c:v>
                </c:pt>
                <c:pt idx="1329">
                  <c:v>951</c:v>
                </c:pt>
                <c:pt idx="1330">
                  <c:v>927</c:v>
                </c:pt>
                <c:pt idx="1331">
                  <c:v>957</c:v>
                </c:pt>
                <c:pt idx="1332">
                  <c:v>1011</c:v>
                </c:pt>
                <c:pt idx="1333">
                  <c:v>1062</c:v>
                </c:pt>
                <c:pt idx="1334">
                  <c:v>1087</c:v>
                </c:pt>
                <c:pt idx="1335">
                  <c:v>1078</c:v>
                </c:pt>
                <c:pt idx="1336">
                  <c:v>1074</c:v>
                </c:pt>
                <c:pt idx="1337">
                  <c:v>1148</c:v>
                </c:pt>
                <c:pt idx="1338">
                  <c:v>1338</c:v>
                </c:pt>
                <c:pt idx="1339">
                  <c:v>1565</c:v>
                </c:pt>
                <c:pt idx="1340">
                  <c:v>1673</c:v>
                </c:pt>
                <c:pt idx="1341">
                  <c:v>1569</c:v>
                </c:pt>
                <c:pt idx="1342">
                  <c:v>1352</c:v>
                </c:pt>
                <c:pt idx="1343">
                  <c:v>1246</c:v>
                </c:pt>
                <c:pt idx="1344">
                  <c:v>1376</c:v>
                </c:pt>
                <c:pt idx="1345">
                  <c:v>1619</c:v>
                </c:pt>
                <c:pt idx="1346">
                  <c:v>1708</c:v>
                </c:pt>
                <c:pt idx="1347">
                  <c:v>1511</c:v>
                </c:pt>
                <c:pt idx="1348">
                  <c:v>1186</c:v>
                </c:pt>
                <c:pt idx="1349">
                  <c:v>1020</c:v>
                </c:pt>
                <c:pt idx="1350">
                  <c:v>1109</c:v>
                </c:pt>
                <c:pt idx="1351">
                  <c:v>1245</c:v>
                </c:pt>
                <c:pt idx="1352">
                  <c:v>1150</c:v>
                </c:pt>
                <c:pt idx="1353">
                  <c:v>815</c:v>
                </c:pt>
                <c:pt idx="1354">
                  <c:v>552</c:v>
                </c:pt>
                <c:pt idx="1355">
                  <c:v>673</c:v>
                </c:pt>
                <c:pt idx="1356">
                  <c:v>1135</c:v>
                </c:pt>
                <c:pt idx="1357">
                  <c:v>1546</c:v>
                </c:pt>
                <c:pt idx="1358">
                  <c:v>1539</c:v>
                </c:pt>
                <c:pt idx="1359">
                  <c:v>1127</c:v>
                </c:pt>
                <c:pt idx="1360">
                  <c:v>673</c:v>
                </c:pt>
                <c:pt idx="1361">
                  <c:v>510</c:v>
                </c:pt>
                <c:pt idx="1362">
                  <c:v>644</c:v>
                </c:pt>
                <c:pt idx="1363">
                  <c:v>804</c:v>
                </c:pt>
                <c:pt idx="1364">
                  <c:v>767</c:v>
                </c:pt>
                <c:pt idx="1365">
                  <c:v>571</c:v>
                </c:pt>
                <c:pt idx="1366">
                  <c:v>419</c:v>
                </c:pt>
                <c:pt idx="1367">
                  <c:v>437</c:v>
                </c:pt>
                <c:pt idx="1368">
                  <c:v>560</c:v>
                </c:pt>
                <c:pt idx="1369">
                  <c:v>653</c:v>
                </c:pt>
                <c:pt idx="1370">
                  <c:v>702</c:v>
                </c:pt>
                <c:pt idx="1371">
                  <c:v>819</c:v>
                </c:pt>
                <c:pt idx="1372">
                  <c:v>1096</c:v>
                </c:pt>
                <c:pt idx="1373">
                  <c:v>1457</c:v>
                </c:pt>
                <c:pt idx="1374">
                  <c:v>1696</c:v>
                </c:pt>
                <c:pt idx="1375">
                  <c:v>1665</c:v>
                </c:pt>
                <c:pt idx="1376">
                  <c:v>1406</c:v>
                </c:pt>
                <c:pt idx="1377">
                  <c:v>1117</c:v>
                </c:pt>
                <c:pt idx="1378">
                  <c:v>979</c:v>
                </c:pt>
                <c:pt idx="1379">
                  <c:v>1019</c:v>
                </c:pt>
                <c:pt idx="1380">
                  <c:v>1116</c:v>
                </c:pt>
                <c:pt idx="1381">
                  <c:v>1117</c:v>
                </c:pt>
                <c:pt idx="1382">
                  <c:v>956</c:v>
                </c:pt>
                <c:pt idx="1383">
                  <c:v>669</c:v>
                </c:pt>
                <c:pt idx="1384">
                  <c:v>351</c:v>
                </c:pt>
                <c:pt idx="1385">
                  <c:v>101</c:v>
                </c:pt>
                <c:pt idx="1386">
                  <c:v>1</c:v>
                </c:pt>
                <c:pt idx="1387">
                  <c:v>89</c:v>
                </c:pt>
                <c:pt idx="1388">
                  <c:v>328</c:v>
                </c:pt>
                <c:pt idx="1389">
                  <c:v>595</c:v>
                </c:pt>
                <c:pt idx="1390">
                  <c:v>747</c:v>
                </c:pt>
                <c:pt idx="1391">
                  <c:v>725</c:v>
                </c:pt>
                <c:pt idx="1392">
                  <c:v>611</c:v>
                </c:pt>
                <c:pt idx="1393">
                  <c:v>555</c:v>
                </c:pt>
                <c:pt idx="1394">
                  <c:v>639</c:v>
                </c:pt>
                <c:pt idx="1395">
                  <c:v>804</c:v>
                </c:pt>
                <c:pt idx="1396">
                  <c:v>926</c:v>
                </c:pt>
                <c:pt idx="1397">
                  <c:v>936</c:v>
                </c:pt>
                <c:pt idx="1398">
                  <c:v>877</c:v>
                </c:pt>
                <c:pt idx="1399">
                  <c:v>823</c:v>
                </c:pt>
                <c:pt idx="1400">
                  <c:v>797</c:v>
                </c:pt>
                <c:pt idx="1401">
                  <c:v>753</c:v>
                </c:pt>
                <c:pt idx="1402">
                  <c:v>661</c:v>
                </c:pt>
                <c:pt idx="1403">
                  <c:v>563</c:v>
                </c:pt>
                <c:pt idx="1404">
                  <c:v>534</c:v>
                </c:pt>
                <c:pt idx="1405">
                  <c:v>601</c:v>
                </c:pt>
                <c:pt idx="1406">
                  <c:v>712</c:v>
                </c:pt>
                <c:pt idx="1407">
                  <c:v>791</c:v>
                </c:pt>
                <c:pt idx="1408">
                  <c:v>798</c:v>
                </c:pt>
                <c:pt idx="1409">
                  <c:v>732</c:v>
                </c:pt>
                <c:pt idx="1410">
                  <c:v>613</c:v>
                </c:pt>
                <c:pt idx="1411">
                  <c:v>476</c:v>
                </c:pt>
                <c:pt idx="1412">
                  <c:v>395</c:v>
                </c:pt>
                <c:pt idx="1413">
                  <c:v>466</c:v>
                </c:pt>
                <c:pt idx="1414">
                  <c:v>724</c:v>
                </c:pt>
                <c:pt idx="1415">
                  <c:v>1067</c:v>
                </c:pt>
                <c:pt idx="1416">
                  <c:v>1304</c:v>
                </c:pt>
                <c:pt idx="1417">
                  <c:v>1301</c:v>
                </c:pt>
                <c:pt idx="1418">
                  <c:v>1099</c:v>
                </c:pt>
                <c:pt idx="1419">
                  <c:v>867</c:v>
                </c:pt>
                <c:pt idx="1420">
                  <c:v>748</c:v>
                </c:pt>
                <c:pt idx="1421">
                  <c:v>740</c:v>
                </c:pt>
                <c:pt idx="1422">
                  <c:v>750</c:v>
                </c:pt>
                <c:pt idx="1423">
                  <c:v>716</c:v>
                </c:pt>
                <c:pt idx="1424">
                  <c:v>678</c:v>
                </c:pt>
                <c:pt idx="1425">
                  <c:v>711</c:v>
                </c:pt>
                <c:pt idx="1426">
                  <c:v>828</c:v>
                </c:pt>
                <c:pt idx="1427">
                  <c:v>947</c:v>
                </c:pt>
                <c:pt idx="1428">
                  <c:v>969</c:v>
                </c:pt>
                <c:pt idx="1429">
                  <c:v>867</c:v>
                </c:pt>
                <c:pt idx="1430">
                  <c:v>714</c:v>
                </c:pt>
                <c:pt idx="1431">
                  <c:v>624</c:v>
                </c:pt>
                <c:pt idx="1432">
                  <c:v>666</c:v>
                </c:pt>
                <c:pt idx="1433">
                  <c:v>812</c:v>
                </c:pt>
                <c:pt idx="1434">
                  <c:v>957</c:v>
                </c:pt>
                <c:pt idx="1435">
                  <c:v>1000</c:v>
                </c:pt>
                <c:pt idx="1436">
                  <c:v>927</c:v>
                </c:pt>
                <c:pt idx="1437">
                  <c:v>820</c:v>
                </c:pt>
                <c:pt idx="1438">
                  <c:v>799</c:v>
                </c:pt>
                <c:pt idx="1439">
                  <c:v>919</c:v>
                </c:pt>
                <c:pt idx="1440">
                  <c:v>1122</c:v>
                </c:pt>
                <c:pt idx="1441">
                  <c:v>1286</c:v>
                </c:pt>
                <c:pt idx="1442">
                  <c:v>1310</c:v>
                </c:pt>
                <c:pt idx="1443">
                  <c:v>1183</c:v>
                </c:pt>
                <c:pt idx="1444">
                  <c:v>984</c:v>
                </c:pt>
                <c:pt idx="1445">
                  <c:v>827</c:v>
                </c:pt>
                <c:pt idx="1446">
                  <c:v>794</c:v>
                </c:pt>
                <c:pt idx="1447">
                  <c:v>883</c:v>
                </c:pt>
                <c:pt idx="1448">
                  <c:v>1016</c:v>
                </c:pt>
                <c:pt idx="1449">
                  <c:v>1105</c:v>
                </c:pt>
                <c:pt idx="1450">
                  <c:v>1152</c:v>
                </c:pt>
                <c:pt idx="1451">
                  <c:v>1274</c:v>
                </c:pt>
                <c:pt idx="1452">
                  <c:v>1606</c:v>
                </c:pt>
                <c:pt idx="1453">
                  <c:v>2137</c:v>
                </c:pt>
                <c:pt idx="1454">
                  <c:v>2654</c:v>
                </c:pt>
                <c:pt idx="1455">
                  <c:v>2874</c:v>
                </c:pt>
                <c:pt idx="1456">
                  <c:v>2679</c:v>
                </c:pt>
                <c:pt idx="1457">
                  <c:v>2208</c:v>
                </c:pt>
                <c:pt idx="1458">
                  <c:v>1734</c:v>
                </c:pt>
                <c:pt idx="1459">
                  <c:v>1433</c:v>
                </c:pt>
                <c:pt idx="1460">
                  <c:v>1286</c:v>
                </c:pt>
                <c:pt idx="1461">
                  <c:v>1181</c:v>
                </c:pt>
                <c:pt idx="1462">
                  <c:v>1080</c:v>
                </c:pt>
                <c:pt idx="1463">
                  <c:v>1047</c:v>
                </c:pt>
                <c:pt idx="1464">
                  <c:v>1139</c:v>
                </c:pt>
                <c:pt idx="1465">
                  <c:v>1315</c:v>
                </c:pt>
                <c:pt idx="1466">
                  <c:v>1468</c:v>
                </c:pt>
                <c:pt idx="1467">
                  <c:v>1533</c:v>
                </c:pt>
                <c:pt idx="1468">
                  <c:v>1536</c:v>
                </c:pt>
                <c:pt idx="1469">
                  <c:v>1520</c:v>
                </c:pt>
                <c:pt idx="1470">
                  <c:v>1490</c:v>
                </c:pt>
                <c:pt idx="1471">
                  <c:v>1436</c:v>
                </c:pt>
                <c:pt idx="1472">
                  <c:v>1418</c:v>
                </c:pt>
                <c:pt idx="1473">
                  <c:v>1540</c:v>
                </c:pt>
                <c:pt idx="1474">
                  <c:v>1811</c:v>
                </c:pt>
                <c:pt idx="1475">
                  <c:v>2043</c:v>
                </c:pt>
                <c:pt idx="1476">
                  <c:v>1982</c:v>
                </c:pt>
                <c:pt idx="1477">
                  <c:v>1585</c:v>
                </c:pt>
                <c:pt idx="1478">
                  <c:v>1173</c:v>
                </c:pt>
                <c:pt idx="1479">
                  <c:v>1196</c:v>
                </c:pt>
                <c:pt idx="1480">
                  <c:v>1817</c:v>
                </c:pt>
                <c:pt idx="1481">
                  <c:v>2682</c:v>
                </c:pt>
                <c:pt idx="1482">
                  <c:v>3193</c:v>
                </c:pt>
                <c:pt idx="1483">
                  <c:v>3024</c:v>
                </c:pt>
                <c:pt idx="1484">
                  <c:v>2408</c:v>
                </c:pt>
                <c:pt idx="1485">
                  <c:v>1897</c:v>
                </c:pt>
                <c:pt idx="1486">
                  <c:v>1845</c:v>
                </c:pt>
                <c:pt idx="1487">
                  <c:v>2112</c:v>
                </c:pt>
                <c:pt idx="1488">
                  <c:v>2270</c:v>
                </c:pt>
                <c:pt idx="1489">
                  <c:v>2038</c:v>
                </c:pt>
                <c:pt idx="1490">
                  <c:v>1526</c:v>
                </c:pt>
                <c:pt idx="1491">
                  <c:v>1070</c:v>
                </c:pt>
                <c:pt idx="1492">
                  <c:v>906</c:v>
                </c:pt>
                <c:pt idx="1493">
                  <c:v>1015</c:v>
                </c:pt>
                <c:pt idx="1494">
                  <c:v>1240</c:v>
                </c:pt>
                <c:pt idx="1495">
                  <c:v>1487</c:v>
                </c:pt>
                <c:pt idx="1496">
                  <c:v>1758</c:v>
                </c:pt>
                <c:pt idx="1497">
                  <c:v>2032</c:v>
                </c:pt>
                <c:pt idx="1498">
                  <c:v>2187</c:v>
                </c:pt>
                <c:pt idx="1499">
                  <c:v>2073</c:v>
                </c:pt>
                <c:pt idx="1500">
                  <c:v>1687</c:v>
                </c:pt>
                <c:pt idx="1501">
                  <c:v>1236</c:v>
                </c:pt>
                <c:pt idx="1502">
                  <c:v>984</c:v>
                </c:pt>
                <c:pt idx="1503">
                  <c:v>1028</c:v>
                </c:pt>
                <c:pt idx="1504">
                  <c:v>1212</c:v>
                </c:pt>
                <c:pt idx="1505">
                  <c:v>1268</c:v>
                </c:pt>
                <c:pt idx="1506">
                  <c:v>1068</c:v>
                </c:pt>
                <c:pt idx="1507">
                  <c:v>733</c:v>
                </c:pt>
                <c:pt idx="1508">
                  <c:v>504</c:v>
                </c:pt>
                <c:pt idx="1509">
                  <c:v>514</c:v>
                </c:pt>
                <c:pt idx="1510">
                  <c:v>681</c:v>
                </c:pt>
                <c:pt idx="1511">
                  <c:v>824</c:v>
                </c:pt>
                <c:pt idx="1512">
                  <c:v>858</c:v>
                </c:pt>
                <c:pt idx="1513">
                  <c:v>857</c:v>
                </c:pt>
                <c:pt idx="1514">
                  <c:v>929</c:v>
                </c:pt>
                <c:pt idx="1515">
                  <c:v>1072</c:v>
                </c:pt>
                <c:pt idx="1516">
                  <c:v>1165</c:v>
                </c:pt>
                <c:pt idx="1517">
                  <c:v>1105</c:v>
                </c:pt>
                <c:pt idx="1518">
                  <c:v>931</c:v>
                </c:pt>
                <c:pt idx="1519">
                  <c:v>788</c:v>
                </c:pt>
                <c:pt idx="1520">
                  <c:v>788</c:v>
                </c:pt>
                <c:pt idx="1521">
                  <c:v>902</c:v>
                </c:pt>
                <c:pt idx="1522">
                  <c:v>1017</c:v>
                </c:pt>
                <c:pt idx="1523">
                  <c:v>1047</c:v>
                </c:pt>
                <c:pt idx="1524">
                  <c:v>1007</c:v>
                </c:pt>
                <c:pt idx="1525">
                  <c:v>956</c:v>
                </c:pt>
                <c:pt idx="1526">
                  <c:v>909</c:v>
                </c:pt>
                <c:pt idx="1527">
                  <c:v>828</c:v>
                </c:pt>
                <c:pt idx="1528">
                  <c:v>696</c:v>
                </c:pt>
                <c:pt idx="1529">
                  <c:v>570</c:v>
                </c:pt>
                <c:pt idx="1530">
                  <c:v>542</c:v>
                </c:pt>
                <c:pt idx="1531">
                  <c:v>626</c:v>
                </c:pt>
                <c:pt idx="1532">
                  <c:v>717</c:v>
                </c:pt>
                <c:pt idx="1533">
                  <c:v>676</c:v>
                </c:pt>
                <c:pt idx="1534">
                  <c:v>483</c:v>
                </c:pt>
                <c:pt idx="1535">
                  <c:v>272</c:v>
                </c:pt>
                <c:pt idx="1536">
                  <c:v>229</c:v>
                </c:pt>
                <c:pt idx="1537">
                  <c:v>415</c:v>
                </c:pt>
                <c:pt idx="1538">
                  <c:v>718</c:v>
                </c:pt>
                <c:pt idx="1539">
                  <c:v>961</c:v>
                </c:pt>
                <c:pt idx="1540">
                  <c:v>1048</c:v>
                </c:pt>
                <c:pt idx="1541">
                  <c:v>998</c:v>
                </c:pt>
                <c:pt idx="1542">
                  <c:v>867</c:v>
                </c:pt>
                <c:pt idx="1543">
                  <c:v>670</c:v>
                </c:pt>
                <c:pt idx="1544">
                  <c:v>413</c:v>
                </c:pt>
                <c:pt idx="1545">
                  <c:v>183</c:v>
                </c:pt>
                <c:pt idx="1546">
                  <c:v>146</c:v>
                </c:pt>
                <c:pt idx="1547">
                  <c:v>404</c:v>
                </c:pt>
                <c:pt idx="1548">
                  <c:v>828</c:v>
                </c:pt>
                <c:pt idx="1549">
                  <c:v>1103</c:v>
                </c:pt>
                <c:pt idx="1550">
                  <c:v>998</c:v>
                </c:pt>
                <c:pt idx="1551">
                  <c:v>629</c:v>
                </c:pt>
                <c:pt idx="1552">
                  <c:v>420</c:v>
                </c:pt>
                <c:pt idx="1553">
                  <c:v>703</c:v>
                </c:pt>
                <c:pt idx="1554">
                  <c:v>1344</c:v>
                </c:pt>
                <c:pt idx="1555">
                  <c:v>1781</c:v>
                </c:pt>
                <c:pt idx="1556">
                  <c:v>1522</c:v>
                </c:pt>
                <c:pt idx="1557">
                  <c:v>626</c:v>
                </c:pt>
                <c:pt idx="1558">
                  <c:v>-307</c:v>
                </c:pt>
                <c:pt idx="1559">
                  <c:v>-678</c:v>
                </c:pt>
                <c:pt idx="1560">
                  <c:v>-388</c:v>
                </c:pt>
                <c:pt idx="1561">
                  <c:v>138</c:v>
                </c:pt>
                <c:pt idx="1562">
                  <c:v>432</c:v>
                </c:pt>
                <c:pt idx="1563">
                  <c:v>390</c:v>
                </c:pt>
                <c:pt idx="1564">
                  <c:v>260</c:v>
                </c:pt>
                <c:pt idx="1565">
                  <c:v>288</c:v>
                </c:pt>
                <c:pt idx="1566">
                  <c:v>480</c:v>
                </c:pt>
                <c:pt idx="1567">
                  <c:v>678</c:v>
                </c:pt>
                <c:pt idx="1568">
                  <c:v>767</c:v>
                </c:pt>
                <c:pt idx="1569">
                  <c:v>739</c:v>
                </c:pt>
                <c:pt idx="1570">
                  <c:v>617</c:v>
                </c:pt>
                <c:pt idx="1571">
                  <c:v>415</c:v>
                </c:pt>
                <c:pt idx="1572">
                  <c:v>246</c:v>
                </c:pt>
                <c:pt idx="1573">
                  <c:v>327</c:v>
                </c:pt>
                <c:pt idx="1574">
                  <c:v>782</c:v>
                </c:pt>
                <c:pt idx="1575">
                  <c:v>1393</c:v>
                </c:pt>
                <c:pt idx="1576">
                  <c:v>1677</c:v>
                </c:pt>
                <c:pt idx="1577">
                  <c:v>1314</c:v>
                </c:pt>
                <c:pt idx="1578">
                  <c:v>508</c:v>
                </c:pt>
                <c:pt idx="1579">
                  <c:v>-150</c:v>
                </c:pt>
                <c:pt idx="1580">
                  <c:v>-240</c:v>
                </c:pt>
                <c:pt idx="1581">
                  <c:v>86</c:v>
                </c:pt>
                <c:pt idx="1582">
                  <c:v>301</c:v>
                </c:pt>
                <c:pt idx="1583">
                  <c:v>78</c:v>
                </c:pt>
                <c:pt idx="1584">
                  <c:v>-358</c:v>
                </c:pt>
                <c:pt idx="1585">
                  <c:v>-497</c:v>
                </c:pt>
                <c:pt idx="1586">
                  <c:v>-86</c:v>
                </c:pt>
                <c:pt idx="1587">
                  <c:v>608</c:v>
                </c:pt>
                <c:pt idx="1588">
                  <c:v>1097</c:v>
                </c:pt>
                <c:pt idx="1589">
                  <c:v>1136</c:v>
                </c:pt>
                <c:pt idx="1590">
                  <c:v>886</c:v>
                </c:pt>
                <c:pt idx="1591">
                  <c:v>642</c:v>
                </c:pt>
                <c:pt idx="1592">
                  <c:v>515</c:v>
                </c:pt>
                <c:pt idx="1593">
                  <c:v>392</c:v>
                </c:pt>
                <c:pt idx="1594">
                  <c:v>181</c:v>
                </c:pt>
                <c:pt idx="1595">
                  <c:v>-17</c:v>
                </c:pt>
                <c:pt idx="1596">
                  <c:v>-12</c:v>
                </c:pt>
                <c:pt idx="1597">
                  <c:v>247</c:v>
                </c:pt>
                <c:pt idx="1598">
                  <c:v>598</c:v>
                </c:pt>
                <c:pt idx="1599">
                  <c:v>824</c:v>
                </c:pt>
                <c:pt idx="1600">
                  <c:v>865</c:v>
                </c:pt>
                <c:pt idx="1601">
                  <c:v>832</c:v>
                </c:pt>
                <c:pt idx="1602">
                  <c:v>849</c:v>
                </c:pt>
                <c:pt idx="1603">
                  <c:v>916</c:v>
                </c:pt>
                <c:pt idx="1604">
                  <c:v>954</c:v>
                </c:pt>
                <c:pt idx="1605">
                  <c:v>929</c:v>
                </c:pt>
                <c:pt idx="1606">
                  <c:v>899</c:v>
                </c:pt>
                <c:pt idx="1607">
                  <c:v>935</c:v>
                </c:pt>
                <c:pt idx="1608">
                  <c:v>1031</c:v>
                </c:pt>
                <c:pt idx="1609">
                  <c:v>1114</c:v>
                </c:pt>
                <c:pt idx="1610">
                  <c:v>1134</c:v>
                </c:pt>
                <c:pt idx="1611">
                  <c:v>1101</c:v>
                </c:pt>
                <c:pt idx="1612">
                  <c:v>1057</c:v>
                </c:pt>
                <c:pt idx="1613">
                  <c:v>1019</c:v>
                </c:pt>
                <c:pt idx="1614">
                  <c:v>987</c:v>
                </c:pt>
                <c:pt idx="1615">
                  <c:v>964</c:v>
                </c:pt>
                <c:pt idx="1616">
                  <c:v>958</c:v>
                </c:pt>
                <c:pt idx="1617">
                  <c:v>948</c:v>
                </c:pt>
                <c:pt idx="1618">
                  <c:v>904</c:v>
                </c:pt>
                <c:pt idx="1619">
                  <c:v>838</c:v>
                </c:pt>
                <c:pt idx="1620">
                  <c:v>829</c:v>
                </c:pt>
                <c:pt idx="1621">
                  <c:v>928</c:v>
                </c:pt>
                <c:pt idx="1622">
                  <c:v>1075</c:v>
                </c:pt>
                <c:pt idx="1623">
                  <c:v>1123</c:v>
                </c:pt>
                <c:pt idx="1624">
                  <c:v>994</c:v>
                </c:pt>
                <c:pt idx="1625">
                  <c:v>791</c:v>
                </c:pt>
                <c:pt idx="1626">
                  <c:v>711</c:v>
                </c:pt>
                <c:pt idx="1627">
                  <c:v>842</c:v>
                </c:pt>
                <c:pt idx="1628">
                  <c:v>1058</c:v>
                </c:pt>
                <c:pt idx="1629">
                  <c:v>1146</c:v>
                </c:pt>
                <c:pt idx="1630">
                  <c:v>1036</c:v>
                </c:pt>
                <c:pt idx="1631">
                  <c:v>869</c:v>
                </c:pt>
                <c:pt idx="1632">
                  <c:v>834</c:v>
                </c:pt>
                <c:pt idx="1633">
                  <c:v>969</c:v>
                </c:pt>
                <c:pt idx="1634">
                  <c:v>1140</c:v>
                </c:pt>
                <c:pt idx="1635">
                  <c:v>1211</c:v>
                </c:pt>
                <c:pt idx="1636">
                  <c:v>1182</c:v>
                </c:pt>
                <c:pt idx="1637">
                  <c:v>1147</c:v>
                </c:pt>
                <c:pt idx="1638">
                  <c:v>1146</c:v>
                </c:pt>
                <c:pt idx="1639">
                  <c:v>1108</c:v>
                </c:pt>
                <c:pt idx="1640">
                  <c:v>966</c:v>
                </c:pt>
                <c:pt idx="1641">
                  <c:v>783</c:v>
                </c:pt>
                <c:pt idx="1642">
                  <c:v>712</c:v>
                </c:pt>
                <c:pt idx="1643">
                  <c:v>840</c:v>
                </c:pt>
                <c:pt idx="1644">
                  <c:v>1111</c:v>
                </c:pt>
                <c:pt idx="1645">
                  <c:v>1450</c:v>
                </c:pt>
                <c:pt idx="1646">
                  <c:v>1918</c:v>
                </c:pt>
                <c:pt idx="1647">
                  <c:v>2634</c:v>
                </c:pt>
                <c:pt idx="1648">
                  <c:v>3514</c:v>
                </c:pt>
                <c:pt idx="1649">
                  <c:v>4126</c:v>
                </c:pt>
                <c:pt idx="1650">
                  <c:v>3956</c:v>
                </c:pt>
                <c:pt idx="1651">
                  <c:v>2900</c:v>
                </c:pt>
                <c:pt idx="1652">
                  <c:v>1472</c:v>
                </c:pt>
                <c:pt idx="1653">
                  <c:v>442</c:v>
                </c:pt>
                <c:pt idx="1654">
                  <c:v>209</c:v>
                </c:pt>
                <c:pt idx="1655">
                  <c:v>515</c:v>
                </c:pt>
                <c:pt idx="1656">
                  <c:v>791</c:v>
                </c:pt>
                <c:pt idx="1657">
                  <c:v>735</c:v>
                </c:pt>
                <c:pt idx="1658">
                  <c:v>531</c:v>
                </c:pt>
                <c:pt idx="1659">
                  <c:v>532</c:v>
                </c:pt>
                <c:pt idx="1660">
                  <c:v>822</c:v>
                </c:pt>
                <c:pt idx="1661">
                  <c:v>1147</c:v>
                </c:pt>
                <c:pt idx="1662">
                  <c:v>1232</c:v>
                </c:pt>
                <c:pt idx="1663">
                  <c:v>1085</c:v>
                </c:pt>
                <c:pt idx="1664">
                  <c:v>934</c:v>
                </c:pt>
                <c:pt idx="1665">
                  <c:v>942</c:v>
                </c:pt>
                <c:pt idx="1666">
                  <c:v>1042</c:v>
                </c:pt>
                <c:pt idx="1667">
                  <c:v>1078</c:v>
                </c:pt>
                <c:pt idx="1668">
                  <c:v>1015</c:v>
                </c:pt>
                <c:pt idx="1669">
                  <c:v>957</c:v>
                </c:pt>
                <c:pt idx="1670">
                  <c:v>976</c:v>
                </c:pt>
                <c:pt idx="1671">
                  <c:v>990</c:v>
                </c:pt>
                <c:pt idx="1672">
                  <c:v>862</c:v>
                </c:pt>
                <c:pt idx="1673">
                  <c:v>581</c:v>
                </c:pt>
                <c:pt idx="1674">
                  <c:v>309</c:v>
                </c:pt>
                <c:pt idx="1675">
                  <c:v>217</c:v>
                </c:pt>
                <c:pt idx="1676">
                  <c:v>320</c:v>
                </c:pt>
                <c:pt idx="1677">
                  <c:v>487</c:v>
                </c:pt>
                <c:pt idx="1678">
                  <c:v>588</c:v>
                </c:pt>
                <c:pt idx="1679">
                  <c:v>600</c:v>
                </c:pt>
                <c:pt idx="1680">
                  <c:v>572</c:v>
                </c:pt>
                <c:pt idx="1681">
                  <c:v>524</c:v>
                </c:pt>
                <c:pt idx="1682">
                  <c:v>435</c:v>
                </c:pt>
                <c:pt idx="1683">
                  <c:v>314</c:v>
                </c:pt>
                <c:pt idx="1684">
                  <c:v>251</c:v>
                </c:pt>
                <c:pt idx="1685">
                  <c:v>324</c:v>
                </c:pt>
                <c:pt idx="1686">
                  <c:v>500</c:v>
                </c:pt>
                <c:pt idx="1687">
                  <c:v>628</c:v>
                </c:pt>
                <c:pt idx="1688">
                  <c:v>586</c:v>
                </c:pt>
                <c:pt idx="1689">
                  <c:v>400</c:v>
                </c:pt>
                <c:pt idx="1690">
                  <c:v>220</c:v>
                </c:pt>
                <c:pt idx="1691">
                  <c:v>146</c:v>
                </c:pt>
                <c:pt idx="1692">
                  <c:v>135</c:v>
                </c:pt>
                <c:pt idx="1693">
                  <c:v>68</c:v>
                </c:pt>
                <c:pt idx="1694">
                  <c:v>-74</c:v>
                </c:pt>
                <c:pt idx="1695">
                  <c:v>-162</c:v>
                </c:pt>
                <c:pt idx="1696">
                  <c:v>-40</c:v>
                </c:pt>
                <c:pt idx="1697">
                  <c:v>283</c:v>
                </c:pt>
                <c:pt idx="1698">
                  <c:v>605</c:v>
                </c:pt>
                <c:pt idx="1699">
                  <c:v>702</c:v>
                </c:pt>
                <c:pt idx="1700">
                  <c:v>537</c:v>
                </c:pt>
                <c:pt idx="1701">
                  <c:v>295</c:v>
                </c:pt>
                <c:pt idx="1702">
                  <c:v>221</c:v>
                </c:pt>
                <c:pt idx="1703">
                  <c:v>398</c:v>
                </c:pt>
                <c:pt idx="1704">
                  <c:v>694</c:v>
                </c:pt>
                <c:pt idx="1705">
                  <c:v>883</c:v>
                </c:pt>
                <c:pt idx="1706">
                  <c:v>848</c:v>
                </c:pt>
                <c:pt idx="1707">
                  <c:v>668</c:v>
                </c:pt>
                <c:pt idx="1708">
                  <c:v>524</c:v>
                </c:pt>
                <c:pt idx="1709">
                  <c:v>521</c:v>
                </c:pt>
                <c:pt idx="1710">
                  <c:v>598</c:v>
                </c:pt>
                <c:pt idx="1711">
                  <c:v>591</c:v>
                </c:pt>
                <c:pt idx="1712">
                  <c:v>405</c:v>
                </c:pt>
                <c:pt idx="1713">
                  <c:v>123</c:v>
                </c:pt>
                <c:pt idx="1714">
                  <c:v>-55</c:v>
                </c:pt>
                <c:pt idx="1715">
                  <c:v>3</c:v>
                </c:pt>
                <c:pt idx="1716">
                  <c:v>247</c:v>
                </c:pt>
                <c:pt idx="1717">
                  <c:v>469</c:v>
                </c:pt>
                <c:pt idx="1718">
                  <c:v>498</c:v>
                </c:pt>
                <c:pt idx="1719">
                  <c:v>353</c:v>
                </c:pt>
                <c:pt idx="1720">
                  <c:v>227</c:v>
                </c:pt>
                <c:pt idx="1721">
                  <c:v>300</c:v>
                </c:pt>
                <c:pt idx="1722">
                  <c:v>568</c:v>
                </c:pt>
                <c:pt idx="1723">
                  <c:v>825</c:v>
                </c:pt>
                <c:pt idx="1724">
                  <c:v>850</c:v>
                </c:pt>
                <c:pt idx="1725">
                  <c:v>624</c:v>
                </c:pt>
                <c:pt idx="1726">
                  <c:v>371</c:v>
                </c:pt>
                <c:pt idx="1727">
                  <c:v>357</c:v>
                </c:pt>
                <c:pt idx="1728">
                  <c:v>632</c:v>
                </c:pt>
                <c:pt idx="1729">
                  <c:v>940</c:v>
                </c:pt>
                <c:pt idx="1730">
                  <c:v>951</c:v>
                </c:pt>
                <c:pt idx="1731">
                  <c:v>580</c:v>
                </c:pt>
                <c:pt idx="1732">
                  <c:v>99</c:v>
                </c:pt>
                <c:pt idx="1733">
                  <c:v>-106</c:v>
                </c:pt>
                <c:pt idx="1734">
                  <c:v>89</c:v>
                </c:pt>
                <c:pt idx="1735">
                  <c:v>427</c:v>
                </c:pt>
                <c:pt idx="1736">
                  <c:v>532</c:v>
                </c:pt>
                <c:pt idx="1737">
                  <c:v>300</c:v>
                </c:pt>
                <c:pt idx="1738">
                  <c:v>15</c:v>
                </c:pt>
                <c:pt idx="1739">
                  <c:v>50</c:v>
                </c:pt>
                <c:pt idx="1740">
                  <c:v>481</c:v>
                </c:pt>
                <c:pt idx="1741">
                  <c:v>992</c:v>
                </c:pt>
                <c:pt idx="1742">
                  <c:v>1195</c:v>
                </c:pt>
                <c:pt idx="1743">
                  <c:v>997</c:v>
                </c:pt>
                <c:pt idx="1744">
                  <c:v>666</c:v>
                </c:pt>
                <c:pt idx="1745">
                  <c:v>543</c:v>
                </c:pt>
                <c:pt idx="1746">
                  <c:v>723</c:v>
                </c:pt>
                <c:pt idx="1747">
                  <c:v>1011</c:v>
                </c:pt>
                <c:pt idx="1748">
                  <c:v>1145</c:v>
                </c:pt>
                <c:pt idx="1749">
                  <c:v>1036</c:v>
                </c:pt>
                <c:pt idx="1750">
                  <c:v>807</c:v>
                </c:pt>
                <c:pt idx="1751">
                  <c:v>640</c:v>
                </c:pt>
                <c:pt idx="1752">
                  <c:v>635</c:v>
                </c:pt>
                <c:pt idx="1753">
                  <c:v>775</c:v>
                </c:pt>
                <c:pt idx="1754">
                  <c:v>985</c:v>
                </c:pt>
                <c:pt idx="1755">
                  <c:v>1186</c:v>
                </c:pt>
                <c:pt idx="1756">
                  <c:v>1319</c:v>
                </c:pt>
                <c:pt idx="1757">
                  <c:v>1359</c:v>
                </c:pt>
                <c:pt idx="1758">
                  <c:v>1331</c:v>
                </c:pt>
                <c:pt idx="1759">
                  <c:v>1294</c:v>
                </c:pt>
                <c:pt idx="1760">
                  <c:v>1292</c:v>
                </c:pt>
                <c:pt idx="1761">
                  <c:v>1324</c:v>
                </c:pt>
                <c:pt idx="1762">
                  <c:v>1356</c:v>
                </c:pt>
                <c:pt idx="1763">
                  <c:v>1367</c:v>
                </c:pt>
                <c:pt idx="1764">
                  <c:v>1358</c:v>
                </c:pt>
                <c:pt idx="1765">
                  <c:v>1326</c:v>
                </c:pt>
                <c:pt idx="1766">
                  <c:v>1253</c:v>
                </c:pt>
                <c:pt idx="1767">
                  <c:v>1130</c:v>
                </c:pt>
                <c:pt idx="1768">
                  <c:v>996</c:v>
                </c:pt>
                <c:pt idx="1769">
                  <c:v>917</c:v>
                </c:pt>
                <c:pt idx="1770">
                  <c:v>916</c:v>
                </c:pt>
                <c:pt idx="1771">
                  <c:v>945</c:v>
                </c:pt>
                <c:pt idx="1772">
                  <c:v>943</c:v>
                </c:pt>
                <c:pt idx="1773">
                  <c:v>909</c:v>
                </c:pt>
                <c:pt idx="1774">
                  <c:v>902</c:v>
                </c:pt>
                <c:pt idx="1775">
                  <c:v>963</c:v>
                </c:pt>
                <c:pt idx="1776">
                  <c:v>1043</c:v>
                </c:pt>
                <c:pt idx="1777">
                  <c:v>1061</c:v>
                </c:pt>
                <c:pt idx="1778">
                  <c:v>1007</c:v>
                </c:pt>
                <c:pt idx="1779">
                  <c:v>976</c:v>
                </c:pt>
                <c:pt idx="1780">
                  <c:v>1067</c:v>
                </c:pt>
                <c:pt idx="1781">
                  <c:v>1255</c:v>
                </c:pt>
                <c:pt idx="1782">
                  <c:v>1407</c:v>
                </c:pt>
                <c:pt idx="1783">
                  <c:v>1418</c:v>
                </c:pt>
                <c:pt idx="1784">
                  <c:v>1318</c:v>
                </c:pt>
                <c:pt idx="1785">
                  <c:v>1212</c:v>
                </c:pt>
                <c:pt idx="1786">
                  <c:v>1149</c:v>
                </c:pt>
                <c:pt idx="1787">
                  <c:v>1067</c:v>
                </c:pt>
                <c:pt idx="1788">
                  <c:v>897</c:v>
                </c:pt>
                <c:pt idx="1789">
                  <c:v>688</c:v>
                </c:pt>
                <c:pt idx="1790">
                  <c:v>596</c:v>
                </c:pt>
                <c:pt idx="1791">
                  <c:v>721</c:v>
                </c:pt>
                <c:pt idx="1792">
                  <c:v>994</c:v>
                </c:pt>
                <c:pt idx="1793">
                  <c:v>1228</c:v>
                </c:pt>
                <c:pt idx="1794">
                  <c:v>1280</c:v>
                </c:pt>
                <c:pt idx="1795">
                  <c:v>1168</c:v>
                </c:pt>
                <c:pt idx="1796">
                  <c:v>1016</c:v>
                </c:pt>
                <c:pt idx="1797">
                  <c:v>940</c:v>
                </c:pt>
                <c:pt idx="1798">
                  <c:v>968</c:v>
                </c:pt>
                <c:pt idx="1799">
                  <c:v>1066</c:v>
                </c:pt>
                <c:pt idx="1800">
                  <c:v>1184</c:v>
                </c:pt>
                <c:pt idx="1801">
                  <c:v>1278</c:v>
                </c:pt>
                <c:pt idx="1802">
                  <c:v>1308</c:v>
                </c:pt>
                <c:pt idx="1803">
                  <c:v>1250</c:v>
                </c:pt>
                <c:pt idx="1804">
                  <c:v>1124</c:v>
                </c:pt>
                <c:pt idx="1805">
                  <c:v>993</c:v>
                </c:pt>
                <c:pt idx="1806">
                  <c:v>914</c:v>
                </c:pt>
                <c:pt idx="1807">
                  <c:v>906</c:v>
                </c:pt>
                <c:pt idx="1808">
                  <c:v>944</c:v>
                </c:pt>
                <c:pt idx="1809">
                  <c:v>989</c:v>
                </c:pt>
                <c:pt idx="1810">
                  <c:v>1006</c:v>
                </c:pt>
                <c:pt idx="1811">
                  <c:v>956</c:v>
                </c:pt>
                <c:pt idx="1812">
                  <c:v>824</c:v>
                </c:pt>
                <c:pt idx="1813">
                  <c:v>642</c:v>
                </c:pt>
                <c:pt idx="1814">
                  <c:v>502</c:v>
                </c:pt>
                <c:pt idx="1815">
                  <c:v>498</c:v>
                </c:pt>
                <c:pt idx="1816">
                  <c:v>638</c:v>
                </c:pt>
                <c:pt idx="1817">
                  <c:v>819</c:v>
                </c:pt>
                <c:pt idx="1818">
                  <c:v>907</c:v>
                </c:pt>
                <c:pt idx="1819">
                  <c:v>840</c:v>
                </c:pt>
                <c:pt idx="1820">
                  <c:v>672</c:v>
                </c:pt>
                <c:pt idx="1821">
                  <c:v>509</c:v>
                </c:pt>
                <c:pt idx="1822">
                  <c:v>414</c:v>
                </c:pt>
                <c:pt idx="1823">
                  <c:v>374</c:v>
                </c:pt>
                <c:pt idx="1824">
                  <c:v>348</c:v>
                </c:pt>
                <c:pt idx="1825">
                  <c:v>311</c:v>
                </c:pt>
                <c:pt idx="1826">
                  <c:v>270</c:v>
                </c:pt>
                <c:pt idx="1827">
                  <c:v>229</c:v>
                </c:pt>
                <c:pt idx="1828">
                  <c:v>177</c:v>
                </c:pt>
                <c:pt idx="1829">
                  <c:v>104</c:v>
                </c:pt>
                <c:pt idx="1830">
                  <c:v>12</c:v>
                </c:pt>
                <c:pt idx="1831">
                  <c:v>-79</c:v>
                </c:pt>
                <c:pt idx="1832">
                  <c:v>-138</c:v>
                </c:pt>
                <c:pt idx="1833">
                  <c:v>-117</c:v>
                </c:pt>
                <c:pt idx="1834">
                  <c:v>37</c:v>
                </c:pt>
                <c:pt idx="1835">
                  <c:v>337</c:v>
                </c:pt>
                <c:pt idx="1836">
                  <c:v>697</c:v>
                </c:pt>
                <c:pt idx="1837">
                  <c:v>947</c:v>
                </c:pt>
                <c:pt idx="1838">
                  <c:v>934</c:v>
                </c:pt>
                <c:pt idx="1839">
                  <c:v>658</c:v>
                </c:pt>
                <c:pt idx="1840">
                  <c:v>300</c:v>
                </c:pt>
                <c:pt idx="1841">
                  <c:v>104</c:v>
                </c:pt>
                <c:pt idx="1842">
                  <c:v>180</c:v>
                </c:pt>
                <c:pt idx="1843">
                  <c:v>425</c:v>
                </c:pt>
                <c:pt idx="1844">
                  <c:v>609</c:v>
                </c:pt>
                <c:pt idx="1845">
                  <c:v>568</c:v>
                </c:pt>
                <c:pt idx="1846">
                  <c:v>327</c:v>
                </c:pt>
                <c:pt idx="1847">
                  <c:v>71</c:v>
                </c:pt>
                <c:pt idx="1848">
                  <c:v>0</c:v>
                </c:pt>
                <c:pt idx="1849">
                  <c:v>183</c:v>
                </c:pt>
                <c:pt idx="1850">
                  <c:v>504</c:v>
                </c:pt>
                <c:pt idx="1851">
                  <c:v>753</c:v>
                </c:pt>
                <c:pt idx="1852">
                  <c:v>807</c:v>
                </c:pt>
                <c:pt idx="1853">
                  <c:v>771</c:v>
                </c:pt>
                <c:pt idx="1854">
                  <c:v>938</c:v>
                </c:pt>
                <c:pt idx="1855">
                  <c:v>1527</c:v>
                </c:pt>
                <c:pt idx="1856">
                  <c:v>2404</c:v>
                </c:pt>
                <c:pt idx="1857">
                  <c:v>3070</c:v>
                </c:pt>
                <c:pt idx="1858">
                  <c:v>3047</c:v>
                </c:pt>
                <c:pt idx="1859">
                  <c:v>2339</c:v>
                </c:pt>
                <c:pt idx="1860">
                  <c:v>1528</c:v>
                </c:pt>
                <c:pt idx="1861">
                  <c:v>1340</c:v>
                </c:pt>
                <c:pt idx="1862">
                  <c:v>2050</c:v>
                </c:pt>
                <c:pt idx="1863">
                  <c:v>3258</c:v>
                </c:pt>
                <c:pt idx="1864">
                  <c:v>4219</c:v>
                </c:pt>
                <c:pt idx="1865">
                  <c:v>4405</c:v>
                </c:pt>
                <c:pt idx="1866">
                  <c:v>3835</c:v>
                </c:pt>
                <c:pt idx="1867">
                  <c:v>3019</c:v>
                </c:pt>
                <c:pt idx="1868">
                  <c:v>2671</c:v>
                </c:pt>
                <c:pt idx="1869">
                  <c:v>3371</c:v>
                </c:pt>
                <c:pt idx="1870">
                  <c:v>5219</c:v>
                </c:pt>
                <c:pt idx="1871">
                  <c:v>7614</c:v>
                </c:pt>
                <c:pt idx="1872">
                  <c:v>9397</c:v>
                </c:pt>
                <c:pt idx="1873">
                  <c:v>9469</c:v>
                </c:pt>
                <c:pt idx="1874">
                  <c:v>7558</c:v>
                </c:pt>
                <c:pt idx="1875">
                  <c:v>4457</c:v>
                </c:pt>
                <c:pt idx="1876">
                  <c:v>1508</c:v>
                </c:pt>
                <c:pt idx="1877">
                  <c:v>-297</c:v>
                </c:pt>
                <c:pt idx="1878">
                  <c:v>-807</c:v>
                </c:pt>
                <c:pt idx="1879">
                  <c:v>-530</c:v>
                </c:pt>
                <c:pt idx="1880">
                  <c:v>-80</c:v>
                </c:pt>
                <c:pt idx="1881">
                  <c:v>190</c:v>
                </c:pt>
                <c:pt idx="1882">
                  <c:v>277</c:v>
                </c:pt>
                <c:pt idx="1883">
                  <c:v>438</c:v>
                </c:pt>
                <c:pt idx="1884">
                  <c:v>1086</c:v>
                </c:pt>
                <c:pt idx="1885">
                  <c:v>2513</c:v>
                </c:pt>
                <c:pt idx="1886">
                  <c:v>4489</c:v>
                </c:pt>
                <c:pt idx="1887">
                  <c:v>6116</c:v>
                </c:pt>
                <c:pt idx="1888">
                  <c:v>6278</c:v>
                </c:pt>
                <c:pt idx="1889">
                  <c:v>4483</c:v>
                </c:pt>
                <c:pt idx="1890">
                  <c:v>1370</c:v>
                </c:pt>
                <c:pt idx="1891">
                  <c:v>-1664</c:v>
                </c:pt>
                <c:pt idx="1892">
                  <c:v>-3433</c:v>
                </c:pt>
                <c:pt idx="1893">
                  <c:v>-3689</c:v>
                </c:pt>
                <c:pt idx="1894">
                  <c:v>-3063</c:v>
                </c:pt>
                <c:pt idx="1895">
                  <c:v>-2420</c:v>
                </c:pt>
                <c:pt idx="1896">
                  <c:v>-2304</c:v>
                </c:pt>
                <c:pt idx="1897">
                  <c:v>-2826</c:v>
                </c:pt>
                <c:pt idx="1898">
                  <c:v>-3859</c:v>
                </c:pt>
                <c:pt idx="1899">
                  <c:v>-5177</c:v>
                </c:pt>
                <c:pt idx="1900">
                  <c:v>-6479</c:v>
                </c:pt>
                <c:pt idx="1901">
                  <c:v>-7432</c:v>
                </c:pt>
                <c:pt idx="1902">
                  <c:v>-7832</c:v>
                </c:pt>
                <c:pt idx="1903">
                  <c:v>-7730</c:v>
                </c:pt>
                <c:pt idx="1904">
                  <c:v>-7346</c:v>
                </c:pt>
                <c:pt idx="1905">
                  <c:v>-6844</c:v>
                </c:pt>
                <c:pt idx="1906">
                  <c:v>-6216</c:v>
                </c:pt>
                <c:pt idx="1907">
                  <c:v>-5403</c:v>
                </c:pt>
                <c:pt idx="1908">
                  <c:v>-4493</c:v>
                </c:pt>
                <c:pt idx="1909">
                  <c:v>-3723</c:v>
                </c:pt>
                <c:pt idx="1910">
                  <c:v>-3254</c:v>
                </c:pt>
                <c:pt idx="1911">
                  <c:v>-2979</c:v>
                </c:pt>
                <c:pt idx="1912">
                  <c:v>-2611</c:v>
                </c:pt>
                <c:pt idx="1913">
                  <c:v>-1974</c:v>
                </c:pt>
                <c:pt idx="1914">
                  <c:v>-1191</c:v>
                </c:pt>
                <c:pt idx="1915">
                  <c:v>-560</c:v>
                </c:pt>
                <c:pt idx="1916">
                  <c:v>-270</c:v>
                </c:pt>
                <c:pt idx="1917">
                  <c:v>-238</c:v>
                </c:pt>
                <c:pt idx="1918">
                  <c:v>-232</c:v>
                </c:pt>
                <c:pt idx="1919">
                  <c:v>-112</c:v>
                </c:pt>
                <c:pt idx="1920">
                  <c:v>97</c:v>
                </c:pt>
                <c:pt idx="1921">
                  <c:v>300</c:v>
                </c:pt>
                <c:pt idx="1922">
                  <c:v>477</c:v>
                </c:pt>
                <c:pt idx="1923">
                  <c:v>672</c:v>
                </c:pt>
                <c:pt idx="1924">
                  <c:v>896</c:v>
                </c:pt>
                <c:pt idx="1925">
                  <c:v>1065</c:v>
                </c:pt>
                <c:pt idx="1926">
                  <c:v>1083</c:v>
                </c:pt>
                <c:pt idx="1927">
                  <c:v>939</c:v>
                </c:pt>
                <c:pt idx="1928">
                  <c:v>755</c:v>
                </c:pt>
                <c:pt idx="1929">
                  <c:v>683</c:v>
                </c:pt>
                <c:pt idx="1930">
                  <c:v>814</c:v>
                </c:pt>
                <c:pt idx="1931">
                  <c:v>1115</c:v>
                </c:pt>
                <c:pt idx="1932">
                  <c:v>1463</c:v>
                </c:pt>
                <c:pt idx="1933">
                  <c:v>1699</c:v>
                </c:pt>
                <c:pt idx="1934">
                  <c:v>1718</c:v>
                </c:pt>
                <c:pt idx="1935">
                  <c:v>1531</c:v>
                </c:pt>
                <c:pt idx="1936">
                  <c:v>1273</c:v>
                </c:pt>
                <c:pt idx="1937">
                  <c:v>1104</c:v>
                </c:pt>
                <c:pt idx="1938">
                  <c:v>1103</c:v>
                </c:pt>
                <c:pt idx="1939">
                  <c:v>1213</c:v>
                </c:pt>
                <c:pt idx="1940">
                  <c:v>1322</c:v>
                </c:pt>
                <c:pt idx="1941">
                  <c:v>1356</c:v>
                </c:pt>
                <c:pt idx="1942">
                  <c:v>1323</c:v>
                </c:pt>
                <c:pt idx="1943">
                  <c:v>1259</c:v>
                </c:pt>
                <c:pt idx="1944">
                  <c:v>1201</c:v>
                </c:pt>
                <c:pt idx="1945">
                  <c:v>1185</c:v>
                </c:pt>
                <c:pt idx="1946">
                  <c:v>1259</c:v>
                </c:pt>
                <c:pt idx="1947">
                  <c:v>1424</c:v>
                </c:pt>
                <c:pt idx="1948">
                  <c:v>1593</c:v>
                </c:pt>
                <c:pt idx="1949">
                  <c:v>1641</c:v>
                </c:pt>
                <c:pt idx="1950">
                  <c:v>1544</c:v>
                </c:pt>
                <c:pt idx="1951">
                  <c:v>1436</c:v>
                </c:pt>
                <c:pt idx="1952">
                  <c:v>1478</c:v>
                </c:pt>
                <c:pt idx="1953">
                  <c:v>1666</c:v>
                </c:pt>
                <c:pt idx="1954">
                  <c:v>1806</c:v>
                </c:pt>
                <c:pt idx="1955">
                  <c:v>1719</c:v>
                </c:pt>
                <c:pt idx="1956">
                  <c:v>1455</c:v>
                </c:pt>
                <c:pt idx="1957">
                  <c:v>1248</c:v>
                </c:pt>
                <c:pt idx="1958">
                  <c:v>1266</c:v>
                </c:pt>
                <c:pt idx="1959">
                  <c:v>1416</c:v>
                </c:pt>
                <c:pt idx="1960">
                  <c:v>1458</c:v>
                </c:pt>
                <c:pt idx="1961">
                  <c:v>1276</c:v>
                </c:pt>
                <c:pt idx="1962">
                  <c:v>1024</c:v>
                </c:pt>
                <c:pt idx="1963">
                  <c:v>956</c:v>
                </c:pt>
                <c:pt idx="1964">
                  <c:v>1170</c:v>
                </c:pt>
                <c:pt idx="1965">
                  <c:v>1503</c:v>
                </c:pt>
                <c:pt idx="1966">
                  <c:v>1702</c:v>
                </c:pt>
                <c:pt idx="1967">
                  <c:v>1652</c:v>
                </c:pt>
                <c:pt idx="1968">
                  <c:v>1450</c:v>
                </c:pt>
                <c:pt idx="1969">
                  <c:v>1281</c:v>
                </c:pt>
                <c:pt idx="1970">
                  <c:v>1257</c:v>
                </c:pt>
                <c:pt idx="1971">
                  <c:v>1362</c:v>
                </c:pt>
                <c:pt idx="1972">
                  <c:v>1517</c:v>
                </c:pt>
                <c:pt idx="1973">
                  <c:v>1659</c:v>
                </c:pt>
                <c:pt idx="1974">
                  <c:v>1764</c:v>
                </c:pt>
                <c:pt idx="1975">
                  <c:v>1805</c:v>
                </c:pt>
                <c:pt idx="1976">
                  <c:v>1752</c:v>
                </c:pt>
                <c:pt idx="1977">
                  <c:v>1607</c:v>
                </c:pt>
                <c:pt idx="1978">
                  <c:v>1454</c:v>
                </c:pt>
                <c:pt idx="1979">
                  <c:v>1411</c:v>
                </c:pt>
                <c:pt idx="1980">
                  <c:v>1522</c:v>
                </c:pt>
                <c:pt idx="1981">
                  <c:v>1678</c:v>
                </c:pt>
                <c:pt idx="1982">
                  <c:v>1706</c:v>
                </c:pt>
                <c:pt idx="1983">
                  <c:v>1539</c:v>
                </c:pt>
                <c:pt idx="1984">
                  <c:v>1308</c:v>
                </c:pt>
                <c:pt idx="1985">
                  <c:v>1217</c:v>
                </c:pt>
                <c:pt idx="1986">
                  <c:v>1332</c:v>
                </c:pt>
                <c:pt idx="1987">
                  <c:v>1510</c:v>
                </c:pt>
                <c:pt idx="1988">
                  <c:v>1576</c:v>
                </c:pt>
                <c:pt idx="1989">
                  <c:v>1528</c:v>
                </c:pt>
                <c:pt idx="1990">
                  <c:v>1537</c:v>
                </c:pt>
                <c:pt idx="1991">
                  <c:v>1718</c:v>
                </c:pt>
                <c:pt idx="1992">
                  <c:v>1957</c:v>
                </c:pt>
                <c:pt idx="1993">
                  <c:v>2000</c:v>
                </c:pt>
                <c:pt idx="1994">
                  <c:v>1735</c:v>
                </c:pt>
                <c:pt idx="1995">
                  <c:v>1336</c:v>
                </c:pt>
                <c:pt idx="1996">
                  <c:v>1113</c:v>
                </c:pt>
                <c:pt idx="1997">
                  <c:v>1209</c:v>
                </c:pt>
                <c:pt idx="1998">
                  <c:v>1477</c:v>
                </c:pt>
                <c:pt idx="1999">
                  <c:v>1638</c:v>
                </c:pt>
                <c:pt idx="2000">
                  <c:v>1551</c:v>
                </c:pt>
                <c:pt idx="2001">
                  <c:v>1310</c:v>
                </c:pt>
                <c:pt idx="2002">
                  <c:v>1127</c:v>
                </c:pt>
                <c:pt idx="2003">
                  <c:v>1123</c:v>
                </c:pt>
                <c:pt idx="2004">
                  <c:v>1268</c:v>
                </c:pt>
                <c:pt idx="2005">
                  <c:v>1454</c:v>
                </c:pt>
                <c:pt idx="2006">
                  <c:v>1615</c:v>
                </c:pt>
                <c:pt idx="2007">
                  <c:v>1746</c:v>
                </c:pt>
                <c:pt idx="2008">
                  <c:v>1848</c:v>
                </c:pt>
                <c:pt idx="2009">
                  <c:v>1881</c:v>
                </c:pt>
                <c:pt idx="2010">
                  <c:v>1809</c:v>
                </c:pt>
                <c:pt idx="2011">
                  <c:v>1669</c:v>
                </c:pt>
                <c:pt idx="2012">
                  <c:v>1564</c:v>
                </c:pt>
                <c:pt idx="2013">
                  <c:v>1559</c:v>
                </c:pt>
                <c:pt idx="2014">
                  <c:v>1594</c:v>
                </c:pt>
                <c:pt idx="2015">
                  <c:v>1523</c:v>
                </c:pt>
                <c:pt idx="2016">
                  <c:v>1275</c:v>
                </c:pt>
                <c:pt idx="2017">
                  <c:v>969</c:v>
                </c:pt>
                <c:pt idx="2018">
                  <c:v>841</c:v>
                </c:pt>
                <c:pt idx="2019">
                  <c:v>1013</c:v>
                </c:pt>
                <c:pt idx="2020">
                  <c:v>1360</c:v>
                </c:pt>
                <c:pt idx="2021">
                  <c:v>1596</c:v>
                </c:pt>
                <c:pt idx="2022">
                  <c:v>1525</c:v>
                </c:pt>
                <c:pt idx="2023">
                  <c:v>1203</c:v>
                </c:pt>
                <c:pt idx="2024">
                  <c:v>886</c:v>
                </c:pt>
                <c:pt idx="2025">
                  <c:v>823</c:v>
                </c:pt>
                <c:pt idx="2026">
                  <c:v>1091</c:v>
                </c:pt>
                <c:pt idx="2027">
                  <c:v>1573</c:v>
                </c:pt>
                <c:pt idx="2028">
                  <c:v>2056</c:v>
                </c:pt>
                <c:pt idx="2029">
                  <c:v>2344</c:v>
                </c:pt>
                <c:pt idx="2030">
                  <c:v>2347</c:v>
                </c:pt>
                <c:pt idx="2031">
                  <c:v>2091</c:v>
                </c:pt>
                <c:pt idx="2032">
                  <c:v>1689</c:v>
                </c:pt>
                <c:pt idx="2033">
                  <c:v>1276</c:v>
                </c:pt>
                <c:pt idx="2034">
                  <c:v>976</c:v>
                </c:pt>
                <c:pt idx="2035">
                  <c:v>905</c:v>
                </c:pt>
                <c:pt idx="2036">
                  <c:v>1157</c:v>
                </c:pt>
                <c:pt idx="2037">
                  <c:v>1707</c:v>
                </c:pt>
                <c:pt idx="2038">
                  <c:v>2309</c:v>
                </c:pt>
                <c:pt idx="2039">
                  <c:v>2563</c:v>
                </c:pt>
                <c:pt idx="2040">
                  <c:v>2206</c:v>
                </c:pt>
                <c:pt idx="2041">
                  <c:v>1398</c:v>
                </c:pt>
                <c:pt idx="2042">
                  <c:v>681</c:v>
                </c:pt>
                <c:pt idx="2043">
                  <c:v>550</c:v>
                </c:pt>
                <c:pt idx="2044">
                  <c:v>1031</c:v>
                </c:pt>
                <c:pt idx="2045">
                  <c:v>1654</c:v>
                </c:pt>
                <c:pt idx="2046">
                  <c:v>1901</c:v>
                </c:pt>
                <c:pt idx="2047">
                  <c:v>1652</c:v>
                </c:pt>
                <c:pt idx="2048">
                  <c:v>1235</c:v>
                </c:pt>
                <c:pt idx="2049">
                  <c:v>1056</c:v>
                </c:pt>
                <c:pt idx="2050">
                  <c:v>1233</c:v>
                </c:pt>
                <c:pt idx="2051">
                  <c:v>1570</c:v>
                </c:pt>
                <c:pt idx="2052">
                  <c:v>1804</c:v>
                </c:pt>
                <c:pt idx="2053">
                  <c:v>1816</c:v>
                </c:pt>
                <c:pt idx="2054">
                  <c:v>1627</c:v>
                </c:pt>
                <c:pt idx="2055">
                  <c:v>1296</c:v>
                </c:pt>
                <c:pt idx="2056">
                  <c:v>903</c:v>
                </c:pt>
                <c:pt idx="2057">
                  <c:v>592</c:v>
                </c:pt>
                <c:pt idx="2058">
                  <c:v>533</c:v>
                </c:pt>
                <c:pt idx="2059">
                  <c:v>759</c:v>
                </c:pt>
                <c:pt idx="2060">
                  <c:v>1079</c:v>
                </c:pt>
                <c:pt idx="2061">
                  <c:v>1211</c:v>
                </c:pt>
                <c:pt idx="2062">
                  <c:v>1060</c:v>
                </c:pt>
                <c:pt idx="2063">
                  <c:v>822</c:v>
                </c:pt>
                <c:pt idx="2064">
                  <c:v>780</c:v>
                </c:pt>
                <c:pt idx="2065">
                  <c:v>985</c:v>
                </c:pt>
                <c:pt idx="2066">
                  <c:v>1184</c:v>
                </c:pt>
                <c:pt idx="2067">
                  <c:v>1085</c:v>
                </c:pt>
                <c:pt idx="2068">
                  <c:v>691</c:v>
                </c:pt>
                <c:pt idx="2069">
                  <c:v>325</c:v>
                </c:pt>
                <c:pt idx="2070">
                  <c:v>323</c:v>
                </c:pt>
                <c:pt idx="2071">
                  <c:v>701</c:v>
                </c:pt>
                <c:pt idx="2072">
                  <c:v>1162</c:v>
                </c:pt>
                <c:pt idx="2073">
                  <c:v>1401</c:v>
                </c:pt>
                <c:pt idx="2074">
                  <c:v>1375</c:v>
                </c:pt>
                <c:pt idx="2075">
                  <c:v>1267</c:v>
                </c:pt>
                <c:pt idx="2076">
                  <c:v>1220</c:v>
                </c:pt>
                <c:pt idx="2077">
                  <c:v>1179</c:v>
                </c:pt>
                <c:pt idx="2078">
                  <c:v>1001</c:v>
                </c:pt>
                <c:pt idx="2079">
                  <c:v>678</c:v>
                </c:pt>
                <c:pt idx="2080">
                  <c:v>394</c:v>
                </c:pt>
                <c:pt idx="2081">
                  <c:v>343</c:v>
                </c:pt>
                <c:pt idx="2082">
                  <c:v>531</c:v>
                </c:pt>
                <c:pt idx="2083">
                  <c:v>775</c:v>
                </c:pt>
                <c:pt idx="2084">
                  <c:v>903</c:v>
                </c:pt>
                <c:pt idx="2085">
                  <c:v>912</c:v>
                </c:pt>
                <c:pt idx="2086">
                  <c:v>925</c:v>
                </c:pt>
                <c:pt idx="2087">
                  <c:v>1021</c:v>
                </c:pt>
                <c:pt idx="2088">
                  <c:v>1152</c:v>
                </c:pt>
                <c:pt idx="2089">
                  <c:v>1204</c:v>
                </c:pt>
                <c:pt idx="2090">
                  <c:v>1128</c:v>
                </c:pt>
                <c:pt idx="2091">
                  <c:v>972</c:v>
                </c:pt>
                <c:pt idx="2092">
                  <c:v>818</c:v>
                </c:pt>
                <c:pt idx="2093">
                  <c:v>724</c:v>
                </c:pt>
                <c:pt idx="2094">
                  <c:v>733</c:v>
                </c:pt>
                <c:pt idx="2095">
                  <c:v>875</c:v>
                </c:pt>
                <c:pt idx="2096">
                  <c:v>1113</c:v>
                </c:pt>
                <c:pt idx="2097">
                  <c:v>1309</c:v>
                </c:pt>
                <c:pt idx="2098">
                  <c:v>1313</c:v>
                </c:pt>
                <c:pt idx="2099">
                  <c:v>1120</c:v>
                </c:pt>
                <c:pt idx="2100">
                  <c:v>904</c:v>
                </c:pt>
                <c:pt idx="2101">
                  <c:v>832</c:v>
                </c:pt>
                <c:pt idx="2102">
                  <c:v>860</c:v>
                </c:pt>
                <c:pt idx="2103">
                  <c:v>777</c:v>
                </c:pt>
                <c:pt idx="2104">
                  <c:v>515</c:v>
                </c:pt>
                <c:pt idx="2105">
                  <c:v>329</c:v>
                </c:pt>
                <c:pt idx="2106">
                  <c:v>582</c:v>
                </c:pt>
                <c:pt idx="2107">
                  <c:v>1279</c:v>
                </c:pt>
                <c:pt idx="2108">
                  <c:v>1929</c:v>
                </c:pt>
                <c:pt idx="2109">
                  <c:v>1950</c:v>
                </c:pt>
                <c:pt idx="2110">
                  <c:v>1276</c:v>
                </c:pt>
                <c:pt idx="2111">
                  <c:v>477</c:v>
                </c:pt>
                <c:pt idx="2112">
                  <c:v>217</c:v>
                </c:pt>
                <c:pt idx="2113">
                  <c:v>601</c:v>
                </c:pt>
                <c:pt idx="2114">
                  <c:v>1102</c:v>
                </c:pt>
                <c:pt idx="2115">
                  <c:v>1146</c:v>
                </c:pt>
                <c:pt idx="2116">
                  <c:v>696</c:v>
                </c:pt>
                <c:pt idx="2117">
                  <c:v>230</c:v>
                </c:pt>
                <c:pt idx="2118">
                  <c:v>186</c:v>
                </c:pt>
                <c:pt idx="2119">
                  <c:v>507</c:v>
                </c:pt>
                <c:pt idx="2120">
                  <c:v>781</c:v>
                </c:pt>
                <c:pt idx="2121">
                  <c:v>753</c:v>
                </c:pt>
                <c:pt idx="2122">
                  <c:v>616</c:v>
                </c:pt>
                <c:pt idx="2123">
                  <c:v>770</c:v>
                </c:pt>
                <c:pt idx="2124">
                  <c:v>1356</c:v>
                </c:pt>
                <c:pt idx="2125">
                  <c:v>2067</c:v>
                </c:pt>
                <c:pt idx="2126">
                  <c:v>2435</c:v>
                </c:pt>
                <c:pt idx="2127">
                  <c:v>2258</c:v>
                </c:pt>
                <c:pt idx="2128">
                  <c:v>1755</c:v>
                </c:pt>
                <c:pt idx="2129">
                  <c:v>1332</c:v>
                </c:pt>
                <c:pt idx="2130">
                  <c:v>1234</c:v>
                </c:pt>
                <c:pt idx="2131">
                  <c:v>1398</c:v>
                </c:pt>
                <c:pt idx="2132">
                  <c:v>1582</c:v>
                </c:pt>
                <c:pt idx="2133">
                  <c:v>1610</c:v>
                </c:pt>
                <c:pt idx="2134">
                  <c:v>1501</c:v>
                </c:pt>
                <c:pt idx="2135">
                  <c:v>1403</c:v>
                </c:pt>
                <c:pt idx="2136">
                  <c:v>1426</c:v>
                </c:pt>
                <c:pt idx="2137">
                  <c:v>1546</c:v>
                </c:pt>
                <c:pt idx="2138">
                  <c:v>1654</c:v>
                </c:pt>
                <c:pt idx="2139">
                  <c:v>1695</c:v>
                </c:pt>
                <c:pt idx="2140">
                  <c:v>1741</c:v>
                </c:pt>
                <c:pt idx="2141">
                  <c:v>1887</c:v>
                </c:pt>
                <c:pt idx="2142">
                  <c:v>2089</c:v>
                </c:pt>
                <c:pt idx="2143">
                  <c:v>2163</c:v>
                </c:pt>
                <c:pt idx="2144">
                  <c:v>1986</c:v>
                </c:pt>
                <c:pt idx="2145">
                  <c:v>1687</c:v>
                </c:pt>
                <c:pt idx="2146">
                  <c:v>1555</c:v>
                </c:pt>
                <c:pt idx="2147">
                  <c:v>1705</c:v>
                </c:pt>
                <c:pt idx="2148">
                  <c:v>1895</c:v>
                </c:pt>
                <c:pt idx="2149">
                  <c:v>1761</c:v>
                </c:pt>
                <c:pt idx="2150">
                  <c:v>1314</c:v>
                </c:pt>
                <c:pt idx="2151">
                  <c:v>1076</c:v>
                </c:pt>
                <c:pt idx="2152">
                  <c:v>1635</c:v>
                </c:pt>
                <c:pt idx="2153">
                  <c:v>2976</c:v>
                </c:pt>
                <c:pt idx="2154">
                  <c:v>4333</c:v>
                </c:pt>
                <c:pt idx="2155">
                  <c:v>4789</c:v>
                </c:pt>
                <c:pt idx="2156">
                  <c:v>4071</c:v>
                </c:pt>
                <c:pt idx="2157">
                  <c:v>2755</c:v>
                </c:pt>
                <c:pt idx="2158">
                  <c:v>1714</c:v>
                </c:pt>
                <c:pt idx="2159">
                  <c:v>1387</c:v>
                </c:pt>
                <c:pt idx="2160">
                  <c:v>1566</c:v>
                </c:pt>
                <c:pt idx="2161">
                  <c:v>1802</c:v>
                </c:pt>
                <c:pt idx="2162">
                  <c:v>1890</c:v>
                </c:pt>
                <c:pt idx="2163">
                  <c:v>1950</c:v>
                </c:pt>
                <c:pt idx="2164">
                  <c:v>2140</c:v>
                </c:pt>
                <c:pt idx="2165">
                  <c:v>2416</c:v>
                </c:pt>
                <c:pt idx="2166">
                  <c:v>2598</c:v>
                </c:pt>
                <c:pt idx="2167">
                  <c:v>2580</c:v>
                </c:pt>
                <c:pt idx="2168">
                  <c:v>2417</c:v>
                </c:pt>
                <c:pt idx="2169">
                  <c:v>2216</c:v>
                </c:pt>
                <c:pt idx="2170">
                  <c:v>2033</c:v>
                </c:pt>
                <c:pt idx="2171">
                  <c:v>1898</c:v>
                </c:pt>
                <c:pt idx="2172">
                  <c:v>1876</c:v>
                </c:pt>
                <c:pt idx="2173">
                  <c:v>2010</c:v>
                </c:pt>
                <c:pt idx="2174">
                  <c:v>2196</c:v>
                </c:pt>
                <c:pt idx="2175">
                  <c:v>2210</c:v>
                </c:pt>
                <c:pt idx="2176">
                  <c:v>1964</c:v>
                </c:pt>
                <c:pt idx="2177">
                  <c:v>1731</c:v>
                </c:pt>
                <c:pt idx="2178">
                  <c:v>2013</c:v>
                </c:pt>
                <c:pt idx="2179">
                  <c:v>3055</c:v>
                </c:pt>
                <c:pt idx="2180">
                  <c:v>4454</c:v>
                </c:pt>
                <c:pt idx="2181">
                  <c:v>5333</c:v>
                </c:pt>
                <c:pt idx="2182">
                  <c:v>5020</c:v>
                </c:pt>
                <c:pt idx="2183">
                  <c:v>3629</c:v>
                </c:pt>
                <c:pt idx="2184">
                  <c:v>2001</c:v>
                </c:pt>
                <c:pt idx="2185">
                  <c:v>1017</c:v>
                </c:pt>
                <c:pt idx="2186">
                  <c:v>935</c:v>
                </c:pt>
                <c:pt idx="2187">
                  <c:v>1321</c:v>
                </c:pt>
                <c:pt idx="2188">
                  <c:v>1574</c:v>
                </c:pt>
                <c:pt idx="2189">
                  <c:v>1482</c:v>
                </c:pt>
                <c:pt idx="2190">
                  <c:v>1291</c:v>
                </c:pt>
                <c:pt idx="2191">
                  <c:v>1320</c:v>
                </c:pt>
                <c:pt idx="2192">
                  <c:v>1587</c:v>
                </c:pt>
                <c:pt idx="2193">
                  <c:v>1826</c:v>
                </c:pt>
                <c:pt idx="2194">
                  <c:v>1820</c:v>
                </c:pt>
                <c:pt idx="2195">
                  <c:v>1635</c:v>
                </c:pt>
                <c:pt idx="2196">
                  <c:v>1526</c:v>
                </c:pt>
                <c:pt idx="2197">
                  <c:v>1631</c:v>
                </c:pt>
                <c:pt idx="2198">
                  <c:v>1823</c:v>
                </c:pt>
                <c:pt idx="2199">
                  <c:v>1859</c:v>
                </c:pt>
                <c:pt idx="2200">
                  <c:v>1669</c:v>
                </c:pt>
                <c:pt idx="2201">
                  <c:v>1440</c:v>
                </c:pt>
                <c:pt idx="2202">
                  <c:v>1433</c:v>
                </c:pt>
                <c:pt idx="2203">
                  <c:v>1713</c:v>
                </c:pt>
                <c:pt idx="2204">
                  <c:v>2085</c:v>
                </c:pt>
                <c:pt idx="2205">
                  <c:v>2282</c:v>
                </c:pt>
                <c:pt idx="2206">
                  <c:v>2217</c:v>
                </c:pt>
                <c:pt idx="2207">
                  <c:v>2033</c:v>
                </c:pt>
                <c:pt idx="2208">
                  <c:v>1931</c:v>
                </c:pt>
                <c:pt idx="2209">
                  <c:v>1958</c:v>
                </c:pt>
                <c:pt idx="2210">
                  <c:v>1983</c:v>
                </c:pt>
                <c:pt idx="2211">
                  <c:v>1862</c:v>
                </c:pt>
                <c:pt idx="2212">
                  <c:v>1615</c:v>
                </c:pt>
                <c:pt idx="2213">
                  <c:v>1415</c:v>
                </c:pt>
                <c:pt idx="2214">
                  <c:v>1400</c:v>
                </c:pt>
                <c:pt idx="2215">
                  <c:v>1520</c:v>
                </c:pt>
                <c:pt idx="2216">
                  <c:v>1580</c:v>
                </c:pt>
                <c:pt idx="2217">
                  <c:v>1465</c:v>
                </c:pt>
                <c:pt idx="2218">
                  <c:v>1292</c:v>
                </c:pt>
                <c:pt idx="2219">
                  <c:v>1313</c:v>
                </c:pt>
                <c:pt idx="2220">
                  <c:v>1651</c:v>
                </c:pt>
                <c:pt idx="2221">
                  <c:v>2142</c:v>
                </c:pt>
                <c:pt idx="2222">
                  <c:v>2470</c:v>
                </c:pt>
                <c:pt idx="2223">
                  <c:v>2458</c:v>
                </c:pt>
                <c:pt idx="2224">
                  <c:v>2214</c:v>
                </c:pt>
                <c:pt idx="2225">
                  <c:v>1986</c:v>
                </c:pt>
                <c:pt idx="2226">
                  <c:v>1899</c:v>
                </c:pt>
                <c:pt idx="2227">
                  <c:v>1868</c:v>
                </c:pt>
                <c:pt idx="2228">
                  <c:v>1758</c:v>
                </c:pt>
                <c:pt idx="2229">
                  <c:v>1573</c:v>
                </c:pt>
                <c:pt idx="2230">
                  <c:v>1445</c:v>
                </c:pt>
                <c:pt idx="2231">
                  <c:v>1461</c:v>
                </c:pt>
                <c:pt idx="2232">
                  <c:v>1555</c:v>
                </c:pt>
                <c:pt idx="2233">
                  <c:v>1620</c:v>
                </c:pt>
                <c:pt idx="2234">
                  <c:v>1670</c:v>
                </c:pt>
                <c:pt idx="2235">
                  <c:v>1836</c:v>
                </c:pt>
                <c:pt idx="2236">
                  <c:v>2179</c:v>
                </c:pt>
                <c:pt idx="2237">
                  <c:v>2562</c:v>
                </c:pt>
                <c:pt idx="2238">
                  <c:v>2759</c:v>
                </c:pt>
                <c:pt idx="2239">
                  <c:v>2677</c:v>
                </c:pt>
                <c:pt idx="2240">
                  <c:v>2448</c:v>
                </c:pt>
                <c:pt idx="2241">
                  <c:v>2267</c:v>
                </c:pt>
                <c:pt idx="2242">
                  <c:v>2180</c:v>
                </c:pt>
                <c:pt idx="2243">
                  <c:v>2067</c:v>
                </c:pt>
                <c:pt idx="2244">
                  <c:v>1825</c:v>
                </c:pt>
                <c:pt idx="2245">
                  <c:v>1518</c:v>
                </c:pt>
                <c:pt idx="2246">
                  <c:v>1321</c:v>
                </c:pt>
                <c:pt idx="2247">
                  <c:v>1344</c:v>
                </c:pt>
                <c:pt idx="2248">
                  <c:v>1537</c:v>
                </c:pt>
                <c:pt idx="2249">
                  <c:v>1783</c:v>
                </c:pt>
                <c:pt idx="2250">
                  <c:v>2026</c:v>
                </c:pt>
                <c:pt idx="2251">
                  <c:v>2290</c:v>
                </c:pt>
                <c:pt idx="2252">
                  <c:v>2585</c:v>
                </c:pt>
                <c:pt idx="2253">
                  <c:v>2844</c:v>
                </c:pt>
                <c:pt idx="2254">
                  <c:v>2977</c:v>
                </c:pt>
                <c:pt idx="2255">
                  <c:v>2962</c:v>
                </c:pt>
                <c:pt idx="2256">
                  <c:v>2866</c:v>
                </c:pt>
                <c:pt idx="2257">
                  <c:v>2767</c:v>
                </c:pt>
                <c:pt idx="2258">
                  <c:v>2686</c:v>
                </c:pt>
                <c:pt idx="2259">
                  <c:v>2588</c:v>
                </c:pt>
                <c:pt idx="2260">
                  <c:v>2452</c:v>
                </c:pt>
                <c:pt idx="2261">
                  <c:v>2295</c:v>
                </c:pt>
                <c:pt idx="2262">
                  <c:v>2149</c:v>
                </c:pt>
                <c:pt idx="2263">
                  <c:v>2023</c:v>
                </c:pt>
                <c:pt idx="2264">
                  <c:v>1910</c:v>
                </c:pt>
                <c:pt idx="2265">
                  <c:v>1810</c:v>
                </c:pt>
                <c:pt idx="2266">
                  <c:v>1744</c:v>
                </c:pt>
                <c:pt idx="2267">
                  <c:v>1715</c:v>
                </c:pt>
                <c:pt idx="2268">
                  <c:v>1696</c:v>
                </c:pt>
                <c:pt idx="2269">
                  <c:v>1655</c:v>
                </c:pt>
                <c:pt idx="2270">
                  <c:v>1591</c:v>
                </c:pt>
                <c:pt idx="2271">
                  <c:v>1540</c:v>
                </c:pt>
                <c:pt idx="2272">
                  <c:v>1525</c:v>
                </c:pt>
                <c:pt idx="2273">
                  <c:v>1511</c:v>
                </c:pt>
                <c:pt idx="2274">
                  <c:v>1442</c:v>
                </c:pt>
                <c:pt idx="2275">
                  <c:v>1318</c:v>
                </c:pt>
                <c:pt idx="2276">
                  <c:v>1235</c:v>
                </c:pt>
                <c:pt idx="2277">
                  <c:v>1309</c:v>
                </c:pt>
                <c:pt idx="2278">
                  <c:v>1550</c:v>
                </c:pt>
                <c:pt idx="2279">
                  <c:v>1815</c:v>
                </c:pt>
                <c:pt idx="2280">
                  <c:v>1917</c:v>
                </c:pt>
                <c:pt idx="2281">
                  <c:v>1799</c:v>
                </c:pt>
                <c:pt idx="2282">
                  <c:v>1600</c:v>
                </c:pt>
                <c:pt idx="2283">
                  <c:v>1520</c:v>
                </c:pt>
                <c:pt idx="2284">
                  <c:v>1627</c:v>
                </c:pt>
                <c:pt idx="2285">
                  <c:v>1791</c:v>
                </c:pt>
                <c:pt idx="2286">
                  <c:v>1826</c:v>
                </c:pt>
                <c:pt idx="2287">
                  <c:v>1681</c:v>
                </c:pt>
                <c:pt idx="2288">
                  <c:v>1471</c:v>
                </c:pt>
                <c:pt idx="2289">
                  <c:v>1336</c:v>
                </c:pt>
                <c:pt idx="2290">
                  <c:v>1301</c:v>
                </c:pt>
                <c:pt idx="2291">
                  <c:v>1299</c:v>
                </c:pt>
                <c:pt idx="2292">
                  <c:v>1299</c:v>
                </c:pt>
                <c:pt idx="2293">
                  <c:v>1361</c:v>
                </c:pt>
                <c:pt idx="2294">
                  <c:v>1536</c:v>
                </c:pt>
                <c:pt idx="2295">
                  <c:v>1760</c:v>
                </c:pt>
                <c:pt idx="2296">
                  <c:v>1898</c:v>
                </c:pt>
                <c:pt idx="2297">
                  <c:v>1905</c:v>
                </c:pt>
                <c:pt idx="2298">
                  <c:v>1911</c:v>
                </c:pt>
                <c:pt idx="2299">
                  <c:v>2068</c:v>
                </c:pt>
                <c:pt idx="2300">
                  <c:v>2343</c:v>
                </c:pt>
                <c:pt idx="2301">
                  <c:v>2485</c:v>
                </c:pt>
                <c:pt idx="2302">
                  <c:v>2268</c:v>
                </c:pt>
                <c:pt idx="2303">
                  <c:v>1753</c:v>
                </c:pt>
                <c:pt idx="2304">
                  <c:v>1283</c:v>
                </c:pt>
                <c:pt idx="2305">
                  <c:v>1191</c:v>
                </c:pt>
                <c:pt idx="2306">
                  <c:v>1503</c:v>
                </c:pt>
                <c:pt idx="2307">
                  <c:v>1935</c:v>
                </c:pt>
                <c:pt idx="2308">
                  <c:v>2164</c:v>
                </c:pt>
                <c:pt idx="2309">
                  <c:v>2099</c:v>
                </c:pt>
                <c:pt idx="2310">
                  <c:v>1902</c:v>
                </c:pt>
                <c:pt idx="2311">
                  <c:v>1792</c:v>
                </c:pt>
                <c:pt idx="2312">
                  <c:v>1854</c:v>
                </c:pt>
                <c:pt idx="2313">
                  <c:v>2028</c:v>
                </c:pt>
                <c:pt idx="2314">
                  <c:v>2219</c:v>
                </c:pt>
                <c:pt idx="2315">
                  <c:v>2385</c:v>
                </c:pt>
                <c:pt idx="2316">
                  <c:v>2509</c:v>
                </c:pt>
                <c:pt idx="2317">
                  <c:v>2541</c:v>
                </c:pt>
                <c:pt idx="2318">
                  <c:v>2413</c:v>
                </c:pt>
                <c:pt idx="2319">
                  <c:v>2126</c:v>
                </c:pt>
                <c:pt idx="2320">
                  <c:v>1817</c:v>
                </c:pt>
                <c:pt idx="2321">
                  <c:v>1683</c:v>
                </c:pt>
                <c:pt idx="2322">
                  <c:v>1817</c:v>
                </c:pt>
                <c:pt idx="2323">
                  <c:v>2104</c:v>
                </c:pt>
                <c:pt idx="2324">
                  <c:v>2297</c:v>
                </c:pt>
                <c:pt idx="2325">
                  <c:v>2225</c:v>
                </c:pt>
                <c:pt idx="2326">
                  <c:v>1952</c:v>
                </c:pt>
                <c:pt idx="2327">
                  <c:v>1729</c:v>
                </c:pt>
                <c:pt idx="2328">
                  <c:v>1765</c:v>
                </c:pt>
                <c:pt idx="2329">
                  <c:v>2041</c:v>
                </c:pt>
                <c:pt idx="2330">
                  <c:v>2338</c:v>
                </c:pt>
                <c:pt idx="2331">
                  <c:v>2430</c:v>
                </c:pt>
                <c:pt idx="2332">
                  <c:v>2257</c:v>
                </c:pt>
                <c:pt idx="2333">
                  <c:v>1913</c:v>
                </c:pt>
                <c:pt idx="2334">
                  <c:v>1523</c:v>
                </c:pt>
                <c:pt idx="2335">
                  <c:v>1166</c:v>
                </c:pt>
                <c:pt idx="2336">
                  <c:v>901</c:v>
                </c:pt>
                <c:pt idx="2337">
                  <c:v>811</c:v>
                </c:pt>
                <c:pt idx="2338">
                  <c:v>943</c:v>
                </c:pt>
                <c:pt idx="2339">
                  <c:v>1209</c:v>
                </c:pt>
                <c:pt idx="2340">
                  <c:v>1400</c:v>
                </c:pt>
                <c:pt idx="2341">
                  <c:v>1345</c:v>
                </c:pt>
                <c:pt idx="2342">
                  <c:v>1079</c:v>
                </c:pt>
                <c:pt idx="2343">
                  <c:v>815</c:v>
                </c:pt>
                <c:pt idx="2344">
                  <c:v>740</c:v>
                </c:pt>
                <c:pt idx="2345">
                  <c:v>854</c:v>
                </c:pt>
                <c:pt idx="2346">
                  <c:v>1003</c:v>
                </c:pt>
                <c:pt idx="2347">
                  <c:v>1068</c:v>
                </c:pt>
                <c:pt idx="2348">
                  <c:v>1065</c:v>
                </c:pt>
                <c:pt idx="2349">
                  <c:v>1069</c:v>
                </c:pt>
                <c:pt idx="2350">
                  <c:v>1076</c:v>
                </c:pt>
                <c:pt idx="2351">
                  <c:v>1011</c:v>
                </c:pt>
                <c:pt idx="2352">
                  <c:v>862</c:v>
                </c:pt>
                <c:pt idx="2353">
                  <c:v>770</c:v>
                </c:pt>
                <c:pt idx="2354">
                  <c:v>908</c:v>
                </c:pt>
                <c:pt idx="2355">
                  <c:v>1264</c:v>
                </c:pt>
                <c:pt idx="2356">
                  <c:v>1586</c:v>
                </c:pt>
                <c:pt idx="2357">
                  <c:v>1603</c:v>
                </c:pt>
                <c:pt idx="2358">
                  <c:v>1320</c:v>
                </c:pt>
                <c:pt idx="2359">
                  <c:v>1061</c:v>
                </c:pt>
                <c:pt idx="2360">
                  <c:v>1155</c:v>
                </c:pt>
                <c:pt idx="2361">
                  <c:v>1601</c:v>
                </c:pt>
                <c:pt idx="2362">
                  <c:v>2029</c:v>
                </c:pt>
                <c:pt idx="2363">
                  <c:v>2059</c:v>
                </c:pt>
                <c:pt idx="2364">
                  <c:v>1666</c:v>
                </c:pt>
                <c:pt idx="2365">
                  <c:v>1193</c:v>
                </c:pt>
                <c:pt idx="2366">
                  <c:v>995</c:v>
                </c:pt>
                <c:pt idx="2367">
                  <c:v>1106</c:v>
                </c:pt>
                <c:pt idx="2368">
                  <c:v>1269</c:v>
                </c:pt>
                <c:pt idx="2369">
                  <c:v>1266</c:v>
                </c:pt>
                <c:pt idx="2370">
                  <c:v>1157</c:v>
                </c:pt>
                <c:pt idx="2371">
                  <c:v>1163</c:v>
                </c:pt>
                <c:pt idx="2372">
                  <c:v>1374</c:v>
                </c:pt>
                <c:pt idx="2373">
                  <c:v>1635</c:v>
                </c:pt>
                <c:pt idx="2374">
                  <c:v>1747</c:v>
                </c:pt>
                <c:pt idx="2375">
                  <c:v>1707</c:v>
                </c:pt>
                <c:pt idx="2376">
                  <c:v>1678</c:v>
                </c:pt>
                <c:pt idx="2377">
                  <c:v>1712</c:v>
                </c:pt>
                <c:pt idx="2378">
                  <c:v>1631</c:v>
                </c:pt>
                <c:pt idx="2379">
                  <c:v>1265</c:v>
                </c:pt>
                <c:pt idx="2380">
                  <c:v>845</c:v>
                </c:pt>
                <c:pt idx="2381">
                  <c:v>1014</c:v>
                </c:pt>
                <c:pt idx="2382">
                  <c:v>2333</c:v>
                </c:pt>
                <c:pt idx="2383">
                  <c:v>4667</c:v>
                </c:pt>
                <c:pt idx="2384">
                  <c:v>7086</c:v>
                </c:pt>
                <c:pt idx="2385">
                  <c:v>8415</c:v>
                </c:pt>
                <c:pt idx="2386">
                  <c:v>8031</c:v>
                </c:pt>
                <c:pt idx="2387">
                  <c:v>6231</c:v>
                </c:pt>
                <c:pt idx="2388">
                  <c:v>3949</c:v>
                </c:pt>
                <c:pt idx="2389">
                  <c:v>2126</c:v>
                </c:pt>
                <c:pt idx="2390">
                  <c:v>1220</c:v>
                </c:pt>
                <c:pt idx="2391">
                  <c:v>1125</c:v>
                </c:pt>
                <c:pt idx="2392">
                  <c:v>1412</c:v>
                </c:pt>
                <c:pt idx="2393">
                  <c:v>1654</c:v>
                </c:pt>
                <c:pt idx="2394">
                  <c:v>1648</c:v>
                </c:pt>
                <c:pt idx="2395">
                  <c:v>1455</c:v>
                </c:pt>
                <c:pt idx="2396">
                  <c:v>1284</c:v>
                </c:pt>
                <c:pt idx="2397">
                  <c:v>1285</c:v>
                </c:pt>
                <c:pt idx="2398">
                  <c:v>1423</c:v>
                </c:pt>
                <c:pt idx="2399">
                  <c:v>1522</c:v>
                </c:pt>
                <c:pt idx="2400">
                  <c:v>1446</c:v>
                </c:pt>
                <c:pt idx="2401">
                  <c:v>1226</c:v>
                </c:pt>
                <c:pt idx="2402">
                  <c:v>1029</c:v>
                </c:pt>
                <c:pt idx="2403">
                  <c:v>981</c:v>
                </c:pt>
                <c:pt idx="2404">
                  <c:v>1066</c:v>
                </c:pt>
                <c:pt idx="2405">
                  <c:v>1175</c:v>
                </c:pt>
                <c:pt idx="2406">
                  <c:v>1235</c:v>
                </c:pt>
                <c:pt idx="2407">
                  <c:v>1266</c:v>
                </c:pt>
                <c:pt idx="2408">
                  <c:v>1315</c:v>
                </c:pt>
                <c:pt idx="2409">
                  <c:v>1379</c:v>
                </c:pt>
                <c:pt idx="2410">
                  <c:v>1417</c:v>
                </c:pt>
                <c:pt idx="2411">
                  <c:v>1430</c:v>
                </c:pt>
                <c:pt idx="2412">
                  <c:v>1469</c:v>
                </c:pt>
                <c:pt idx="2413">
                  <c:v>1569</c:v>
                </c:pt>
                <c:pt idx="2414">
                  <c:v>1657</c:v>
                </c:pt>
                <c:pt idx="2415">
                  <c:v>1614</c:v>
                </c:pt>
                <c:pt idx="2416">
                  <c:v>1406</c:v>
                </c:pt>
                <c:pt idx="2417">
                  <c:v>1148</c:v>
                </c:pt>
                <c:pt idx="2418">
                  <c:v>1006</c:v>
                </c:pt>
                <c:pt idx="2419">
                  <c:v>1029</c:v>
                </c:pt>
                <c:pt idx="2420">
                  <c:v>1108</c:v>
                </c:pt>
                <c:pt idx="2421">
                  <c:v>1115</c:v>
                </c:pt>
                <c:pt idx="2422">
                  <c:v>1052</c:v>
                </c:pt>
                <c:pt idx="2423">
                  <c:v>1051</c:v>
                </c:pt>
                <c:pt idx="2424">
                  <c:v>1214</c:v>
                </c:pt>
                <c:pt idx="2425">
                  <c:v>1486</c:v>
                </c:pt>
                <c:pt idx="2426">
                  <c:v>1707</c:v>
                </c:pt>
                <c:pt idx="2427">
                  <c:v>1770</c:v>
                </c:pt>
                <c:pt idx="2428">
                  <c:v>1712</c:v>
                </c:pt>
                <c:pt idx="2429">
                  <c:v>1629</c:v>
                </c:pt>
                <c:pt idx="2430">
                  <c:v>1560</c:v>
                </c:pt>
                <c:pt idx="2431">
                  <c:v>1458</c:v>
                </c:pt>
                <c:pt idx="2432">
                  <c:v>1297</c:v>
                </c:pt>
                <c:pt idx="2433">
                  <c:v>1147</c:v>
                </c:pt>
                <c:pt idx="2434">
                  <c:v>1129</c:v>
                </c:pt>
                <c:pt idx="2435">
                  <c:v>1272</c:v>
                </c:pt>
                <c:pt idx="2436">
                  <c:v>1459</c:v>
                </c:pt>
                <c:pt idx="2437">
                  <c:v>1530</c:v>
                </c:pt>
                <c:pt idx="2438">
                  <c:v>1444</c:v>
                </c:pt>
                <c:pt idx="2439">
                  <c:v>1318</c:v>
                </c:pt>
                <c:pt idx="2440">
                  <c:v>1316</c:v>
                </c:pt>
                <c:pt idx="2441">
                  <c:v>1476</c:v>
                </c:pt>
                <c:pt idx="2442">
                  <c:v>1677</c:v>
                </c:pt>
                <c:pt idx="2443">
                  <c:v>1754</c:v>
                </c:pt>
                <c:pt idx="2444">
                  <c:v>1649</c:v>
                </c:pt>
                <c:pt idx="2445">
                  <c:v>1452</c:v>
                </c:pt>
                <c:pt idx="2446">
                  <c:v>1288</c:v>
                </c:pt>
                <c:pt idx="2447">
                  <c:v>1193</c:v>
                </c:pt>
                <c:pt idx="2448">
                  <c:v>1101</c:v>
                </c:pt>
                <c:pt idx="2449">
                  <c:v>942</c:v>
                </c:pt>
                <c:pt idx="2450">
                  <c:v>748</c:v>
                </c:pt>
                <c:pt idx="2451">
                  <c:v>640</c:v>
                </c:pt>
                <c:pt idx="2452">
                  <c:v>707</c:v>
                </c:pt>
                <c:pt idx="2453">
                  <c:v>905</c:v>
                </c:pt>
                <c:pt idx="2454">
                  <c:v>1075</c:v>
                </c:pt>
                <c:pt idx="2455">
                  <c:v>1063</c:v>
                </c:pt>
                <c:pt idx="2456">
                  <c:v>830</c:v>
                </c:pt>
                <c:pt idx="2457">
                  <c:v>462</c:v>
                </c:pt>
                <c:pt idx="2458">
                  <c:v>102</c:v>
                </c:pt>
                <c:pt idx="2459">
                  <c:v>-143</c:v>
                </c:pt>
                <c:pt idx="2460">
                  <c:v>-247</c:v>
                </c:pt>
                <c:pt idx="2461">
                  <c:v>-266</c:v>
                </c:pt>
                <c:pt idx="2462">
                  <c:v>-295</c:v>
                </c:pt>
                <c:pt idx="2463">
                  <c:v>-399</c:v>
                </c:pt>
                <c:pt idx="2464">
                  <c:v>-542</c:v>
                </c:pt>
                <c:pt idx="2465">
                  <c:v>-605</c:v>
                </c:pt>
                <c:pt idx="2466">
                  <c:v>-484</c:v>
                </c:pt>
                <c:pt idx="2467">
                  <c:v>-201</c:v>
                </c:pt>
                <c:pt idx="2468">
                  <c:v>93</c:v>
                </c:pt>
                <c:pt idx="2469">
                  <c:v>244</c:v>
                </c:pt>
                <c:pt idx="2470">
                  <c:v>220</c:v>
                </c:pt>
                <c:pt idx="2471">
                  <c:v>125</c:v>
                </c:pt>
                <c:pt idx="2472">
                  <c:v>86</c:v>
                </c:pt>
                <c:pt idx="2473">
                  <c:v>146</c:v>
                </c:pt>
                <c:pt idx="2474">
                  <c:v>269</c:v>
                </c:pt>
                <c:pt idx="2475">
                  <c:v>397</c:v>
                </c:pt>
                <c:pt idx="2476">
                  <c:v>497</c:v>
                </c:pt>
                <c:pt idx="2477">
                  <c:v>536</c:v>
                </c:pt>
                <c:pt idx="2478">
                  <c:v>472</c:v>
                </c:pt>
                <c:pt idx="2479">
                  <c:v>293</c:v>
                </c:pt>
                <c:pt idx="2480">
                  <c:v>73</c:v>
                </c:pt>
                <c:pt idx="2481">
                  <c:v>-56</c:v>
                </c:pt>
                <c:pt idx="2482">
                  <c:v>-13</c:v>
                </c:pt>
                <c:pt idx="2483">
                  <c:v>160</c:v>
                </c:pt>
                <c:pt idx="2484">
                  <c:v>348</c:v>
                </c:pt>
                <c:pt idx="2485">
                  <c:v>463</c:v>
                </c:pt>
                <c:pt idx="2486">
                  <c:v>511</c:v>
                </c:pt>
                <c:pt idx="2487">
                  <c:v>530</c:v>
                </c:pt>
                <c:pt idx="2488">
                  <c:v>524</c:v>
                </c:pt>
                <c:pt idx="2489">
                  <c:v>464</c:v>
                </c:pt>
                <c:pt idx="2490">
                  <c:v>383</c:v>
                </c:pt>
                <c:pt idx="2491">
                  <c:v>404</c:v>
                </c:pt>
                <c:pt idx="2492">
                  <c:v>653</c:v>
                </c:pt>
                <c:pt idx="2493">
                  <c:v>1102</c:v>
                </c:pt>
                <c:pt idx="2494">
                  <c:v>1535</c:v>
                </c:pt>
                <c:pt idx="2495">
                  <c:v>1704</c:v>
                </c:pt>
                <c:pt idx="2496">
                  <c:v>1543</c:v>
                </c:pt>
                <c:pt idx="2497">
                  <c:v>1215</c:v>
                </c:pt>
                <c:pt idx="2498">
                  <c:v>945</c:v>
                </c:pt>
                <c:pt idx="2499">
                  <c:v>791</c:v>
                </c:pt>
                <c:pt idx="2500">
                  <c:v>0</c:v>
                </c:pt>
                <c:pt idx="2501">
                  <c:v>-2</c:v>
                </c:pt>
                <c:pt idx="2502">
                  <c:v>-15</c:v>
                </c:pt>
                <c:pt idx="2503">
                  <c:v>-46</c:v>
                </c:pt>
                <c:pt idx="2504">
                  <c:v>-88</c:v>
                </c:pt>
                <c:pt idx="2505">
                  <c:v>-120</c:v>
                </c:pt>
                <c:pt idx="2506">
                  <c:v>-115</c:v>
                </c:pt>
                <c:pt idx="2507">
                  <c:v>-75</c:v>
                </c:pt>
                <c:pt idx="2508">
                  <c:v>-37</c:v>
                </c:pt>
                <c:pt idx="2509">
                  <c:v>-35</c:v>
                </c:pt>
                <c:pt idx="2510">
                  <c:v>-54</c:v>
                </c:pt>
                <c:pt idx="2511">
                  <c:v>-37</c:v>
                </c:pt>
                <c:pt idx="2512">
                  <c:v>40</c:v>
                </c:pt>
                <c:pt idx="2513">
                  <c:v>115</c:v>
                </c:pt>
                <c:pt idx="2514">
                  <c:v>84</c:v>
                </c:pt>
                <c:pt idx="2515">
                  <c:v>-54</c:v>
                </c:pt>
                <c:pt idx="2516">
                  <c:v>-158</c:v>
                </c:pt>
                <c:pt idx="2517">
                  <c:v>-85</c:v>
                </c:pt>
                <c:pt idx="2518">
                  <c:v>111</c:v>
                </c:pt>
                <c:pt idx="2519">
                  <c:v>180</c:v>
                </c:pt>
                <c:pt idx="2520">
                  <c:v>-40</c:v>
                </c:pt>
                <c:pt idx="2521">
                  <c:v>-350</c:v>
                </c:pt>
                <c:pt idx="2522">
                  <c:v>-283</c:v>
                </c:pt>
                <c:pt idx="2523">
                  <c:v>442</c:v>
                </c:pt>
                <c:pt idx="2524">
                  <c:v>1578</c:v>
                </c:pt>
                <c:pt idx="2525">
                  <c:v>2510</c:v>
                </c:pt>
                <c:pt idx="2526">
                  <c:v>2807</c:v>
                </c:pt>
                <c:pt idx="2527">
                  <c:v>2589</c:v>
                </c:pt>
                <c:pt idx="2528">
                  <c:v>2284</c:v>
                </c:pt>
                <c:pt idx="2529">
                  <c:v>2086</c:v>
                </c:pt>
                <c:pt idx="2530">
                  <c:v>1724</c:v>
                </c:pt>
                <c:pt idx="2531">
                  <c:v>848</c:v>
                </c:pt>
                <c:pt idx="2532">
                  <c:v>-420</c:v>
                </c:pt>
                <c:pt idx="2533">
                  <c:v>-1408</c:v>
                </c:pt>
                <c:pt idx="2534">
                  <c:v>-1452</c:v>
                </c:pt>
                <c:pt idx="2535">
                  <c:v>-543</c:v>
                </c:pt>
                <c:pt idx="2536">
                  <c:v>605</c:v>
                </c:pt>
                <c:pt idx="2537">
                  <c:v>1152</c:v>
                </c:pt>
                <c:pt idx="2538">
                  <c:v>829</c:v>
                </c:pt>
                <c:pt idx="2539">
                  <c:v>120</c:v>
                </c:pt>
                <c:pt idx="2540">
                  <c:v>-207</c:v>
                </c:pt>
                <c:pt idx="2541">
                  <c:v>251</c:v>
                </c:pt>
                <c:pt idx="2542">
                  <c:v>1266</c:v>
                </c:pt>
                <c:pt idx="2543">
                  <c:v>2231</c:v>
                </c:pt>
                <c:pt idx="2544">
                  <c:v>2667</c:v>
                </c:pt>
                <c:pt idx="2545">
                  <c:v>2524</c:v>
                </c:pt>
                <c:pt idx="2546">
                  <c:v>2076</c:v>
                </c:pt>
                <c:pt idx="2547">
                  <c:v>1623</c:v>
                </c:pt>
                <c:pt idx="2548">
                  <c:v>1263</c:v>
                </c:pt>
                <c:pt idx="2549">
                  <c:v>946</c:v>
                </c:pt>
                <c:pt idx="2550">
                  <c:v>653</c:v>
                </c:pt>
                <c:pt idx="2551">
                  <c:v>484</c:v>
                </c:pt>
                <c:pt idx="2552">
                  <c:v>535</c:v>
                </c:pt>
                <c:pt idx="2553">
                  <c:v>745</c:v>
                </c:pt>
                <c:pt idx="2554">
                  <c:v>890</c:v>
                </c:pt>
                <c:pt idx="2555">
                  <c:v>787</c:v>
                </c:pt>
                <c:pt idx="2556">
                  <c:v>493</c:v>
                </c:pt>
                <c:pt idx="2557">
                  <c:v>277</c:v>
                </c:pt>
                <c:pt idx="2558">
                  <c:v>356</c:v>
                </c:pt>
                <c:pt idx="2559">
                  <c:v>640</c:v>
                </c:pt>
                <c:pt idx="2560">
                  <c:v>788</c:v>
                </c:pt>
                <c:pt idx="2561">
                  <c:v>528</c:v>
                </c:pt>
                <c:pt idx="2562">
                  <c:v>-50</c:v>
                </c:pt>
                <c:pt idx="2563">
                  <c:v>-544</c:v>
                </c:pt>
                <c:pt idx="2564">
                  <c:v>-599</c:v>
                </c:pt>
                <c:pt idx="2565">
                  <c:v>-176</c:v>
                </c:pt>
                <c:pt idx="2566">
                  <c:v>526</c:v>
                </c:pt>
                <c:pt idx="2567">
                  <c:v>1399</c:v>
                </c:pt>
                <c:pt idx="2568">
                  <c:v>2569</c:v>
                </c:pt>
                <c:pt idx="2569">
                  <c:v>4138</c:v>
                </c:pt>
                <c:pt idx="2570">
                  <c:v>5787</c:v>
                </c:pt>
                <c:pt idx="2571">
                  <c:v>6734</c:v>
                </c:pt>
                <c:pt idx="2572">
                  <c:v>6200</c:v>
                </c:pt>
                <c:pt idx="2573">
                  <c:v>4042</c:v>
                </c:pt>
                <c:pt idx="2574">
                  <c:v>959</c:v>
                </c:pt>
                <c:pt idx="2575">
                  <c:v>-1891</c:v>
                </c:pt>
                <c:pt idx="2576">
                  <c:v>-3596</c:v>
                </c:pt>
                <c:pt idx="2577">
                  <c:v>-3971</c:v>
                </c:pt>
                <c:pt idx="2578">
                  <c:v>-3534</c:v>
                </c:pt>
                <c:pt idx="2579">
                  <c:v>-3025</c:v>
                </c:pt>
                <c:pt idx="2580">
                  <c:v>-2814</c:v>
                </c:pt>
                <c:pt idx="2581">
                  <c:v>-2631</c:v>
                </c:pt>
                <c:pt idx="2582">
                  <c:v>-1823</c:v>
                </c:pt>
                <c:pt idx="2583">
                  <c:v>-12</c:v>
                </c:pt>
                <c:pt idx="2584">
                  <c:v>2400</c:v>
                </c:pt>
                <c:pt idx="2585">
                  <c:v>4370</c:v>
                </c:pt>
                <c:pt idx="2586">
                  <c:v>4966</c:v>
                </c:pt>
                <c:pt idx="2587">
                  <c:v>4113</c:v>
                </c:pt>
                <c:pt idx="2588">
                  <c:v>2620</c:v>
                </c:pt>
                <c:pt idx="2589">
                  <c:v>1458</c:v>
                </c:pt>
                <c:pt idx="2590">
                  <c:v>976</c:v>
                </c:pt>
                <c:pt idx="2591">
                  <c:v>786</c:v>
                </c:pt>
                <c:pt idx="2592">
                  <c:v>344</c:v>
                </c:pt>
                <c:pt idx="2593">
                  <c:v>-418</c:v>
                </c:pt>
                <c:pt idx="2594">
                  <c:v>-1057</c:v>
                </c:pt>
                <c:pt idx="2595">
                  <c:v>-1131</c:v>
                </c:pt>
                <c:pt idx="2596">
                  <c:v>-671</c:v>
                </c:pt>
                <c:pt idx="2597">
                  <c:v>-151</c:v>
                </c:pt>
                <c:pt idx="2598">
                  <c:v>-54</c:v>
                </c:pt>
                <c:pt idx="2599">
                  <c:v>-496</c:v>
                </c:pt>
                <c:pt idx="2600">
                  <c:v>-1234</c:v>
                </c:pt>
                <c:pt idx="2601">
                  <c:v>-1939</c:v>
                </c:pt>
                <c:pt idx="2602">
                  <c:v>-2431</c:v>
                </c:pt>
                <c:pt idx="2603">
                  <c:v>-2705</c:v>
                </c:pt>
                <c:pt idx="2604">
                  <c:v>-2840</c:v>
                </c:pt>
                <c:pt idx="2605">
                  <c:v>-2925</c:v>
                </c:pt>
                <c:pt idx="2606">
                  <c:v>-3040</c:v>
                </c:pt>
                <c:pt idx="2607">
                  <c:v>-3245</c:v>
                </c:pt>
                <c:pt idx="2608">
                  <c:v>-3529</c:v>
                </c:pt>
                <c:pt idx="2609">
                  <c:v>-3778</c:v>
                </c:pt>
                <c:pt idx="2610">
                  <c:v>-3818</c:v>
                </c:pt>
                <c:pt idx="2611">
                  <c:v>-3532</c:v>
                </c:pt>
                <c:pt idx="2612">
                  <c:v>-2992</c:v>
                </c:pt>
                <c:pt idx="2613">
                  <c:v>-2467</c:v>
                </c:pt>
                <c:pt idx="2614">
                  <c:v>-2295</c:v>
                </c:pt>
                <c:pt idx="2615">
                  <c:v>-2629</c:v>
                </c:pt>
                <c:pt idx="2616">
                  <c:v>-3288</c:v>
                </c:pt>
                <c:pt idx="2617">
                  <c:v>-3847</c:v>
                </c:pt>
                <c:pt idx="2618">
                  <c:v>-3950</c:v>
                </c:pt>
                <c:pt idx="2619">
                  <c:v>-3589</c:v>
                </c:pt>
                <c:pt idx="2620">
                  <c:v>-3091</c:v>
                </c:pt>
                <c:pt idx="2621">
                  <c:v>-2806</c:v>
                </c:pt>
                <c:pt idx="2622">
                  <c:v>-2803</c:v>
                </c:pt>
                <c:pt idx="2623">
                  <c:v>-2861</c:v>
                </c:pt>
                <c:pt idx="2624">
                  <c:v>-2746</c:v>
                </c:pt>
                <c:pt idx="2625">
                  <c:v>-2454</c:v>
                </c:pt>
                <c:pt idx="2626">
                  <c:v>-2179</c:v>
                </c:pt>
                <c:pt idx="2627">
                  <c:v>-2065</c:v>
                </c:pt>
                <c:pt idx="2628">
                  <c:v>-2038</c:v>
                </c:pt>
                <c:pt idx="2629">
                  <c:v>-1889</c:v>
                </c:pt>
                <c:pt idx="2630">
                  <c:v>-1506</c:v>
                </c:pt>
                <c:pt idx="2631">
                  <c:v>-984</c:v>
                </c:pt>
                <c:pt idx="2632">
                  <c:v>-524</c:v>
                </c:pt>
                <c:pt idx="2633">
                  <c:v>-250</c:v>
                </c:pt>
                <c:pt idx="2634">
                  <c:v>-119</c:v>
                </c:pt>
                <c:pt idx="2635">
                  <c:v>-16</c:v>
                </c:pt>
                <c:pt idx="2636">
                  <c:v>106</c:v>
                </c:pt>
                <c:pt idx="2637">
                  <c:v>173</c:v>
                </c:pt>
                <c:pt idx="2638">
                  <c:v>64</c:v>
                </c:pt>
                <c:pt idx="2639">
                  <c:v>-241</c:v>
                </c:pt>
                <c:pt idx="2640">
                  <c:v>-610</c:v>
                </c:pt>
                <c:pt idx="2641">
                  <c:v>-845</c:v>
                </c:pt>
                <c:pt idx="2642">
                  <c:v>-854</c:v>
                </c:pt>
                <c:pt idx="2643">
                  <c:v>-735</c:v>
                </c:pt>
                <c:pt idx="2644">
                  <c:v>-671</c:v>
                </c:pt>
                <c:pt idx="2645">
                  <c:v>-726</c:v>
                </c:pt>
                <c:pt idx="2646">
                  <c:v>-762</c:v>
                </c:pt>
                <c:pt idx="2647">
                  <c:v>-613</c:v>
                </c:pt>
                <c:pt idx="2648">
                  <c:v>-311</c:v>
                </c:pt>
                <c:pt idx="2649">
                  <c:v>-103</c:v>
                </c:pt>
                <c:pt idx="2650">
                  <c:v>-170</c:v>
                </c:pt>
                <c:pt idx="2651">
                  <c:v>-374</c:v>
                </c:pt>
                <c:pt idx="2652">
                  <c:v>-364</c:v>
                </c:pt>
                <c:pt idx="2653">
                  <c:v>2</c:v>
                </c:pt>
                <c:pt idx="2654">
                  <c:v>400</c:v>
                </c:pt>
                <c:pt idx="2655">
                  <c:v>326</c:v>
                </c:pt>
                <c:pt idx="2656">
                  <c:v>-284</c:v>
                </c:pt>
                <c:pt idx="2657">
                  <c:v>-804</c:v>
                </c:pt>
                <c:pt idx="2658">
                  <c:v>-397</c:v>
                </c:pt>
                <c:pt idx="2659">
                  <c:v>1135</c:v>
                </c:pt>
                <c:pt idx="2660">
                  <c:v>3009</c:v>
                </c:pt>
                <c:pt idx="2661">
                  <c:v>4028</c:v>
                </c:pt>
                <c:pt idx="2662">
                  <c:v>3587</c:v>
                </c:pt>
                <c:pt idx="2663">
                  <c:v>2149</c:v>
                </c:pt>
                <c:pt idx="2664">
                  <c:v>779</c:v>
                </c:pt>
                <c:pt idx="2665">
                  <c:v>210</c:v>
                </c:pt>
                <c:pt idx="2666">
                  <c:v>366</c:v>
                </c:pt>
                <c:pt idx="2667">
                  <c:v>668</c:v>
                </c:pt>
                <c:pt idx="2668">
                  <c:v>713</c:v>
                </c:pt>
                <c:pt idx="2669">
                  <c:v>591</c:v>
                </c:pt>
                <c:pt idx="2670">
                  <c:v>620</c:v>
                </c:pt>
                <c:pt idx="2671">
                  <c:v>902</c:v>
                </c:pt>
                <c:pt idx="2672">
                  <c:v>1209</c:v>
                </c:pt>
                <c:pt idx="2673">
                  <c:v>1266</c:v>
                </c:pt>
                <c:pt idx="2674">
                  <c:v>1051</c:v>
                </c:pt>
                <c:pt idx="2675">
                  <c:v>790</c:v>
                </c:pt>
                <c:pt idx="2676">
                  <c:v>691</c:v>
                </c:pt>
                <c:pt idx="2677">
                  <c:v>732</c:v>
                </c:pt>
                <c:pt idx="2678">
                  <c:v>729</c:v>
                </c:pt>
                <c:pt idx="2679">
                  <c:v>554</c:v>
                </c:pt>
                <c:pt idx="2680">
                  <c:v>278</c:v>
                </c:pt>
                <c:pt idx="2681">
                  <c:v>95</c:v>
                </c:pt>
                <c:pt idx="2682">
                  <c:v>150</c:v>
                </c:pt>
                <c:pt idx="2683">
                  <c:v>430</c:v>
                </c:pt>
                <c:pt idx="2684">
                  <c:v>798</c:v>
                </c:pt>
                <c:pt idx="2685">
                  <c:v>1094</c:v>
                </c:pt>
                <c:pt idx="2686">
                  <c:v>1207</c:v>
                </c:pt>
                <c:pt idx="2687">
                  <c:v>1103</c:v>
                </c:pt>
                <c:pt idx="2688">
                  <c:v>818</c:v>
                </c:pt>
                <c:pt idx="2689">
                  <c:v>453</c:v>
                </c:pt>
                <c:pt idx="2690">
                  <c:v>146</c:v>
                </c:pt>
                <c:pt idx="2691">
                  <c:v>18</c:v>
                </c:pt>
                <c:pt idx="2692">
                  <c:v>89</c:v>
                </c:pt>
                <c:pt idx="2693">
                  <c:v>244</c:v>
                </c:pt>
                <c:pt idx="2694">
                  <c:v>301</c:v>
                </c:pt>
                <c:pt idx="2695">
                  <c:v>158</c:v>
                </c:pt>
                <c:pt idx="2696">
                  <c:v>-110</c:v>
                </c:pt>
                <c:pt idx="2697">
                  <c:v>-297</c:v>
                </c:pt>
                <c:pt idx="2698">
                  <c:v>-238</c:v>
                </c:pt>
                <c:pt idx="2699">
                  <c:v>37</c:v>
                </c:pt>
                <c:pt idx="2700">
                  <c:v>338</c:v>
                </c:pt>
                <c:pt idx="2701">
                  <c:v>489</c:v>
                </c:pt>
                <c:pt idx="2702">
                  <c:v>495</c:v>
                </c:pt>
                <c:pt idx="2703">
                  <c:v>510</c:v>
                </c:pt>
                <c:pt idx="2704">
                  <c:v>657</c:v>
                </c:pt>
                <c:pt idx="2705">
                  <c:v>877</c:v>
                </c:pt>
                <c:pt idx="2706">
                  <c:v>993</c:v>
                </c:pt>
                <c:pt idx="2707">
                  <c:v>895</c:v>
                </c:pt>
                <c:pt idx="2708">
                  <c:v>673</c:v>
                </c:pt>
                <c:pt idx="2709">
                  <c:v>544</c:v>
                </c:pt>
                <c:pt idx="2710">
                  <c:v>652</c:v>
                </c:pt>
                <c:pt idx="2711">
                  <c:v>937</c:v>
                </c:pt>
                <c:pt idx="2712">
                  <c:v>1194</c:v>
                </c:pt>
                <c:pt idx="2713">
                  <c:v>1260</c:v>
                </c:pt>
                <c:pt idx="2714">
                  <c:v>1138</c:v>
                </c:pt>
                <c:pt idx="2715">
                  <c:v>956</c:v>
                </c:pt>
                <c:pt idx="2716">
                  <c:v>821</c:v>
                </c:pt>
                <c:pt idx="2717">
                  <c:v>727</c:v>
                </c:pt>
                <c:pt idx="2718">
                  <c:v>617</c:v>
                </c:pt>
                <c:pt idx="2719">
                  <c:v>497</c:v>
                </c:pt>
                <c:pt idx="2720">
                  <c:v>474</c:v>
                </c:pt>
                <c:pt idx="2721">
                  <c:v>643</c:v>
                </c:pt>
                <c:pt idx="2722">
                  <c:v>947</c:v>
                </c:pt>
                <c:pt idx="2723">
                  <c:v>1180</c:v>
                </c:pt>
                <c:pt idx="2724">
                  <c:v>1155</c:v>
                </c:pt>
                <c:pt idx="2725">
                  <c:v>891</c:v>
                </c:pt>
                <c:pt idx="2726">
                  <c:v>604</c:v>
                </c:pt>
                <c:pt idx="2727">
                  <c:v>512</c:v>
                </c:pt>
                <c:pt idx="2728">
                  <c:v>641</c:v>
                </c:pt>
                <c:pt idx="2729">
                  <c:v>819</c:v>
                </c:pt>
                <c:pt idx="2730">
                  <c:v>866</c:v>
                </c:pt>
                <c:pt idx="2731">
                  <c:v>760</c:v>
                </c:pt>
                <c:pt idx="2732">
                  <c:v>636</c:v>
                </c:pt>
                <c:pt idx="2733">
                  <c:v>619</c:v>
                </c:pt>
                <c:pt idx="2734">
                  <c:v>707</c:v>
                </c:pt>
                <c:pt idx="2735">
                  <c:v>798</c:v>
                </c:pt>
                <c:pt idx="2736">
                  <c:v>821</c:v>
                </c:pt>
                <c:pt idx="2737">
                  <c:v>806</c:v>
                </c:pt>
                <c:pt idx="2738">
                  <c:v>817</c:v>
                </c:pt>
                <c:pt idx="2739">
                  <c:v>847</c:v>
                </c:pt>
                <c:pt idx="2740">
                  <c:v>794</c:v>
                </c:pt>
                <c:pt idx="2741">
                  <c:v>558</c:v>
                </c:pt>
                <c:pt idx="2742">
                  <c:v>159</c:v>
                </c:pt>
                <c:pt idx="2743">
                  <c:v>-246</c:v>
                </c:pt>
                <c:pt idx="2744">
                  <c:v>-465</c:v>
                </c:pt>
                <c:pt idx="2745">
                  <c:v>-408</c:v>
                </c:pt>
                <c:pt idx="2746">
                  <c:v>-145</c:v>
                </c:pt>
                <c:pt idx="2747">
                  <c:v>145</c:v>
                </c:pt>
                <c:pt idx="2748">
                  <c:v>309</c:v>
                </c:pt>
                <c:pt idx="2749">
                  <c:v>312</c:v>
                </c:pt>
                <c:pt idx="2750">
                  <c:v>236</c:v>
                </c:pt>
                <c:pt idx="2751">
                  <c:v>179</c:v>
                </c:pt>
                <c:pt idx="2752">
                  <c:v>170</c:v>
                </c:pt>
                <c:pt idx="2753">
                  <c:v>164</c:v>
                </c:pt>
                <c:pt idx="2754">
                  <c:v>139</c:v>
                </c:pt>
                <c:pt idx="2755">
                  <c:v>141</c:v>
                </c:pt>
                <c:pt idx="2756">
                  <c:v>226</c:v>
                </c:pt>
                <c:pt idx="2757">
                  <c:v>338</c:v>
                </c:pt>
                <c:pt idx="2758">
                  <c:v>328</c:v>
                </c:pt>
                <c:pt idx="2759">
                  <c:v>122</c:v>
                </c:pt>
                <c:pt idx="2760">
                  <c:v>-107</c:v>
                </c:pt>
                <c:pt idx="2761">
                  <c:v>-36</c:v>
                </c:pt>
                <c:pt idx="2762">
                  <c:v>516</c:v>
                </c:pt>
                <c:pt idx="2763">
                  <c:v>1376</c:v>
                </c:pt>
                <c:pt idx="2764">
                  <c:v>2153</c:v>
                </c:pt>
                <c:pt idx="2765">
                  <c:v>2591</c:v>
                </c:pt>
                <c:pt idx="2766">
                  <c:v>2739</c:v>
                </c:pt>
                <c:pt idx="2767">
                  <c:v>2741</c:v>
                </c:pt>
                <c:pt idx="2768">
                  <c:v>2530</c:v>
                </c:pt>
                <c:pt idx="2769">
                  <c:v>1847</c:v>
                </c:pt>
                <c:pt idx="2770">
                  <c:v>625</c:v>
                </c:pt>
                <c:pt idx="2771">
                  <c:v>-735</c:v>
                </c:pt>
                <c:pt idx="2772">
                  <c:v>-1610</c:v>
                </c:pt>
                <c:pt idx="2773">
                  <c:v>-1706</c:v>
                </c:pt>
                <c:pt idx="2774">
                  <c:v>-1337</c:v>
                </c:pt>
                <c:pt idx="2775">
                  <c:v>-1065</c:v>
                </c:pt>
                <c:pt idx="2776">
                  <c:v>-1109</c:v>
                </c:pt>
                <c:pt idx="2777">
                  <c:v>-1181</c:v>
                </c:pt>
                <c:pt idx="2778">
                  <c:v>-915</c:v>
                </c:pt>
                <c:pt idx="2779">
                  <c:v>-340</c:v>
                </c:pt>
                <c:pt idx="2780">
                  <c:v>167</c:v>
                </c:pt>
                <c:pt idx="2781">
                  <c:v>400</c:v>
                </c:pt>
                <c:pt idx="2782">
                  <c:v>617</c:v>
                </c:pt>
                <c:pt idx="2783">
                  <c:v>1231</c:v>
                </c:pt>
                <c:pt idx="2784">
                  <c:v>2214</c:v>
                </c:pt>
                <c:pt idx="2785">
                  <c:v>2967</c:v>
                </c:pt>
                <c:pt idx="2786">
                  <c:v>2861</c:v>
                </c:pt>
                <c:pt idx="2787">
                  <c:v>1932</c:v>
                </c:pt>
                <c:pt idx="2788">
                  <c:v>913</c:v>
                </c:pt>
                <c:pt idx="2789">
                  <c:v>569</c:v>
                </c:pt>
                <c:pt idx="2790">
                  <c:v>982</c:v>
                </c:pt>
                <c:pt idx="2791">
                  <c:v>1551</c:v>
                </c:pt>
                <c:pt idx="2792">
                  <c:v>1663</c:v>
                </c:pt>
                <c:pt idx="2793">
                  <c:v>1332</c:v>
                </c:pt>
                <c:pt idx="2794">
                  <c:v>1142</c:v>
                </c:pt>
                <c:pt idx="2795">
                  <c:v>1575</c:v>
                </c:pt>
                <c:pt idx="2796">
                  <c:v>2454</c:v>
                </c:pt>
                <c:pt idx="2797">
                  <c:v>3074</c:v>
                </c:pt>
                <c:pt idx="2798">
                  <c:v>2899</c:v>
                </c:pt>
                <c:pt idx="2799">
                  <c:v>2087</c:v>
                </c:pt>
                <c:pt idx="2800">
                  <c:v>1321</c:v>
                </c:pt>
                <c:pt idx="2801">
                  <c:v>1123</c:v>
                </c:pt>
                <c:pt idx="2802">
                  <c:v>1365</c:v>
                </c:pt>
                <c:pt idx="2803">
                  <c:v>1540</c:v>
                </c:pt>
                <c:pt idx="2804">
                  <c:v>1492</c:v>
                </c:pt>
                <c:pt idx="2805">
                  <c:v>1828</c:v>
                </c:pt>
                <c:pt idx="2806">
                  <c:v>3440</c:v>
                </c:pt>
                <c:pt idx="2807">
                  <c:v>6502</c:v>
                </c:pt>
                <c:pt idx="2808">
                  <c:v>9924</c:v>
                </c:pt>
                <c:pt idx="2809">
                  <c:v>11895</c:v>
                </c:pt>
                <c:pt idx="2810">
                  <c:v>11166</c:v>
                </c:pt>
                <c:pt idx="2811">
                  <c:v>7972</c:v>
                </c:pt>
                <c:pt idx="2812">
                  <c:v>3825</c:v>
                </c:pt>
                <c:pt idx="2813">
                  <c:v>412</c:v>
                </c:pt>
                <c:pt idx="2814">
                  <c:v>-1432</c:v>
                </c:pt>
                <c:pt idx="2815">
                  <c:v>-1931</c:v>
                </c:pt>
                <c:pt idx="2816">
                  <c:v>-1821</c:v>
                </c:pt>
                <c:pt idx="2817">
                  <c:v>-1683</c:v>
                </c:pt>
                <c:pt idx="2818">
                  <c:v>-1639</c:v>
                </c:pt>
                <c:pt idx="2819">
                  <c:v>-1444</c:v>
                </c:pt>
                <c:pt idx="2820">
                  <c:v>-735</c:v>
                </c:pt>
                <c:pt idx="2821">
                  <c:v>709</c:v>
                </c:pt>
                <c:pt idx="2822">
                  <c:v>2749</c:v>
                </c:pt>
                <c:pt idx="2823">
                  <c:v>4794</c:v>
                </c:pt>
                <c:pt idx="2824">
                  <c:v>6047</c:v>
                </c:pt>
                <c:pt idx="2825">
                  <c:v>5998</c:v>
                </c:pt>
                <c:pt idx="2826">
                  <c:v>4821</c:v>
                </c:pt>
                <c:pt idx="2827">
                  <c:v>3263</c:v>
                </c:pt>
                <c:pt idx="2828">
                  <c:v>2078</c:v>
                </c:pt>
                <c:pt idx="2829">
                  <c:v>1492</c:v>
                </c:pt>
                <c:pt idx="2830">
                  <c:v>1191</c:v>
                </c:pt>
                <c:pt idx="2831">
                  <c:v>782</c:v>
                </c:pt>
                <c:pt idx="2832">
                  <c:v>224</c:v>
                </c:pt>
                <c:pt idx="2833">
                  <c:v>-195</c:v>
                </c:pt>
                <c:pt idx="2834">
                  <c:v>-257</c:v>
                </c:pt>
                <c:pt idx="2835">
                  <c:v>-90</c:v>
                </c:pt>
                <c:pt idx="2836">
                  <c:v>-75</c:v>
                </c:pt>
                <c:pt idx="2837">
                  <c:v>-459</c:v>
                </c:pt>
                <c:pt idx="2838">
                  <c:v>-1147</c:v>
                </c:pt>
                <c:pt idx="2839">
                  <c:v>-1822</c:v>
                </c:pt>
                <c:pt idx="2840">
                  <c:v>-2249</c:v>
                </c:pt>
                <c:pt idx="2841">
                  <c:v>-2449</c:v>
                </c:pt>
                <c:pt idx="2842">
                  <c:v>-2595</c:v>
                </c:pt>
                <c:pt idx="2843">
                  <c:v>-2824</c:v>
                </c:pt>
                <c:pt idx="2844">
                  <c:v>-3119</c:v>
                </c:pt>
                <c:pt idx="2845">
                  <c:v>-3375</c:v>
                </c:pt>
                <c:pt idx="2846">
                  <c:v>-3502</c:v>
                </c:pt>
                <c:pt idx="2847">
                  <c:v>-3495</c:v>
                </c:pt>
                <c:pt idx="2848">
                  <c:v>-3413</c:v>
                </c:pt>
                <c:pt idx="2849">
                  <c:v>-3308</c:v>
                </c:pt>
                <c:pt idx="2850">
                  <c:v>-3180</c:v>
                </c:pt>
                <c:pt idx="2851">
                  <c:v>-2970</c:v>
                </c:pt>
                <c:pt idx="2852">
                  <c:v>-2635</c:v>
                </c:pt>
                <c:pt idx="2853">
                  <c:v>-2233</c:v>
                </c:pt>
                <c:pt idx="2854">
                  <c:v>-1948</c:v>
                </c:pt>
                <c:pt idx="2855">
                  <c:v>-1979</c:v>
                </c:pt>
                <c:pt idx="2856">
                  <c:v>-2366</c:v>
                </c:pt>
                <c:pt idx="2857">
                  <c:v>-2926</c:v>
                </c:pt>
                <c:pt idx="2858">
                  <c:v>-3371</c:v>
                </c:pt>
                <c:pt idx="2859">
                  <c:v>-3510</c:v>
                </c:pt>
                <c:pt idx="2860">
                  <c:v>-3360</c:v>
                </c:pt>
                <c:pt idx="2861">
                  <c:v>-3071</c:v>
                </c:pt>
                <c:pt idx="2862">
                  <c:v>-2788</c:v>
                </c:pt>
                <c:pt idx="2863">
                  <c:v>-2567</c:v>
                </c:pt>
                <c:pt idx="2864">
                  <c:v>-2405</c:v>
                </c:pt>
                <c:pt idx="2865">
                  <c:v>-2294</c:v>
                </c:pt>
                <c:pt idx="2866">
                  <c:v>-2221</c:v>
                </c:pt>
                <c:pt idx="2867">
                  <c:v>-2154</c:v>
                </c:pt>
                <c:pt idx="2868">
                  <c:v>-2051</c:v>
                </c:pt>
                <c:pt idx="2869">
                  <c:v>-1902</c:v>
                </c:pt>
                <c:pt idx="2870">
                  <c:v>-1738</c:v>
                </c:pt>
                <c:pt idx="2871">
                  <c:v>-1597</c:v>
                </c:pt>
                <c:pt idx="2872">
                  <c:v>-1473</c:v>
                </c:pt>
                <c:pt idx="2873">
                  <c:v>-1328</c:v>
                </c:pt>
                <c:pt idx="2874">
                  <c:v>-1129</c:v>
                </c:pt>
                <c:pt idx="2875">
                  <c:v>-886</c:v>
                </c:pt>
                <c:pt idx="2876">
                  <c:v>-648</c:v>
                </c:pt>
                <c:pt idx="2877">
                  <c:v>-465</c:v>
                </c:pt>
                <c:pt idx="2878">
                  <c:v>-363</c:v>
                </c:pt>
                <c:pt idx="2879">
                  <c:v>-336</c:v>
                </c:pt>
                <c:pt idx="2880">
                  <c:v>-354</c:v>
                </c:pt>
                <c:pt idx="2881">
                  <c:v>-373</c:v>
                </c:pt>
                <c:pt idx="2882">
                  <c:v>-355</c:v>
                </c:pt>
                <c:pt idx="2883">
                  <c:v>-289</c:v>
                </c:pt>
                <c:pt idx="2884">
                  <c:v>-206</c:v>
                </c:pt>
                <c:pt idx="2885">
                  <c:v>-160</c:v>
                </c:pt>
                <c:pt idx="2886">
                  <c:v>-189</c:v>
                </c:pt>
                <c:pt idx="2887">
                  <c:v>-287</c:v>
                </c:pt>
                <c:pt idx="2888">
                  <c:v>-387</c:v>
                </c:pt>
                <c:pt idx="2889">
                  <c:v>-415</c:v>
                </c:pt>
                <c:pt idx="2890">
                  <c:v>-351</c:v>
                </c:pt>
                <c:pt idx="2891">
                  <c:v>-265</c:v>
                </c:pt>
                <c:pt idx="2892">
                  <c:v>-255</c:v>
                </c:pt>
                <c:pt idx="2893">
                  <c:v>-359</c:v>
                </c:pt>
                <c:pt idx="2894">
                  <c:v>-491</c:v>
                </c:pt>
                <c:pt idx="2895">
                  <c:v>-517</c:v>
                </c:pt>
                <c:pt idx="2896">
                  <c:v>-372</c:v>
                </c:pt>
                <c:pt idx="2897">
                  <c:v>-122</c:v>
                </c:pt>
                <c:pt idx="2898">
                  <c:v>104</c:v>
                </c:pt>
                <c:pt idx="2899">
                  <c:v>219</c:v>
                </c:pt>
                <c:pt idx="2900">
                  <c:v>215</c:v>
                </c:pt>
                <c:pt idx="2901">
                  <c:v>121</c:v>
                </c:pt>
                <c:pt idx="2902">
                  <c:v>-32</c:v>
                </c:pt>
                <c:pt idx="2903">
                  <c:v>-185</c:v>
                </c:pt>
                <c:pt idx="2904">
                  <c:v>-237</c:v>
                </c:pt>
                <c:pt idx="2905">
                  <c:v>-125</c:v>
                </c:pt>
                <c:pt idx="2906">
                  <c:v>75</c:v>
                </c:pt>
                <c:pt idx="2907">
                  <c:v>181</c:v>
                </c:pt>
                <c:pt idx="2908">
                  <c:v>74</c:v>
                </c:pt>
                <c:pt idx="2909">
                  <c:v>-158</c:v>
                </c:pt>
                <c:pt idx="2910">
                  <c:v>-307</c:v>
                </c:pt>
                <c:pt idx="2911">
                  <c:v>-275</c:v>
                </c:pt>
                <c:pt idx="2912">
                  <c:v>-180</c:v>
                </c:pt>
                <c:pt idx="2913">
                  <c:v>-205</c:v>
                </c:pt>
                <c:pt idx="2914">
                  <c:v>-348</c:v>
                </c:pt>
                <c:pt idx="2915">
                  <c:v>-412</c:v>
                </c:pt>
                <c:pt idx="2916">
                  <c:v>-250</c:v>
                </c:pt>
                <c:pt idx="2917">
                  <c:v>21</c:v>
                </c:pt>
                <c:pt idx="2918">
                  <c:v>129</c:v>
                </c:pt>
                <c:pt idx="2919">
                  <c:v>-56</c:v>
                </c:pt>
                <c:pt idx="2920">
                  <c:v>-357</c:v>
                </c:pt>
                <c:pt idx="2921">
                  <c:v>-485</c:v>
                </c:pt>
                <c:pt idx="2922">
                  <c:v>-344</c:v>
                </c:pt>
                <c:pt idx="2923">
                  <c:v>-113</c:v>
                </c:pt>
                <c:pt idx="2924">
                  <c:v>-19</c:v>
                </c:pt>
                <c:pt idx="2925">
                  <c:v>-97</c:v>
                </c:pt>
                <c:pt idx="2926">
                  <c:v>-179</c:v>
                </c:pt>
                <c:pt idx="2927">
                  <c:v>-101</c:v>
                </c:pt>
                <c:pt idx="2928">
                  <c:v>140</c:v>
                </c:pt>
                <c:pt idx="2929">
                  <c:v>423</c:v>
                </c:pt>
                <c:pt idx="2930">
                  <c:v>630</c:v>
                </c:pt>
                <c:pt idx="2931">
                  <c:v>709</c:v>
                </c:pt>
                <c:pt idx="2932">
                  <c:v>641</c:v>
                </c:pt>
                <c:pt idx="2933">
                  <c:v>419</c:v>
                </c:pt>
                <c:pt idx="2934">
                  <c:v>89</c:v>
                </c:pt>
                <c:pt idx="2935">
                  <c:v>-219</c:v>
                </c:pt>
                <c:pt idx="2936">
                  <c:v>-358</c:v>
                </c:pt>
                <c:pt idx="2937">
                  <c:v>-280</c:v>
                </c:pt>
                <c:pt idx="2938">
                  <c:v>-89</c:v>
                </c:pt>
                <c:pt idx="2939">
                  <c:v>52</c:v>
                </c:pt>
                <c:pt idx="2940">
                  <c:v>64</c:v>
                </c:pt>
                <c:pt idx="2941">
                  <c:v>3</c:v>
                </c:pt>
                <c:pt idx="2942">
                  <c:v>-8</c:v>
                </c:pt>
                <c:pt idx="2943">
                  <c:v>96</c:v>
                </c:pt>
                <c:pt idx="2944">
                  <c:v>269</c:v>
                </c:pt>
                <c:pt idx="2945">
                  <c:v>393</c:v>
                </c:pt>
                <c:pt idx="2946">
                  <c:v>384</c:v>
                </c:pt>
                <c:pt idx="2947">
                  <c:v>256</c:v>
                </c:pt>
                <c:pt idx="2948">
                  <c:v>105</c:v>
                </c:pt>
                <c:pt idx="2949">
                  <c:v>23</c:v>
                </c:pt>
                <c:pt idx="2950">
                  <c:v>21</c:v>
                </c:pt>
                <c:pt idx="2951">
                  <c:v>34</c:v>
                </c:pt>
                <c:pt idx="2952">
                  <c:v>0</c:v>
                </c:pt>
                <c:pt idx="2953">
                  <c:v>-59</c:v>
                </c:pt>
                <c:pt idx="2954">
                  <c:v>-43</c:v>
                </c:pt>
                <c:pt idx="2955">
                  <c:v>134</c:v>
                </c:pt>
                <c:pt idx="2956">
                  <c:v>439</c:v>
                </c:pt>
                <c:pt idx="2957">
                  <c:v>711</c:v>
                </c:pt>
                <c:pt idx="2958">
                  <c:v>779</c:v>
                </c:pt>
                <c:pt idx="2959">
                  <c:v>600</c:v>
                </c:pt>
                <c:pt idx="2960">
                  <c:v>287</c:v>
                </c:pt>
                <c:pt idx="2961">
                  <c:v>24</c:v>
                </c:pt>
                <c:pt idx="2962">
                  <c:v>-76</c:v>
                </c:pt>
                <c:pt idx="2963">
                  <c:v>-34</c:v>
                </c:pt>
                <c:pt idx="2964">
                  <c:v>60</c:v>
                </c:pt>
                <c:pt idx="2965">
                  <c:v>133</c:v>
                </c:pt>
                <c:pt idx="2966">
                  <c:v>164</c:v>
                </c:pt>
                <c:pt idx="2967">
                  <c:v>180</c:v>
                </c:pt>
                <c:pt idx="2968">
                  <c:v>232</c:v>
                </c:pt>
                <c:pt idx="2969">
                  <c:v>386</c:v>
                </c:pt>
                <c:pt idx="2970">
                  <c:v>693</c:v>
                </c:pt>
                <c:pt idx="2971">
                  <c:v>1114</c:v>
                </c:pt>
                <c:pt idx="2972">
                  <c:v>1485</c:v>
                </c:pt>
                <c:pt idx="2973">
                  <c:v>1611</c:v>
                </c:pt>
                <c:pt idx="2974">
                  <c:v>1433</c:v>
                </c:pt>
                <c:pt idx="2975">
                  <c:v>1112</c:v>
                </c:pt>
                <c:pt idx="2976">
                  <c:v>901</c:v>
                </c:pt>
                <c:pt idx="2977">
                  <c:v>909</c:v>
                </c:pt>
                <c:pt idx="2978">
                  <c:v>1004</c:v>
                </c:pt>
                <c:pt idx="2979">
                  <c:v>965</c:v>
                </c:pt>
                <c:pt idx="2980">
                  <c:v>728</c:v>
                </c:pt>
                <c:pt idx="2981">
                  <c:v>449</c:v>
                </c:pt>
                <c:pt idx="2982">
                  <c:v>329</c:v>
                </c:pt>
                <c:pt idx="2983">
                  <c:v>398</c:v>
                </c:pt>
                <c:pt idx="2984">
                  <c:v>507</c:v>
                </c:pt>
                <c:pt idx="2985">
                  <c:v>510</c:v>
                </c:pt>
                <c:pt idx="2986">
                  <c:v>422</c:v>
                </c:pt>
                <c:pt idx="2987">
                  <c:v>392</c:v>
                </c:pt>
                <c:pt idx="2988">
                  <c:v>538</c:v>
                </c:pt>
                <c:pt idx="2989">
                  <c:v>823</c:v>
                </c:pt>
                <c:pt idx="2990">
                  <c:v>1073</c:v>
                </c:pt>
                <c:pt idx="2991">
                  <c:v>1110</c:v>
                </c:pt>
                <c:pt idx="2992">
                  <c:v>870</c:v>
                </c:pt>
                <c:pt idx="2993">
                  <c:v>459</c:v>
                </c:pt>
                <c:pt idx="2994">
                  <c:v>109</c:v>
                </c:pt>
                <c:pt idx="2995">
                  <c:v>33</c:v>
                </c:pt>
                <c:pt idx="2996">
                  <c:v>249</c:v>
                </c:pt>
                <c:pt idx="2997">
                  <c:v>538</c:v>
                </c:pt>
                <c:pt idx="2998">
                  <c:v>616</c:v>
                </c:pt>
                <c:pt idx="2999">
                  <c:v>400</c:v>
                </c:pt>
                <c:pt idx="3000">
                  <c:v>98</c:v>
                </c:pt>
                <c:pt idx="3001">
                  <c:v>0</c:v>
                </c:pt>
                <c:pt idx="3002">
                  <c:v>159</c:v>
                </c:pt>
                <c:pt idx="3003">
                  <c:v>345</c:v>
                </c:pt>
                <c:pt idx="3004">
                  <c:v>302</c:v>
                </c:pt>
                <c:pt idx="3005">
                  <c:v>46</c:v>
                </c:pt>
                <c:pt idx="3006">
                  <c:v>-142</c:v>
                </c:pt>
                <c:pt idx="3007">
                  <c:v>-42</c:v>
                </c:pt>
                <c:pt idx="3008">
                  <c:v>269</c:v>
                </c:pt>
                <c:pt idx="3009">
                  <c:v>516</c:v>
                </c:pt>
                <c:pt idx="3010">
                  <c:v>534</c:v>
                </c:pt>
                <c:pt idx="3011">
                  <c:v>437</c:v>
                </c:pt>
                <c:pt idx="3012">
                  <c:v>441</c:v>
                </c:pt>
                <c:pt idx="3013">
                  <c:v>593</c:v>
                </c:pt>
                <c:pt idx="3014">
                  <c:v>715</c:v>
                </c:pt>
                <c:pt idx="3015">
                  <c:v>618</c:v>
                </c:pt>
                <c:pt idx="3016">
                  <c:v>319</c:v>
                </c:pt>
                <c:pt idx="3017">
                  <c:v>29</c:v>
                </c:pt>
                <c:pt idx="3018">
                  <c:v>-58</c:v>
                </c:pt>
                <c:pt idx="3019">
                  <c:v>63</c:v>
                </c:pt>
                <c:pt idx="3020">
                  <c:v>254</c:v>
                </c:pt>
                <c:pt idx="3021">
                  <c:v>380</c:v>
                </c:pt>
                <c:pt idx="3022">
                  <c:v>432</c:v>
                </c:pt>
                <c:pt idx="3023">
                  <c:v>500</c:v>
                </c:pt>
                <c:pt idx="3024">
                  <c:v>656</c:v>
                </c:pt>
                <c:pt idx="3025">
                  <c:v>855</c:v>
                </c:pt>
                <c:pt idx="3026">
                  <c:v>944</c:v>
                </c:pt>
                <c:pt idx="3027">
                  <c:v>773</c:v>
                </c:pt>
                <c:pt idx="3028">
                  <c:v>346</c:v>
                </c:pt>
                <c:pt idx="3029">
                  <c:v>-141</c:v>
                </c:pt>
                <c:pt idx="3030">
                  <c:v>-429</c:v>
                </c:pt>
                <c:pt idx="3031">
                  <c:v>-396</c:v>
                </c:pt>
                <c:pt idx="3032">
                  <c:v>-158</c:v>
                </c:pt>
                <c:pt idx="3033">
                  <c:v>50</c:v>
                </c:pt>
                <c:pt idx="3034">
                  <c:v>112</c:v>
                </c:pt>
                <c:pt idx="3035">
                  <c:v>107</c:v>
                </c:pt>
                <c:pt idx="3036">
                  <c:v>182</c:v>
                </c:pt>
                <c:pt idx="3037">
                  <c:v>361</c:v>
                </c:pt>
                <c:pt idx="3038">
                  <c:v>510</c:v>
                </c:pt>
                <c:pt idx="3039">
                  <c:v>503</c:v>
                </c:pt>
                <c:pt idx="3040">
                  <c:v>371</c:v>
                </c:pt>
                <c:pt idx="3041">
                  <c:v>272</c:v>
                </c:pt>
                <c:pt idx="3042">
                  <c:v>328</c:v>
                </c:pt>
                <c:pt idx="3043">
                  <c:v>502</c:v>
                </c:pt>
                <c:pt idx="3044">
                  <c:v>651</c:v>
                </c:pt>
                <c:pt idx="3045">
                  <c:v>671</c:v>
                </c:pt>
                <c:pt idx="3046">
                  <c:v>586</c:v>
                </c:pt>
                <c:pt idx="3047">
                  <c:v>524</c:v>
                </c:pt>
                <c:pt idx="3048">
                  <c:v>608</c:v>
                </c:pt>
                <c:pt idx="3049">
                  <c:v>845</c:v>
                </c:pt>
                <c:pt idx="3050">
                  <c:v>1088</c:v>
                </c:pt>
                <c:pt idx="3051">
                  <c:v>1126</c:v>
                </c:pt>
                <c:pt idx="3052">
                  <c:v>883</c:v>
                </c:pt>
                <c:pt idx="3053">
                  <c:v>557</c:v>
                </c:pt>
                <c:pt idx="3054">
                  <c:v>517</c:v>
                </c:pt>
                <c:pt idx="3055">
                  <c:v>986</c:v>
                </c:pt>
                <c:pt idx="3056">
                  <c:v>1789</c:v>
                </c:pt>
                <c:pt idx="3057">
                  <c:v>2469</c:v>
                </c:pt>
                <c:pt idx="3058">
                  <c:v>2696</c:v>
                </c:pt>
                <c:pt idx="3059">
                  <c:v>2540</c:v>
                </c:pt>
                <c:pt idx="3060">
                  <c:v>2308</c:v>
                </c:pt>
                <c:pt idx="3061">
                  <c:v>2113</c:v>
                </c:pt>
                <c:pt idx="3062">
                  <c:v>1707</c:v>
                </c:pt>
                <c:pt idx="3063">
                  <c:v>800</c:v>
                </c:pt>
                <c:pt idx="3064">
                  <c:v>-455</c:v>
                </c:pt>
                <c:pt idx="3065">
                  <c:v>-1415</c:v>
                </c:pt>
                <c:pt idx="3066">
                  <c:v>-1451</c:v>
                </c:pt>
                <c:pt idx="3067">
                  <c:v>-560</c:v>
                </c:pt>
                <c:pt idx="3068">
                  <c:v>569</c:v>
                </c:pt>
                <c:pt idx="3069">
                  <c:v>1113</c:v>
                </c:pt>
                <c:pt idx="3070">
                  <c:v>800</c:v>
                </c:pt>
                <c:pt idx="3071">
                  <c:v>96</c:v>
                </c:pt>
                <c:pt idx="3072">
                  <c:v>-237</c:v>
                </c:pt>
                <c:pt idx="3073">
                  <c:v>213</c:v>
                </c:pt>
                <c:pt idx="3074">
                  <c:v>1227</c:v>
                </c:pt>
                <c:pt idx="3075">
                  <c:v>2202</c:v>
                </c:pt>
                <c:pt idx="3076">
                  <c:v>2652</c:v>
                </c:pt>
                <c:pt idx="3077">
                  <c:v>2517</c:v>
                </c:pt>
                <c:pt idx="3078">
                  <c:v>2075</c:v>
                </c:pt>
                <c:pt idx="3079">
                  <c:v>1623</c:v>
                </c:pt>
                <c:pt idx="3080">
                  <c:v>1263</c:v>
                </c:pt>
                <c:pt idx="3081">
                  <c:v>946</c:v>
                </c:pt>
                <c:pt idx="3082">
                  <c:v>653</c:v>
                </c:pt>
                <c:pt idx="3083">
                  <c:v>484</c:v>
                </c:pt>
                <c:pt idx="3084">
                  <c:v>535</c:v>
                </c:pt>
                <c:pt idx="3085">
                  <c:v>745</c:v>
                </c:pt>
                <c:pt idx="3086">
                  <c:v>890</c:v>
                </c:pt>
                <c:pt idx="3087">
                  <c:v>787</c:v>
                </c:pt>
                <c:pt idx="3088">
                  <c:v>493</c:v>
                </c:pt>
                <c:pt idx="3089">
                  <c:v>277</c:v>
                </c:pt>
                <c:pt idx="3090">
                  <c:v>356</c:v>
                </c:pt>
                <c:pt idx="3091">
                  <c:v>640</c:v>
                </c:pt>
                <c:pt idx="3092">
                  <c:v>788</c:v>
                </c:pt>
                <c:pt idx="3093">
                  <c:v>528</c:v>
                </c:pt>
                <c:pt idx="3094">
                  <c:v>-50</c:v>
                </c:pt>
                <c:pt idx="3095">
                  <c:v>-544</c:v>
                </c:pt>
                <c:pt idx="3096">
                  <c:v>-599</c:v>
                </c:pt>
                <c:pt idx="3097">
                  <c:v>-176</c:v>
                </c:pt>
                <c:pt idx="3098">
                  <c:v>526</c:v>
                </c:pt>
                <c:pt idx="3099">
                  <c:v>1399</c:v>
                </c:pt>
                <c:pt idx="3100">
                  <c:v>2569</c:v>
                </c:pt>
                <c:pt idx="3101">
                  <c:v>4138</c:v>
                </c:pt>
                <c:pt idx="3102">
                  <c:v>5787</c:v>
                </c:pt>
                <c:pt idx="3103">
                  <c:v>6734</c:v>
                </c:pt>
                <c:pt idx="3104">
                  <c:v>6200</c:v>
                </c:pt>
                <c:pt idx="3105">
                  <c:v>4042</c:v>
                </c:pt>
                <c:pt idx="3106">
                  <c:v>959</c:v>
                </c:pt>
                <c:pt idx="3107">
                  <c:v>-1891</c:v>
                </c:pt>
                <c:pt idx="3108">
                  <c:v>-3596</c:v>
                </c:pt>
                <c:pt idx="3109">
                  <c:v>-3971</c:v>
                </c:pt>
                <c:pt idx="3110">
                  <c:v>-3534</c:v>
                </c:pt>
                <c:pt idx="3111">
                  <c:v>-3025</c:v>
                </c:pt>
                <c:pt idx="3112">
                  <c:v>-2814</c:v>
                </c:pt>
                <c:pt idx="3113">
                  <c:v>-2631</c:v>
                </c:pt>
                <c:pt idx="3114">
                  <c:v>-1823</c:v>
                </c:pt>
                <c:pt idx="3115">
                  <c:v>-12</c:v>
                </c:pt>
                <c:pt idx="3116">
                  <c:v>2400</c:v>
                </c:pt>
                <c:pt idx="3117">
                  <c:v>4370</c:v>
                </c:pt>
                <c:pt idx="3118">
                  <c:v>4966</c:v>
                </c:pt>
                <c:pt idx="3119">
                  <c:v>4113</c:v>
                </c:pt>
                <c:pt idx="3120">
                  <c:v>2620</c:v>
                </c:pt>
                <c:pt idx="3121">
                  <c:v>1458</c:v>
                </c:pt>
                <c:pt idx="3122">
                  <c:v>976</c:v>
                </c:pt>
                <c:pt idx="3123">
                  <c:v>786</c:v>
                </c:pt>
                <c:pt idx="3124">
                  <c:v>344</c:v>
                </c:pt>
                <c:pt idx="3125">
                  <c:v>-418</c:v>
                </c:pt>
                <c:pt idx="3126">
                  <c:v>-1057</c:v>
                </c:pt>
                <c:pt idx="3127">
                  <c:v>-1131</c:v>
                </c:pt>
                <c:pt idx="3128">
                  <c:v>-671</c:v>
                </c:pt>
                <c:pt idx="3129">
                  <c:v>-151</c:v>
                </c:pt>
                <c:pt idx="3130">
                  <c:v>-54</c:v>
                </c:pt>
                <c:pt idx="3131">
                  <c:v>-496</c:v>
                </c:pt>
                <c:pt idx="3132">
                  <c:v>-1234</c:v>
                </c:pt>
                <c:pt idx="3133">
                  <c:v>-1939</c:v>
                </c:pt>
                <c:pt idx="3134">
                  <c:v>-2431</c:v>
                </c:pt>
                <c:pt idx="3135">
                  <c:v>-2705</c:v>
                </c:pt>
                <c:pt idx="3136">
                  <c:v>-2840</c:v>
                </c:pt>
                <c:pt idx="3137">
                  <c:v>-2925</c:v>
                </c:pt>
                <c:pt idx="3138">
                  <c:v>-3040</c:v>
                </c:pt>
                <c:pt idx="3139">
                  <c:v>-3245</c:v>
                </c:pt>
                <c:pt idx="3140">
                  <c:v>-3529</c:v>
                </c:pt>
                <c:pt idx="3141">
                  <c:v>-3778</c:v>
                </c:pt>
                <c:pt idx="3142">
                  <c:v>-3818</c:v>
                </c:pt>
                <c:pt idx="3143">
                  <c:v>-3532</c:v>
                </c:pt>
                <c:pt idx="3144">
                  <c:v>-2992</c:v>
                </c:pt>
                <c:pt idx="3145">
                  <c:v>-2467</c:v>
                </c:pt>
                <c:pt idx="3146">
                  <c:v>-2295</c:v>
                </c:pt>
                <c:pt idx="3147">
                  <c:v>-2629</c:v>
                </c:pt>
                <c:pt idx="3148">
                  <c:v>-3288</c:v>
                </c:pt>
                <c:pt idx="3149">
                  <c:v>-3847</c:v>
                </c:pt>
                <c:pt idx="3150">
                  <c:v>-3950</c:v>
                </c:pt>
                <c:pt idx="3151">
                  <c:v>-3589</c:v>
                </c:pt>
                <c:pt idx="3152">
                  <c:v>-3091</c:v>
                </c:pt>
                <c:pt idx="3153">
                  <c:v>-2806</c:v>
                </c:pt>
                <c:pt idx="3154">
                  <c:v>-2803</c:v>
                </c:pt>
                <c:pt idx="3155">
                  <c:v>-2861</c:v>
                </c:pt>
                <c:pt idx="3156">
                  <c:v>-2746</c:v>
                </c:pt>
                <c:pt idx="3157">
                  <c:v>-2454</c:v>
                </c:pt>
                <c:pt idx="3158">
                  <c:v>-2179</c:v>
                </c:pt>
                <c:pt idx="3159">
                  <c:v>-2065</c:v>
                </c:pt>
                <c:pt idx="3160">
                  <c:v>-2038</c:v>
                </c:pt>
                <c:pt idx="3161">
                  <c:v>-1889</c:v>
                </c:pt>
                <c:pt idx="3162">
                  <c:v>-1506</c:v>
                </c:pt>
                <c:pt idx="3163">
                  <c:v>-984</c:v>
                </c:pt>
                <c:pt idx="3164">
                  <c:v>-524</c:v>
                </c:pt>
                <c:pt idx="3165">
                  <c:v>-250</c:v>
                </c:pt>
                <c:pt idx="3166">
                  <c:v>-119</c:v>
                </c:pt>
                <c:pt idx="3167">
                  <c:v>-16</c:v>
                </c:pt>
                <c:pt idx="3168">
                  <c:v>106</c:v>
                </c:pt>
                <c:pt idx="3169">
                  <c:v>173</c:v>
                </c:pt>
                <c:pt idx="3170">
                  <c:v>64</c:v>
                </c:pt>
                <c:pt idx="3171">
                  <c:v>-241</c:v>
                </c:pt>
                <c:pt idx="3172">
                  <c:v>-610</c:v>
                </c:pt>
                <c:pt idx="3173">
                  <c:v>-845</c:v>
                </c:pt>
                <c:pt idx="3174">
                  <c:v>-854</c:v>
                </c:pt>
                <c:pt idx="3175">
                  <c:v>-735</c:v>
                </c:pt>
                <c:pt idx="3176">
                  <c:v>-671</c:v>
                </c:pt>
                <c:pt idx="3177">
                  <c:v>-726</c:v>
                </c:pt>
                <c:pt idx="3178">
                  <c:v>-762</c:v>
                </c:pt>
                <c:pt idx="3179">
                  <c:v>-613</c:v>
                </c:pt>
                <c:pt idx="3180">
                  <c:v>-311</c:v>
                </c:pt>
                <c:pt idx="3181">
                  <c:v>-103</c:v>
                </c:pt>
                <c:pt idx="3182">
                  <c:v>-170</c:v>
                </c:pt>
                <c:pt idx="3183">
                  <c:v>-374</c:v>
                </c:pt>
                <c:pt idx="3184">
                  <c:v>-364</c:v>
                </c:pt>
                <c:pt idx="3185">
                  <c:v>2</c:v>
                </c:pt>
                <c:pt idx="3186">
                  <c:v>400</c:v>
                </c:pt>
                <c:pt idx="3187">
                  <c:v>326</c:v>
                </c:pt>
                <c:pt idx="3188">
                  <c:v>-284</c:v>
                </c:pt>
                <c:pt idx="3189">
                  <c:v>-804</c:v>
                </c:pt>
                <c:pt idx="3190">
                  <c:v>-397</c:v>
                </c:pt>
                <c:pt idx="3191">
                  <c:v>1135</c:v>
                </c:pt>
                <c:pt idx="3192">
                  <c:v>3009</c:v>
                </c:pt>
                <c:pt idx="3193">
                  <c:v>4029</c:v>
                </c:pt>
                <c:pt idx="3194">
                  <c:v>3593</c:v>
                </c:pt>
                <c:pt idx="3195">
                  <c:v>2166</c:v>
                </c:pt>
                <c:pt idx="3196">
                  <c:v>813</c:v>
                </c:pt>
                <c:pt idx="3197">
                  <c:v>260</c:v>
                </c:pt>
                <c:pt idx="3198">
                  <c:v>419</c:v>
                </c:pt>
                <c:pt idx="3199">
                  <c:v>708</c:v>
                </c:pt>
                <c:pt idx="3200">
                  <c:v>734</c:v>
                </c:pt>
                <c:pt idx="3201">
                  <c:v>598</c:v>
                </c:pt>
                <c:pt idx="3202">
                  <c:v>622</c:v>
                </c:pt>
                <c:pt idx="3203">
                  <c:v>902</c:v>
                </c:pt>
                <c:pt idx="3204">
                  <c:v>1201</c:v>
                </c:pt>
                <c:pt idx="3205">
                  <c:v>1251</c:v>
                </c:pt>
                <c:pt idx="3206">
                  <c:v>1047</c:v>
                </c:pt>
                <c:pt idx="3207">
                  <c:v>808</c:v>
                </c:pt>
                <c:pt idx="3208">
                  <c:v>711</c:v>
                </c:pt>
                <c:pt idx="3209">
                  <c:v>711</c:v>
                </c:pt>
                <c:pt idx="3210">
                  <c:v>654</c:v>
                </c:pt>
                <c:pt idx="3211">
                  <c:v>482</c:v>
                </c:pt>
                <c:pt idx="3212">
                  <c:v>293</c:v>
                </c:pt>
                <c:pt idx="3213">
                  <c:v>203</c:v>
                </c:pt>
                <c:pt idx="3214">
                  <c:v>217</c:v>
                </c:pt>
                <c:pt idx="3215">
                  <c:v>246</c:v>
                </c:pt>
                <c:pt idx="3216">
                  <c:v>222</c:v>
                </c:pt>
                <c:pt idx="3217">
                  <c:v>136</c:v>
                </c:pt>
                <c:pt idx="3218">
                  <c:v>-7</c:v>
                </c:pt>
                <c:pt idx="3219">
                  <c:v>-208</c:v>
                </c:pt>
                <c:pt idx="3220">
                  <c:v>-414</c:v>
                </c:pt>
                <c:pt idx="3221">
                  <c:v>-473</c:v>
                </c:pt>
                <c:pt idx="3222">
                  <c:v>-251</c:v>
                </c:pt>
                <c:pt idx="3223">
                  <c:v>186</c:v>
                </c:pt>
                <c:pt idx="3224">
                  <c:v>542</c:v>
                </c:pt>
                <c:pt idx="3225">
                  <c:v>522</c:v>
                </c:pt>
                <c:pt idx="3226">
                  <c:v>136</c:v>
                </c:pt>
                <c:pt idx="3227">
                  <c:v>-258</c:v>
                </c:pt>
                <c:pt idx="3228">
                  <c:v>-266</c:v>
                </c:pt>
                <c:pt idx="3229">
                  <c:v>179</c:v>
                </c:pt>
                <c:pt idx="3230">
                  <c:v>742</c:v>
                </c:pt>
                <c:pt idx="3231">
                  <c:v>1001</c:v>
                </c:pt>
                <c:pt idx="3232">
                  <c:v>834</c:v>
                </c:pt>
                <c:pt idx="3233">
                  <c:v>500</c:v>
                </c:pt>
                <c:pt idx="3234">
                  <c:v>350</c:v>
                </c:pt>
                <c:pt idx="3235">
                  <c:v>484</c:v>
                </c:pt>
                <c:pt idx="3236">
                  <c:v>698</c:v>
                </c:pt>
                <c:pt idx="3237">
                  <c:v>748</c:v>
                </c:pt>
                <c:pt idx="3238">
                  <c:v>614</c:v>
                </c:pt>
                <c:pt idx="3239">
                  <c:v>494</c:v>
                </c:pt>
                <c:pt idx="3240">
                  <c:v>555</c:v>
                </c:pt>
                <c:pt idx="3241">
                  <c:v>744</c:v>
                </c:pt>
                <c:pt idx="3242">
                  <c:v>868</c:v>
                </c:pt>
                <c:pt idx="3243">
                  <c:v>831</c:v>
                </c:pt>
                <c:pt idx="3244">
                  <c:v>730</c:v>
                </c:pt>
                <c:pt idx="3245">
                  <c:v>706</c:v>
                </c:pt>
                <c:pt idx="3246">
                  <c:v>746</c:v>
                </c:pt>
                <c:pt idx="3247">
                  <c:v>691</c:v>
                </c:pt>
                <c:pt idx="3248">
                  <c:v>465</c:v>
                </c:pt>
                <c:pt idx="3249">
                  <c:v>205</c:v>
                </c:pt>
                <c:pt idx="3250">
                  <c:v>146</c:v>
                </c:pt>
                <c:pt idx="3251">
                  <c:v>346</c:v>
                </c:pt>
                <c:pt idx="3252">
                  <c:v>606</c:v>
                </c:pt>
                <c:pt idx="3253">
                  <c:v>668</c:v>
                </c:pt>
                <c:pt idx="3254">
                  <c:v>489</c:v>
                </c:pt>
                <c:pt idx="3255">
                  <c:v>271</c:v>
                </c:pt>
                <c:pt idx="3256">
                  <c:v>226</c:v>
                </c:pt>
                <c:pt idx="3257">
                  <c:v>364</c:v>
                </c:pt>
                <c:pt idx="3258">
                  <c:v>512</c:v>
                </c:pt>
                <c:pt idx="3259">
                  <c:v>535</c:v>
                </c:pt>
                <c:pt idx="3260">
                  <c:v>489</c:v>
                </c:pt>
                <c:pt idx="3261">
                  <c:v>536</c:v>
                </c:pt>
                <c:pt idx="3262">
                  <c:v>749</c:v>
                </c:pt>
                <c:pt idx="3263">
                  <c:v>1011</c:v>
                </c:pt>
                <c:pt idx="3264">
                  <c:v>1112</c:v>
                </c:pt>
                <c:pt idx="3265">
                  <c:v>934</c:v>
                </c:pt>
                <c:pt idx="3266">
                  <c:v>557</c:v>
                </c:pt>
                <c:pt idx="3267">
                  <c:v>183</c:v>
                </c:pt>
                <c:pt idx="3268">
                  <c:v>-21</c:v>
                </c:pt>
                <c:pt idx="3269">
                  <c:v>-40</c:v>
                </c:pt>
                <c:pt idx="3270">
                  <c:v>20</c:v>
                </c:pt>
                <c:pt idx="3271">
                  <c:v>38</c:v>
                </c:pt>
                <c:pt idx="3272">
                  <c:v>-24</c:v>
                </c:pt>
                <c:pt idx="3273">
                  <c:v>-117</c:v>
                </c:pt>
                <c:pt idx="3274">
                  <c:v>-176</c:v>
                </c:pt>
                <c:pt idx="3275">
                  <c:v>-182</c:v>
                </c:pt>
                <c:pt idx="3276">
                  <c:v>-166</c:v>
                </c:pt>
                <c:pt idx="3277">
                  <c:v>-154</c:v>
                </c:pt>
                <c:pt idx="3278">
                  <c:v>-142</c:v>
                </c:pt>
                <c:pt idx="3279">
                  <c:v>-110</c:v>
                </c:pt>
                <c:pt idx="3280">
                  <c:v>-50</c:v>
                </c:pt>
                <c:pt idx="3281">
                  <c:v>20</c:v>
                </c:pt>
                <c:pt idx="3282">
                  <c:v>84</c:v>
                </c:pt>
                <c:pt idx="3283">
                  <c:v>133</c:v>
                </c:pt>
                <c:pt idx="3284">
                  <c:v>174</c:v>
                </c:pt>
                <c:pt idx="3285">
                  <c:v>210</c:v>
                </c:pt>
                <c:pt idx="3286">
                  <c:v>239</c:v>
                </c:pt>
                <c:pt idx="3287">
                  <c:v>253</c:v>
                </c:pt>
                <c:pt idx="3288">
                  <c:v>245</c:v>
                </c:pt>
                <c:pt idx="3289">
                  <c:v>217</c:v>
                </c:pt>
                <c:pt idx="3290">
                  <c:v>180</c:v>
                </c:pt>
                <c:pt idx="3291">
                  <c:v>150</c:v>
                </c:pt>
                <c:pt idx="3292">
                  <c:v>126</c:v>
                </c:pt>
                <c:pt idx="3293">
                  <c:v>78</c:v>
                </c:pt>
                <c:pt idx="3294">
                  <c:v>-24</c:v>
                </c:pt>
                <c:pt idx="3295">
                  <c:v>-161</c:v>
                </c:pt>
                <c:pt idx="3296">
                  <c:v>-233</c:v>
                </c:pt>
                <c:pt idx="3297">
                  <c:v>-125</c:v>
                </c:pt>
                <c:pt idx="3298">
                  <c:v>183</c:v>
                </c:pt>
                <c:pt idx="3299">
                  <c:v>562</c:v>
                </c:pt>
                <c:pt idx="3300">
                  <c:v>800</c:v>
                </c:pt>
                <c:pt idx="3301">
                  <c:v>766</c:v>
                </c:pt>
                <c:pt idx="3302">
                  <c:v>528</c:v>
                </c:pt>
                <c:pt idx="3303">
                  <c:v>309</c:v>
                </c:pt>
                <c:pt idx="3304">
                  <c:v>300</c:v>
                </c:pt>
                <c:pt idx="3305">
                  <c:v>493</c:v>
                </c:pt>
                <c:pt idx="3306">
                  <c:v>682</c:v>
                </c:pt>
                <c:pt idx="3307">
                  <c:v>650</c:v>
                </c:pt>
                <c:pt idx="3308">
                  <c:v>376</c:v>
                </c:pt>
                <c:pt idx="3309">
                  <c:v>69</c:v>
                </c:pt>
                <c:pt idx="3310">
                  <c:v>-9</c:v>
                </c:pt>
                <c:pt idx="3311">
                  <c:v>215</c:v>
                </c:pt>
                <c:pt idx="3312">
                  <c:v>569</c:v>
                </c:pt>
                <c:pt idx="3313">
                  <c:v>795</c:v>
                </c:pt>
                <c:pt idx="3314">
                  <c:v>783</c:v>
                </c:pt>
                <c:pt idx="3315">
                  <c:v>653</c:v>
                </c:pt>
                <c:pt idx="3316">
                  <c:v>599</c:v>
                </c:pt>
                <c:pt idx="3317">
                  <c:v>685</c:v>
                </c:pt>
                <c:pt idx="3318">
                  <c:v>784</c:v>
                </c:pt>
                <c:pt idx="3319">
                  <c:v>733</c:v>
                </c:pt>
                <c:pt idx="3320">
                  <c:v>509</c:v>
                </c:pt>
                <c:pt idx="3321">
                  <c:v>258</c:v>
                </c:pt>
                <c:pt idx="3322">
                  <c:v>141</c:v>
                </c:pt>
                <c:pt idx="3323">
                  <c:v>169</c:v>
                </c:pt>
                <c:pt idx="3324">
                  <c:v>208</c:v>
                </c:pt>
                <c:pt idx="3325">
                  <c:v>120</c:v>
                </c:pt>
                <c:pt idx="3326">
                  <c:v>-84</c:v>
                </c:pt>
                <c:pt idx="3327">
                  <c:v>-256</c:v>
                </c:pt>
                <c:pt idx="3328">
                  <c:v>-238</c:v>
                </c:pt>
                <c:pt idx="3329">
                  <c:v>-4</c:v>
                </c:pt>
                <c:pt idx="3330">
                  <c:v>324</c:v>
                </c:pt>
                <c:pt idx="3331">
                  <c:v>587</c:v>
                </c:pt>
                <c:pt idx="3332">
                  <c:v>704</c:v>
                </c:pt>
                <c:pt idx="3333">
                  <c:v>714</c:v>
                </c:pt>
                <c:pt idx="3334">
                  <c:v>708</c:v>
                </c:pt>
                <c:pt idx="3335">
                  <c:v>727</c:v>
                </c:pt>
                <c:pt idx="3336">
                  <c:v>732</c:v>
                </c:pt>
                <c:pt idx="3337">
                  <c:v>659</c:v>
                </c:pt>
                <c:pt idx="3338">
                  <c:v>524</c:v>
                </c:pt>
                <c:pt idx="3339">
                  <c:v>451</c:v>
                </c:pt>
                <c:pt idx="3340">
                  <c:v>569</c:v>
                </c:pt>
                <c:pt idx="3341">
                  <c:v>859</c:v>
                </c:pt>
                <c:pt idx="3342">
                  <c:v>1111</c:v>
                </c:pt>
                <c:pt idx="3343">
                  <c:v>1079</c:v>
                </c:pt>
                <c:pt idx="3344">
                  <c:v>732</c:v>
                </c:pt>
                <c:pt idx="3345">
                  <c:v>357</c:v>
                </c:pt>
                <c:pt idx="3346">
                  <c:v>375</c:v>
                </c:pt>
                <c:pt idx="3347">
                  <c:v>989</c:v>
                </c:pt>
                <c:pt idx="3348">
                  <c:v>1977</c:v>
                </c:pt>
                <c:pt idx="3349">
                  <c:v>2843</c:v>
                </c:pt>
                <c:pt idx="3350">
                  <c:v>3201</c:v>
                </c:pt>
                <c:pt idx="3351">
                  <c:v>3044</c:v>
                </c:pt>
                <c:pt idx="3352">
                  <c:v>2662</c:v>
                </c:pt>
                <c:pt idx="3353">
                  <c:v>2305</c:v>
                </c:pt>
                <c:pt idx="3354">
                  <c:v>1951</c:v>
                </c:pt>
                <c:pt idx="3355">
                  <c:v>1404</c:v>
                </c:pt>
                <c:pt idx="3356">
                  <c:v>609</c:v>
                </c:pt>
                <c:pt idx="3357">
                  <c:v>-151</c:v>
                </c:pt>
                <c:pt idx="3358">
                  <c:v>-420</c:v>
                </c:pt>
                <c:pt idx="3359">
                  <c:v>60</c:v>
                </c:pt>
                <c:pt idx="3360">
                  <c:v>1084</c:v>
                </c:pt>
                <c:pt idx="3361">
                  <c:v>2077</c:v>
                </c:pt>
                <c:pt idx="3362">
                  <c:v>2468</c:v>
                </c:pt>
                <c:pt idx="3363">
                  <c:v>2048</c:v>
                </c:pt>
                <c:pt idx="3364">
                  <c:v>1062</c:v>
                </c:pt>
                <c:pt idx="3365">
                  <c:v>32</c:v>
                </c:pt>
                <c:pt idx="3366">
                  <c:v>-541</c:v>
                </c:pt>
                <c:pt idx="3367">
                  <c:v>-431</c:v>
                </c:pt>
                <c:pt idx="3368">
                  <c:v>227</c:v>
                </c:pt>
                <c:pt idx="3369">
                  <c:v>1037</c:v>
                </c:pt>
                <c:pt idx="3370">
                  <c:v>1558</c:v>
                </c:pt>
                <c:pt idx="3371">
                  <c:v>1570</c:v>
                </c:pt>
                <c:pt idx="3372">
                  <c:v>1177</c:v>
                </c:pt>
                <c:pt idx="3373">
                  <c:v>713</c:v>
                </c:pt>
                <c:pt idx="3374">
                  <c:v>487</c:v>
                </c:pt>
                <c:pt idx="3375">
                  <c:v>589</c:v>
                </c:pt>
                <c:pt idx="3376">
                  <c:v>861</c:v>
                </c:pt>
                <c:pt idx="3377">
                  <c:v>1055</c:v>
                </c:pt>
                <c:pt idx="3378">
                  <c:v>1022</c:v>
                </c:pt>
                <c:pt idx="3379">
                  <c:v>797</c:v>
                </c:pt>
                <c:pt idx="3380">
                  <c:v>549</c:v>
                </c:pt>
                <c:pt idx="3381">
                  <c:v>437</c:v>
                </c:pt>
                <c:pt idx="3382">
                  <c:v>483</c:v>
                </c:pt>
                <c:pt idx="3383">
                  <c:v>568</c:v>
                </c:pt>
                <c:pt idx="3384">
                  <c:v>550</c:v>
                </c:pt>
                <c:pt idx="3385">
                  <c:v>403</c:v>
                </c:pt>
                <c:pt idx="3386">
                  <c:v>229</c:v>
                </c:pt>
                <c:pt idx="3387">
                  <c:v>155</c:v>
                </c:pt>
                <c:pt idx="3388">
                  <c:v>236</c:v>
                </c:pt>
                <c:pt idx="3389">
                  <c:v>528</c:v>
                </c:pt>
                <c:pt idx="3390">
                  <c:v>1215</c:v>
                </c:pt>
                <c:pt idx="3391">
                  <c:v>2541</c:v>
                </c:pt>
                <c:pt idx="3392">
                  <c:v>4484</c:v>
                </c:pt>
                <c:pt idx="3393">
                  <c:v>6453</c:v>
                </c:pt>
                <c:pt idx="3394">
                  <c:v>7466</c:v>
                </c:pt>
                <c:pt idx="3395">
                  <c:v>6785</c:v>
                </c:pt>
                <c:pt idx="3396">
                  <c:v>4519</c:v>
                </c:pt>
                <c:pt idx="3397">
                  <c:v>1590</c:v>
                </c:pt>
                <c:pt idx="3398">
                  <c:v>-922</c:v>
                </c:pt>
                <c:pt idx="3399">
                  <c:v>-2469</c:v>
                </c:pt>
                <c:pt idx="3400">
                  <c:v>-3161</c:v>
                </c:pt>
                <c:pt idx="3401">
                  <c:v>-3374</c:v>
                </c:pt>
                <c:pt idx="3402">
                  <c:v>-3330</c:v>
                </c:pt>
                <c:pt idx="3403">
                  <c:v>-3015</c:v>
                </c:pt>
                <c:pt idx="3404">
                  <c:v>-2340</c:v>
                </c:pt>
                <c:pt idx="3405">
                  <c:v>-1239</c:v>
                </c:pt>
                <c:pt idx="3406">
                  <c:v>344</c:v>
                </c:pt>
                <c:pt idx="3407">
                  <c:v>2373</c:v>
                </c:pt>
                <c:pt idx="3408">
                  <c:v>4482</c:v>
                </c:pt>
                <c:pt idx="3409">
                  <c:v>5903</c:v>
                </c:pt>
                <c:pt idx="3410">
                  <c:v>5807</c:v>
                </c:pt>
                <c:pt idx="3411">
                  <c:v>3926</c:v>
                </c:pt>
                <c:pt idx="3412">
                  <c:v>892</c:v>
                </c:pt>
                <c:pt idx="3413">
                  <c:v>-2089</c:v>
                </c:pt>
                <c:pt idx="3414">
                  <c:v>-3994</c:v>
                </c:pt>
                <c:pt idx="3415">
                  <c:v>-4549</c:v>
                </c:pt>
                <c:pt idx="3416">
                  <c:v>-4215</c:v>
                </c:pt>
                <c:pt idx="3417">
                  <c:v>-3691</c:v>
                </c:pt>
                <c:pt idx="3418">
                  <c:v>-3401</c:v>
                </c:pt>
                <c:pt idx="3419">
                  <c:v>-3276</c:v>
                </c:pt>
                <c:pt idx="3420">
                  <c:v>-2896</c:v>
                </c:pt>
                <c:pt idx="3421">
                  <c:v>-1828</c:v>
                </c:pt>
                <c:pt idx="3422">
                  <c:v>4</c:v>
                </c:pt>
                <c:pt idx="3423">
                  <c:v>2159</c:v>
                </c:pt>
                <c:pt idx="3424">
                  <c:v>3843</c:v>
                </c:pt>
                <c:pt idx="3425">
                  <c:v>4384</c:v>
                </c:pt>
                <c:pt idx="3426">
                  <c:v>3696</c:v>
                </c:pt>
                <c:pt idx="3427">
                  <c:v>2328</c:v>
                </c:pt>
                <c:pt idx="3428">
                  <c:v>1052</c:v>
                </c:pt>
                <c:pt idx="3429">
                  <c:v>310</c:v>
                </c:pt>
                <c:pt idx="3430">
                  <c:v>4</c:v>
                </c:pt>
                <c:pt idx="3431">
                  <c:v>-234</c:v>
                </c:pt>
                <c:pt idx="3432">
                  <c:v>-601</c:v>
                </c:pt>
                <c:pt idx="3433">
                  <c:v>-943</c:v>
                </c:pt>
                <c:pt idx="3434">
                  <c:v>-982</c:v>
                </c:pt>
                <c:pt idx="3435">
                  <c:v>-659</c:v>
                </c:pt>
                <c:pt idx="3436">
                  <c:v>-244</c:v>
                </c:pt>
                <c:pt idx="3437">
                  <c:v>-103</c:v>
                </c:pt>
                <c:pt idx="3438">
                  <c:v>-398</c:v>
                </c:pt>
                <c:pt idx="3439">
                  <c:v>-985</c:v>
                </c:pt>
                <c:pt idx="3440">
                  <c:v>-1585</c:v>
                </c:pt>
                <c:pt idx="3441">
                  <c:v>-2044</c:v>
                </c:pt>
                <c:pt idx="3442">
                  <c:v>-2402</c:v>
                </c:pt>
                <c:pt idx="3443">
                  <c:v>-2786</c:v>
                </c:pt>
                <c:pt idx="3444">
                  <c:v>-3226</c:v>
                </c:pt>
                <c:pt idx="3445">
                  <c:v>-3612</c:v>
                </c:pt>
                <c:pt idx="3446">
                  <c:v>-3794</c:v>
                </c:pt>
                <c:pt idx="3447">
                  <c:v>-3720</c:v>
                </c:pt>
                <c:pt idx="3448">
                  <c:v>-3468</c:v>
                </c:pt>
                <c:pt idx="3449">
                  <c:v>-3160</c:v>
                </c:pt>
                <c:pt idx="3450">
                  <c:v>-2865</c:v>
                </c:pt>
                <c:pt idx="3451">
                  <c:v>-2573</c:v>
                </c:pt>
                <c:pt idx="3452">
                  <c:v>-2252</c:v>
                </c:pt>
                <c:pt idx="3453">
                  <c:v>-1915</c:v>
                </c:pt>
                <c:pt idx="3454">
                  <c:v>-1658</c:v>
                </c:pt>
                <c:pt idx="3455">
                  <c:v>-1618</c:v>
                </c:pt>
                <c:pt idx="3456">
                  <c:v>-1907</c:v>
                </c:pt>
                <c:pt idx="3457">
                  <c:v>-2524</c:v>
                </c:pt>
                <c:pt idx="3458">
                  <c:v>-3298</c:v>
                </c:pt>
                <c:pt idx="3459">
                  <c:v>-3921</c:v>
                </c:pt>
                <c:pt idx="3460">
                  <c:v>-4091</c:v>
                </c:pt>
                <c:pt idx="3461">
                  <c:v>-3706</c:v>
                </c:pt>
                <c:pt idx="3462">
                  <c:v>-2960</c:v>
                </c:pt>
                <c:pt idx="3463">
                  <c:v>-2232</c:v>
                </c:pt>
                <c:pt idx="3464">
                  <c:v>-1834</c:v>
                </c:pt>
                <c:pt idx="3465">
                  <c:v>-1810</c:v>
                </c:pt>
                <c:pt idx="3466">
                  <c:v>-1953</c:v>
                </c:pt>
                <c:pt idx="3467">
                  <c:v>-2010</c:v>
                </c:pt>
                <c:pt idx="3468">
                  <c:v>-1880</c:v>
                </c:pt>
                <c:pt idx="3469">
                  <c:v>-1642</c:v>
                </c:pt>
                <c:pt idx="3470">
                  <c:v>-1430</c:v>
                </c:pt>
                <c:pt idx="3471">
                  <c:v>-1296</c:v>
                </c:pt>
                <c:pt idx="3472">
                  <c:v>-1186</c:v>
                </c:pt>
                <c:pt idx="3473">
                  <c:v>-1031</c:v>
                </c:pt>
                <c:pt idx="3474">
                  <c:v>-831</c:v>
                </c:pt>
                <c:pt idx="3475">
                  <c:v>-655</c:v>
                </c:pt>
                <c:pt idx="3476">
                  <c:v>-567</c:v>
                </c:pt>
                <c:pt idx="3477">
                  <c:v>-565</c:v>
                </c:pt>
                <c:pt idx="3478">
                  <c:v>-584</c:v>
                </c:pt>
                <c:pt idx="3479">
                  <c:v>-561</c:v>
                </c:pt>
                <c:pt idx="3480">
                  <c:v>-496</c:v>
                </c:pt>
                <c:pt idx="3481">
                  <c:v>-460</c:v>
                </c:pt>
                <c:pt idx="3482">
                  <c:v>-524</c:v>
                </c:pt>
                <c:pt idx="3483">
                  <c:v>-683</c:v>
                </c:pt>
                <c:pt idx="3484">
                  <c:v>-834</c:v>
                </c:pt>
                <c:pt idx="3485">
                  <c:v>-860</c:v>
                </c:pt>
                <c:pt idx="3486">
                  <c:v>-729</c:v>
                </c:pt>
                <c:pt idx="3487">
                  <c:v>-536</c:v>
                </c:pt>
                <c:pt idx="3488">
                  <c:v>-405</c:v>
                </c:pt>
                <c:pt idx="3489">
                  <c:v>-362</c:v>
                </c:pt>
                <c:pt idx="3490">
                  <c:v>-304</c:v>
                </c:pt>
                <c:pt idx="3491">
                  <c:v>-119</c:v>
                </c:pt>
                <c:pt idx="3492">
                  <c:v>165</c:v>
                </c:pt>
                <c:pt idx="3493">
                  <c:v>363</c:v>
                </c:pt>
                <c:pt idx="3494">
                  <c:v>295</c:v>
                </c:pt>
                <c:pt idx="3495">
                  <c:v>-13</c:v>
                </c:pt>
                <c:pt idx="3496">
                  <c:v>-308</c:v>
                </c:pt>
                <c:pt idx="3497">
                  <c:v>-304</c:v>
                </c:pt>
                <c:pt idx="3498">
                  <c:v>65</c:v>
                </c:pt>
                <c:pt idx="3499">
                  <c:v>572</c:v>
                </c:pt>
                <c:pt idx="3500">
                  <c:v>882</c:v>
                </c:pt>
                <c:pt idx="3501">
                  <c:v>836</c:v>
                </c:pt>
                <c:pt idx="3502">
                  <c:v>575</c:v>
                </c:pt>
                <c:pt idx="3503">
                  <c:v>390</c:v>
                </c:pt>
                <c:pt idx="3504">
                  <c:v>430</c:v>
                </c:pt>
                <c:pt idx="3505">
                  <c:v>556</c:v>
                </c:pt>
                <c:pt idx="3506">
                  <c:v>476</c:v>
                </c:pt>
                <c:pt idx="3507">
                  <c:v>53</c:v>
                </c:pt>
                <c:pt idx="3508">
                  <c:v>-523</c:v>
                </c:pt>
                <c:pt idx="3509">
                  <c:v>-889</c:v>
                </c:pt>
                <c:pt idx="3510">
                  <c:v>-830</c:v>
                </c:pt>
                <c:pt idx="3511">
                  <c:v>-472</c:v>
                </c:pt>
                <c:pt idx="3512">
                  <c:v>-133</c:v>
                </c:pt>
                <c:pt idx="3513">
                  <c:v>-12</c:v>
                </c:pt>
                <c:pt idx="3514">
                  <c:v>-29</c:v>
                </c:pt>
                <c:pt idx="3515">
                  <c:v>23</c:v>
                </c:pt>
                <c:pt idx="3516">
                  <c:v>219</c:v>
                </c:pt>
                <c:pt idx="3517">
                  <c:v>421</c:v>
                </c:pt>
                <c:pt idx="3518">
                  <c:v>453</c:v>
                </c:pt>
                <c:pt idx="3519">
                  <c:v>312</c:v>
                </c:pt>
                <c:pt idx="3520">
                  <c:v>160</c:v>
                </c:pt>
                <c:pt idx="3521">
                  <c:v>136</c:v>
                </c:pt>
                <c:pt idx="3522">
                  <c:v>211</c:v>
                </c:pt>
                <c:pt idx="3523">
                  <c:v>253</c:v>
                </c:pt>
                <c:pt idx="3524">
                  <c:v>201</c:v>
                </c:pt>
                <c:pt idx="3525">
                  <c:v>131</c:v>
                </c:pt>
                <c:pt idx="3526">
                  <c:v>158</c:v>
                </c:pt>
                <c:pt idx="3527">
                  <c:v>294</c:v>
                </c:pt>
                <c:pt idx="3528">
                  <c:v>453</c:v>
                </c:pt>
                <c:pt idx="3529">
                  <c:v>563</c:v>
                </c:pt>
                <c:pt idx="3530">
                  <c:v>639</c:v>
                </c:pt>
                <c:pt idx="3531">
                  <c:v>726</c:v>
                </c:pt>
                <c:pt idx="3532">
                  <c:v>807</c:v>
                </c:pt>
                <c:pt idx="3533">
                  <c:v>799</c:v>
                </c:pt>
                <c:pt idx="3534">
                  <c:v>655</c:v>
                </c:pt>
                <c:pt idx="3535">
                  <c:v>436</c:v>
                </c:pt>
                <c:pt idx="3536">
                  <c:v>257</c:v>
                </c:pt>
                <c:pt idx="3537">
                  <c:v>183</c:v>
                </c:pt>
                <c:pt idx="3538">
                  <c:v>182</c:v>
                </c:pt>
                <c:pt idx="3539">
                  <c:v>194</c:v>
                </c:pt>
                <c:pt idx="3540">
                  <c:v>215</c:v>
                </c:pt>
                <c:pt idx="3541">
                  <c:v>278</c:v>
                </c:pt>
                <c:pt idx="3542">
                  <c:v>380</c:v>
                </c:pt>
                <c:pt idx="3543">
                  <c:v>448</c:v>
                </c:pt>
                <c:pt idx="3544">
                  <c:v>437</c:v>
                </c:pt>
                <c:pt idx="3545">
                  <c:v>420</c:v>
                </c:pt>
                <c:pt idx="3546">
                  <c:v>557</c:v>
                </c:pt>
                <c:pt idx="3547">
                  <c:v>913</c:v>
                </c:pt>
                <c:pt idx="3548">
                  <c:v>1339</c:v>
                </c:pt>
                <c:pt idx="3549">
                  <c:v>1573</c:v>
                </c:pt>
                <c:pt idx="3550">
                  <c:v>1485</c:v>
                </c:pt>
                <c:pt idx="3551">
                  <c:v>1215</c:v>
                </c:pt>
                <c:pt idx="3552">
                  <c:v>1038</c:v>
                </c:pt>
                <c:pt idx="3553">
                  <c:v>1079</c:v>
                </c:pt>
                <c:pt idx="3554">
                  <c:v>1197</c:v>
                </c:pt>
                <c:pt idx="3555">
                  <c:v>1176</c:v>
                </c:pt>
                <c:pt idx="3556">
                  <c:v>1003</c:v>
                </c:pt>
                <c:pt idx="3557">
                  <c:v>910</c:v>
                </c:pt>
                <c:pt idx="3558">
                  <c:v>1096</c:v>
                </c:pt>
                <c:pt idx="3559">
                  <c:v>1444</c:v>
                </c:pt>
                <c:pt idx="3560">
                  <c:v>1567</c:v>
                </c:pt>
                <c:pt idx="3561">
                  <c:v>1204</c:v>
                </c:pt>
                <c:pt idx="3562">
                  <c:v>538</c:v>
                </c:pt>
                <c:pt idx="3563">
                  <c:v>67</c:v>
                </c:pt>
                <c:pt idx="3564">
                  <c:v>141</c:v>
                </c:pt>
                <c:pt idx="3565">
                  <c:v>619</c:v>
                </c:pt>
                <c:pt idx="3566">
                  <c:v>1032</c:v>
                </c:pt>
                <c:pt idx="3567">
                  <c:v>1069</c:v>
                </c:pt>
                <c:pt idx="3568">
                  <c:v>849</c:v>
                </c:pt>
                <c:pt idx="3569">
                  <c:v>700</c:v>
                </c:pt>
                <c:pt idx="3570">
                  <c:v>734</c:v>
                </c:pt>
                <c:pt idx="3571">
                  <c:v>740</c:v>
                </c:pt>
                <c:pt idx="3572">
                  <c:v>552</c:v>
                </c:pt>
                <c:pt idx="3573">
                  <c:v>425</c:v>
                </c:pt>
                <c:pt idx="3574">
                  <c:v>893</c:v>
                </c:pt>
                <c:pt idx="3575">
                  <c:v>2178</c:v>
                </c:pt>
                <c:pt idx="3576">
                  <c:v>3786</c:v>
                </c:pt>
                <c:pt idx="3577">
                  <c:v>4787</c:v>
                </c:pt>
                <c:pt idx="3578">
                  <c:v>4589</c:v>
                </c:pt>
                <c:pt idx="3579">
                  <c:v>3437</c:v>
                </c:pt>
                <c:pt idx="3580">
                  <c:v>2162</c:v>
                </c:pt>
                <c:pt idx="3581">
                  <c:v>1459</c:v>
                </c:pt>
                <c:pt idx="3582">
                  <c:v>1412</c:v>
                </c:pt>
                <c:pt idx="3583">
                  <c:v>1620</c:v>
                </c:pt>
                <c:pt idx="3584">
                  <c:v>1695</c:v>
                </c:pt>
                <c:pt idx="3585">
                  <c:v>1575</c:v>
                </c:pt>
                <c:pt idx="3586">
                  <c:v>1448</c:v>
                </c:pt>
                <c:pt idx="3587">
                  <c:v>1476</c:v>
                </c:pt>
                <c:pt idx="3588">
                  <c:v>1638</c:v>
                </c:pt>
                <c:pt idx="3589">
                  <c:v>1792</c:v>
                </c:pt>
                <c:pt idx="3590">
                  <c:v>1822</c:v>
                </c:pt>
                <c:pt idx="3591">
                  <c:v>1732</c:v>
                </c:pt>
                <c:pt idx="3592">
                  <c:v>1624</c:v>
                </c:pt>
                <c:pt idx="3593">
                  <c:v>1612</c:v>
                </c:pt>
                <c:pt idx="3594">
                  <c:v>1718</c:v>
                </c:pt>
                <c:pt idx="3595">
                  <c:v>1843</c:v>
                </c:pt>
                <c:pt idx="3596">
                  <c:v>1847</c:v>
                </c:pt>
                <c:pt idx="3597">
                  <c:v>1674</c:v>
                </c:pt>
                <c:pt idx="3598">
                  <c:v>1405</c:v>
                </c:pt>
                <c:pt idx="3599">
                  <c:v>1160</c:v>
                </c:pt>
                <c:pt idx="3600">
                  <c:v>972</c:v>
                </c:pt>
                <c:pt idx="3601">
                  <c:v>769</c:v>
                </c:pt>
                <c:pt idx="3602">
                  <c:v>487</c:v>
                </c:pt>
                <c:pt idx="3603">
                  <c:v>176</c:v>
                </c:pt>
                <c:pt idx="3604">
                  <c:v>-54</c:v>
                </c:pt>
                <c:pt idx="3605">
                  <c:v>-147</c:v>
                </c:pt>
                <c:pt idx="3606">
                  <c:v>-148</c:v>
                </c:pt>
                <c:pt idx="3607">
                  <c:v>-123</c:v>
                </c:pt>
                <c:pt idx="3608">
                  <c:v>-70</c:v>
                </c:pt>
                <c:pt idx="3609">
                  <c:v>48</c:v>
                </c:pt>
                <c:pt idx="3610">
                  <c:v>203</c:v>
                </c:pt>
                <c:pt idx="3611">
                  <c:v>272</c:v>
                </c:pt>
                <c:pt idx="3612">
                  <c:v>159</c:v>
                </c:pt>
                <c:pt idx="3613">
                  <c:v>-94</c:v>
                </c:pt>
                <c:pt idx="3614">
                  <c:v>-325</c:v>
                </c:pt>
                <c:pt idx="3615">
                  <c:v>-394</c:v>
                </c:pt>
                <c:pt idx="3616">
                  <c:v>-303</c:v>
                </c:pt>
                <c:pt idx="3617">
                  <c:v>-171</c:v>
                </c:pt>
                <c:pt idx="3618">
                  <c:v>-114</c:v>
                </c:pt>
                <c:pt idx="3619">
                  <c:v>-155</c:v>
                </c:pt>
                <c:pt idx="3620">
                  <c:v>-222</c:v>
                </c:pt>
                <c:pt idx="3621">
                  <c:v>-223</c:v>
                </c:pt>
                <c:pt idx="3622">
                  <c:v>-117</c:v>
                </c:pt>
                <c:pt idx="3623">
                  <c:v>55</c:v>
                </c:pt>
                <c:pt idx="3624">
                  <c:v>199</c:v>
                </c:pt>
                <c:pt idx="3625">
                  <c:v>233</c:v>
                </c:pt>
                <c:pt idx="3626">
                  <c:v>161</c:v>
                </c:pt>
                <c:pt idx="3627">
                  <c:v>68</c:v>
                </c:pt>
                <c:pt idx="3628">
                  <c:v>43</c:v>
                </c:pt>
                <c:pt idx="3629">
                  <c:v>80</c:v>
                </c:pt>
                <c:pt idx="3630">
                  <c:v>86</c:v>
                </c:pt>
                <c:pt idx="3631">
                  <c:v>-12</c:v>
                </c:pt>
                <c:pt idx="3632">
                  <c:v>-174</c:v>
                </c:pt>
                <c:pt idx="3633">
                  <c:v>-278</c:v>
                </c:pt>
                <c:pt idx="3634">
                  <c:v>-243</c:v>
                </c:pt>
                <c:pt idx="3635">
                  <c:v>-110</c:v>
                </c:pt>
                <c:pt idx="3636">
                  <c:v>0</c:v>
                </c:pt>
                <c:pt idx="3637">
                  <c:v>9</c:v>
                </c:pt>
                <c:pt idx="3638">
                  <c:v>-75</c:v>
                </c:pt>
                <c:pt idx="3639">
                  <c:v>-186</c:v>
                </c:pt>
                <c:pt idx="3640">
                  <c:v>-252</c:v>
                </c:pt>
                <c:pt idx="3641">
                  <c:v>-217</c:v>
                </c:pt>
                <c:pt idx="3642">
                  <c:v>-51</c:v>
                </c:pt>
                <c:pt idx="3643">
                  <c:v>215</c:v>
                </c:pt>
                <c:pt idx="3644">
                  <c:v>476</c:v>
                </c:pt>
                <c:pt idx="3645">
                  <c:v>614</c:v>
                </c:pt>
                <c:pt idx="3646">
                  <c:v>597</c:v>
                </c:pt>
                <c:pt idx="3647">
                  <c:v>500</c:v>
                </c:pt>
                <c:pt idx="3648">
                  <c:v>413</c:v>
                </c:pt>
                <c:pt idx="3649">
                  <c:v>346</c:v>
                </c:pt>
                <c:pt idx="3650">
                  <c:v>262</c:v>
                </c:pt>
                <c:pt idx="3651">
                  <c:v>153</c:v>
                </c:pt>
                <c:pt idx="3652">
                  <c:v>46</c:v>
                </c:pt>
                <c:pt idx="3653">
                  <c:v>-87</c:v>
                </c:pt>
                <c:pt idx="3654">
                  <c:v>-344</c:v>
                </c:pt>
                <c:pt idx="3655">
                  <c:v>-722</c:v>
                </c:pt>
                <c:pt idx="3656">
                  <c:v>-969</c:v>
                </c:pt>
                <c:pt idx="3657">
                  <c:v>-715</c:v>
                </c:pt>
                <c:pt idx="3658">
                  <c:v>140</c:v>
                </c:pt>
                <c:pt idx="3659">
                  <c:v>1226</c:v>
                </c:pt>
                <c:pt idx="3660">
                  <c:v>1959</c:v>
                </c:pt>
                <c:pt idx="3661">
                  <c:v>2065</c:v>
                </c:pt>
                <c:pt idx="3662">
                  <c:v>1791</c:v>
                </c:pt>
                <c:pt idx="3663">
                  <c:v>1544</c:v>
                </c:pt>
                <c:pt idx="3664">
                  <c:v>1396</c:v>
                </c:pt>
                <c:pt idx="3665">
                  <c:v>1029</c:v>
                </c:pt>
                <c:pt idx="3666">
                  <c:v>194</c:v>
                </c:pt>
                <c:pt idx="3667">
                  <c:v>-886</c:v>
                </c:pt>
                <c:pt idx="3668">
                  <c:v>-1668</c:v>
                </c:pt>
                <c:pt idx="3669">
                  <c:v>-1823</c:v>
                </c:pt>
                <c:pt idx="3670">
                  <c:v>-1534</c:v>
                </c:pt>
                <c:pt idx="3671">
                  <c:v>-1242</c:v>
                </c:pt>
                <c:pt idx="3672">
                  <c:v>-1163</c:v>
                </c:pt>
                <c:pt idx="3673">
                  <c:v>-1154</c:v>
                </c:pt>
                <c:pt idx="3674">
                  <c:v>-1000</c:v>
                </c:pt>
                <c:pt idx="3675">
                  <c:v>-716</c:v>
                </c:pt>
                <c:pt idx="3676">
                  <c:v>-470</c:v>
                </c:pt>
                <c:pt idx="3677">
                  <c:v>-287</c:v>
                </c:pt>
                <c:pt idx="3678">
                  <c:v>36</c:v>
                </c:pt>
                <c:pt idx="3679">
                  <c:v>670</c:v>
                </c:pt>
                <c:pt idx="3680">
                  <c:v>1453</c:v>
                </c:pt>
                <c:pt idx="3681">
                  <c:v>1971</c:v>
                </c:pt>
                <c:pt idx="3682">
                  <c:v>1941</c:v>
                </c:pt>
                <c:pt idx="3683">
                  <c:v>1493</c:v>
                </c:pt>
                <c:pt idx="3684">
                  <c:v>1032</c:v>
                </c:pt>
                <c:pt idx="3685">
                  <c:v>863</c:v>
                </c:pt>
                <c:pt idx="3686">
                  <c:v>964</c:v>
                </c:pt>
                <c:pt idx="3687">
                  <c:v>1109</c:v>
                </c:pt>
                <c:pt idx="3688">
                  <c:v>1136</c:v>
                </c:pt>
                <c:pt idx="3689">
                  <c:v>1061</c:v>
                </c:pt>
                <c:pt idx="3690">
                  <c:v>1000</c:v>
                </c:pt>
                <c:pt idx="3691">
                  <c:v>1016</c:v>
                </c:pt>
                <c:pt idx="3692">
                  <c:v>1081</c:v>
                </c:pt>
                <c:pt idx="3693">
                  <c:v>1120</c:v>
                </c:pt>
                <c:pt idx="3694">
                  <c:v>1076</c:v>
                </c:pt>
                <c:pt idx="3695">
                  <c:v>938</c:v>
                </c:pt>
                <c:pt idx="3696">
                  <c:v>753</c:v>
                </c:pt>
                <c:pt idx="3697">
                  <c:v>605</c:v>
                </c:pt>
                <c:pt idx="3698">
                  <c:v>547</c:v>
                </c:pt>
                <c:pt idx="3699">
                  <c:v>580</c:v>
                </c:pt>
                <c:pt idx="3700">
                  <c:v>736</c:v>
                </c:pt>
                <c:pt idx="3701">
                  <c:v>1209</c:v>
                </c:pt>
                <c:pt idx="3702">
                  <c:v>2309</c:v>
                </c:pt>
                <c:pt idx="3703">
                  <c:v>4125</c:v>
                </c:pt>
                <c:pt idx="3704">
                  <c:v>6173</c:v>
                </c:pt>
                <c:pt idx="3705">
                  <c:v>7459</c:v>
                </c:pt>
                <c:pt idx="3706">
                  <c:v>7089</c:v>
                </c:pt>
                <c:pt idx="3707">
                  <c:v>4960</c:v>
                </c:pt>
                <c:pt idx="3708">
                  <c:v>1895</c:v>
                </c:pt>
                <c:pt idx="3709">
                  <c:v>-922</c:v>
                </c:pt>
                <c:pt idx="3710">
                  <c:v>-2721</c:v>
                </c:pt>
                <c:pt idx="3711">
                  <c:v>-3446</c:v>
                </c:pt>
                <c:pt idx="3712">
                  <c:v>-3490</c:v>
                </c:pt>
                <c:pt idx="3713">
                  <c:v>-3225</c:v>
                </c:pt>
                <c:pt idx="3714">
                  <c:v>-2802</c:v>
                </c:pt>
                <c:pt idx="3715">
                  <c:v>-2201</c:v>
                </c:pt>
                <c:pt idx="3716">
                  <c:v>-1326</c:v>
                </c:pt>
                <c:pt idx="3717">
                  <c:v>-30</c:v>
                </c:pt>
                <c:pt idx="3718">
                  <c:v>1753</c:v>
                </c:pt>
                <c:pt idx="3719">
                  <c:v>3763</c:v>
                </c:pt>
                <c:pt idx="3720">
                  <c:v>5296</c:v>
                </c:pt>
                <c:pt idx="3721">
                  <c:v>5506</c:v>
                </c:pt>
                <c:pt idx="3722">
                  <c:v>4010</c:v>
                </c:pt>
                <c:pt idx="3723">
                  <c:v>1271</c:v>
                </c:pt>
                <c:pt idx="3724">
                  <c:v>-1620</c:v>
                </c:pt>
                <c:pt idx="3725">
                  <c:v>-3624</c:v>
                </c:pt>
                <c:pt idx="3726">
                  <c:v>-4333</c:v>
                </c:pt>
                <c:pt idx="3727">
                  <c:v>-4061</c:v>
                </c:pt>
                <c:pt idx="3728">
                  <c:v>-3481</c:v>
                </c:pt>
                <c:pt idx="3729">
                  <c:v>-3129</c:v>
                </c:pt>
                <c:pt idx="3730">
                  <c:v>-3079</c:v>
                </c:pt>
                <c:pt idx="3731">
                  <c:v>-2899</c:v>
                </c:pt>
                <c:pt idx="3732">
                  <c:v>-1973</c:v>
                </c:pt>
                <c:pt idx="3733">
                  <c:v>-19</c:v>
                </c:pt>
                <c:pt idx="3734">
                  <c:v>2473</c:v>
                </c:pt>
                <c:pt idx="3735">
                  <c:v>4385</c:v>
                </c:pt>
                <c:pt idx="3736">
                  <c:v>4693</c:v>
                </c:pt>
                <c:pt idx="3737">
                  <c:v>3297</c:v>
                </c:pt>
                <c:pt idx="3738">
                  <c:v>1167</c:v>
                </c:pt>
                <c:pt idx="3739">
                  <c:v>-417</c:v>
                </c:pt>
                <c:pt idx="3740">
                  <c:v>-878</c:v>
                </c:pt>
                <c:pt idx="3741">
                  <c:v>-686</c:v>
                </c:pt>
                <c:pt idx="3742">
                  <c:v>-708</c:v>
                </c:pt>
                <c:pt idx="3743">
                  <c:v>-1274</c:v>
                </c:pt>
                <c:pt idx="3744">
                  <c:v>-1875</c:v>
                </c:pt>
                <c:pt idx="3745">
                  <c:v>-1777</c:v>
                </c:pt>
                <c:pt idx="3746">
                  <c:v>-838</c:v>
                </c:pt>
                <c:pt idx="3747">
                  <c:v>304</c:v>
                </c:pt>
                <c:pt idx="3748">
                  <c:v>833</c:v>
                </c:pt>
                <c:pt idx="3749">
                  <c:v>461</c:v>
                </c:pt>
                <c:pt idx="3750">
                  <c:v>-429</c:v>
                </c:pt>
                <c:pt idx="3751">
                  <c:v>-1263</c:v>
                </c:pt>
                <c:pt idx="3752">
                  <c:v>-1770</c:v>
                </c:pt>
                <c:pt idx="3753">
                  <c:v>-2051</c:v>
                </c:pt>
                <c:pt idx="3754">
                  <c:v>-2282</c:v>
                </c:pt>
                <c:pt idx="3755">
                  <c:v>-2478</c:v>
                </c:pt>
                <c:pt idx="3756">
                  <c:v>-2546</c:v>
                </c:pt>
                <c:pt idx="3757">
                  <c:v>-2476</c:v>
                </c:pt>
                <c:pt idx="3758">
                  <c:v>-2386</c:v>
                </c:pt>
                <c:pt idx="3759">
                  <c:v>-2384</c:v>
                </c:pt>
                <c:pt idx="3760">
                  <c:v>-2448</c:v>
                </c:pt>
                <c:pt idx="3761">
                  <c:v>-2436</c:v>
                </c:pt>
                <c:pt idx="3762">
                  <c:v>-2236</c:v>
                </c:pt>
                <c:pt idx="3763">
                  <c:v>-1865</c:v>
                </c:pt>
                <c:pt idx="3764">
                  <c:v>-1495</c:v>
                </c:pt>
                <c:pt idx="3765">
                  <c:v>-1366</c:v>
                </c:pt>
                <c:pt idx="3766">
                  <c:v>-1651</c:v>
                </c:pt>
                <c:pt idx="3767">
                  <c:v>-2303</c:v>
                </c:pt>
                <c:pt idx="3768">
                  <c:v>-3034</c:v>
                </c:pt>
                <c:pt idx="3769">
                  <c:v>-3485</c:v>
                </c:pt>
                <c:pt idx="3770">
                  <c:v>-3502</c:v>
                </c:pt>
                <c:pt idx="3771">
                  <c:v>-3252</c:v>
                </c:pt>
                <c:pt idx="3772">
                  <c:v>-3037</c:v>
                </c:pt>
                <c:pt idx="3773">
                  <c:v>-2991</c:v>
                </c:pt>
                <c:pt idx="3774">
                  <c:v>-2966</c:v>
                </c:pt>
                <c:pt idx="3775">
                  <c:v>-2750</c:v>
                </c:pt>
                <c:pt idx="3776">
                  <c:v>-2339</c:v>
                </c:pt>
                <c:pt idx="3777">
                  <c:v>-1960</c:v>
                </c:pt>
                <c:pt idx="3778">
                  <c:v>-1798</c:v>
                </c:pt>
                <c:pt idx="3779">
                  <c:v>-1783</c:v>
                </c:pt>
                <c:pt idx="3780">
                  <c:v>-1667</c:v>
                </c:pt>
                <c:pt idx="3781">
                  <c:v>-1315</c:v>
                </c:pt>
                <c:pt idx="3782">
                  <c:v>-853</c:v>
                </c:pt>
                <c:pt idx="3783">
                  <c:v>-517</c:v>
                </c:pt>
                <c:pt idx="3784">
                  <c:v>-389</c:v>
                </c:pt>
                <c:pt idx="3785">
                  <c:v>-333</c:v>
                </c:pt>
                <c:pt idx="3786">
                  <c:v>-179</c:v>
                </c:pt>
                <c:pt idx="3787">
                  <c:v>73</c:v>
                </c:pt>
                <c:pt idx="3788">
                  <c:v>262</c:v>
                </c:pt>
                <c:pt idx="3789">
                  <c:v>246</c:v>
                </c:pt>
                <c:pt idx="3790">
                  <c:v>65</c:v>
                </c:pt>
                <c:pt idx="3791">
                  <c:v>-101</c:v>
                </c:pt>
                <c:pt idx="3792">
                  <c:v>-104</c:v>
                </c:pt>
                <c:pt idx="3793">
                  <c:v>34</c:v>
                </c:pt>
                <c:pt idx="3794">
                  <c:v>154</c:v>
                </c:pt>
                <c:pt idx="3795">
                  <c:v>100</c:v>
                </c:pt>
                <c:pt idx="3796">
                  <c:v>-129</c:v>
                </c:pt>
                <c:pt idx="3797">
                  <c:v>-384</c:v>
                </c:pt>
                <c:pt idx="3798">
                  <c:v>-479</c:v>
                </c:pt>
                <c:pt idx="3799">
                  <c:v>-366</c:v>
                </c:pt>
                <c:pt idx="3800">
                  <c:v>-180</c:v>
                </c:pt>
                <c:pt idx="3801">
                  <c:v>-118</c:v>
                </c:pt>
                <c:pt idx="3802">
                  <c:v>-253</c:v>
                </c:pt>
                <c:pt idx="3803">
                  <c:v>-462</c:v>
                </c:pt>
                <c:pt idx="3804">
                  <c:v>-550</c:v>
                </c:pt>
                <c:pt idx="3805">
                  <c:v>-440</c:v>
                </c:pt>
                <c:pt idx="3806">
                  <c:v>-235</c:v>
                </c:pt>
                <c:pt idx="3807">
                  <c:v>-107</c:v>
                </c:pt>
                <c:pt idx="3808">
                  <c:v>-124</c:v>
                </c:pt>
                <c:pt idx="3809">
                  <c:v>-211</c:v>
                </c:pt>
                <c:pt idx="3810">
                  <c:v>-252</c:v>
                </c:pt>
                <c:pt idx="3811">
                  <c:v>-220</c:v>
                </c:pt>
                <c:pt idx="3812">
                  <c:v>-176</c:v>
                </c:pt>
                <c:pt idx="3813">
                  <c:v>-173</c:v>
                </c:pt>
                <c:pt idx="3814">
                  <c:v>-185</c:v>
                </c:pt>
                <c:pt idx="3815">
                  <c:v>-128</c:v>
                </c:pt>
                <c:pt idx="3816">
                  <c:v>51</c:v>
                </c:pt>
                <c:pt idx="3817">
                  <c:v>321</c:v>
                </c:pt>
                <c:pt idx="3818">
                  <c:v>582</c:v>
                </c:pt>
                <c:pt idx="3819">
                  <c:v>738</c:v>
                </c:pt>
                <c:pt idx="3820">
                  <c:v>763</c:v>
                </c:pt>
                <c:pt idx="3821">
                  <c:v>718</c:v>
                </c:pt>
                <c:pt idx="3822">
                  <c:v>705</c:v>
                </c:pt>
                <c:pt idx="3823">
                  <c:v>775</c:v>
                </c:pt>
                <c:pt idx="3824">
                  <c:v>882</c:v>
                </c:pt>
                <c:pt idx="3825">
                  <c:v>912</c:v>
                </c:pt>
                <c:pt idx="3826">
                  <c:v>807</c:v>
                </c:pt>
                <c:pt idx="3827">
                  <c:v>640</c:v>
                </c:pt>
                <c:pt idx="3828">
                  <c:v>569</c:v>
                </c:pt>
                <c:pt idx="3829">
                  <c:v>672</c:v>
                </c:pt>
                <c:pt idx="3830">
                  <c:v>857</c:v>
                </c:pt>
                <c:pt idx="3831">
                  <c:v>941</c:v>
                </c:pt>
                <c:pt idx="3832">
                  <c:v>855</c:v>
                </c:pt>
                <c:pt idx="3833">
                  <c:v>751</c:v>
                </c:pt>
                <c:pt idx="3834">
                  <c:v>869</c:v>
                </c:pt>
                <c:pt idx="3835">
                  <c:v>1281</c:v>
                </c:pt>
                <c:pt idx="3836">
                  <c:v>1769</c:v>
                </c:pt>
                <c:pt idx="3837">
                  <c:v>1983</c:v>
                </c:pt>
                <c:pt idx="3838">
                  <c:v>1754</c:v>
                </c:pt>
                <c:pt idx="3839">
                  <c:v>1253</c:v>
                </c:pt>
                <c:pt idx="3840">
                  <c:v>840</c:v>
                </c:pt>
                <c:pt idx="3841">
                  <c:v>741</c:v>
                </c:pt>
                <c:pt idx="3842">
                  <c:v>872</c:v>
                </c:pt>
                <c:pt idx="3843">
                  <c:v>962</c:v>
                </c:pt>
                <c:pt idx="3844">
                  <c:v>840</c:v>
                </c:pt>
                <c:pt idx="3845">
                  <c:v>589</c:v>
                </c:pt>
                <c:pt idx="3846">
                  <c:v>436</c:v>
                </c:pt>
                <c:pt idx="3847">
                  <c:v>500</c:v>
                </c:pt>
                <c:pt idx="3848">
                  <c:v>689</c:v>
                </c:pt>
                <c:pt idx="3849">
                  <c:v>806</c:v>
                </c:pt>
                <c:pt idx="3850">
                  <c:v>744</c:v>
                </c:pt>
                <c:pt idx="3851">
                  <c:v>568</c:v>
                </c:pt>
                <c:pt idx="3852">
                  <c:v>426</c:v>
                </c:pt>
                <c:pt idx="3853">
                  <c:v>415</c:v>
                </c:pt>
                <c:pt idx="3854">
                  <c:v>526</c:v>
                </c:pt>
                <c:pt idx="3855">
                  <c:v>700</c:v>
                </c:pt>
                <c:pt idx="3856">
                  <c:v>898</c:v>
                </c:pt>
                <c:pt idx="3857">
                  <c:v>1117</c:v>
                </c:pt>
                <c:pt idx="3858">
                  <c:v>1344</c:v>
                </c:pt>
                <c:pt idx="3859">
                  <c:v>1519</c:v>
                </c:pt>
                <c:pt idx="3860">
                  <c:v>1532</c:v>
                </c:pt>
                <c:pt idx="3861">
                  <c:v>1304</c:v>
                </c:pt>
                <c:pt idx="3862">
                  <c:v>875</c:v>
                </c:pt>
                <c:pt idx="3863">
                  <c:v>445</c:v>
                </c:pt>
                <c:pt idx="3864">
                  <c:v>265</c:v>
                </c:pt>
                <c:pt idx="3865">
                  <c:v>445</c:v>
                </c:pt>
                <c:pt idx="3866">
                  <c:v>824</c:v>
                </c:pt>
                <c:pt idx="3867">
                  <c:v>1064</c:v>
                </c:pt>
                <c:pt idx="3868">
                  <c:v>920</c:v>
                </c:pt>
                <c:pt idx="3869">
                  <c:v>463</c:v>
                </c:pt>
                <c:pt idx="3870">
                  <c:v>15</c:v>
                </c:pt>
                <c:pt idx="3871">
                  <c:v>-126</c:v>
                </c:pt>
                <c:pt idx="3872">
                  <c:v>54</c:v>
                </c:pt>
                <c:pt idx="3873">
                  <c:v>330</c:v>
                </c:pt>
                <c:pt idx="3874">
                  <c:v>463</c:v>
                </c:pt>
                <c:pt idx="3875">
                  <c:v>401</c:v>
                </c:pt>
                <c:pt idx="3876">
                  <c:v>257</c:v>
                </c:pt>
                <c:pt idx="3877">
                  <c:v>144</c:v>
                </c:pt>
                <c:pt idx="3878">
                  <c:v>89</c:v>
                </c:pt>
                <c:pt idx="3879">
                  <c:v>82</c:v>
                </c:pt>
                <c:pt idx="3880">
                  <c:v>142</c:v>
                </c:pt>
                <c:pt idx="3881">
                  <c:v>299</c:v>
                </c:pt>
                <c:pt idx="3882">
                  <c:v>514</c:v>
                </c:pt>
                <c:pt idx="3883">
                  <c:v>685</c:v>
                </c:pt>
                <c:pt idx="3884">
                  <c:v>749</c:v>
                </c:pt>
                <c:pt idx="3885">
                  <c:v>743</c:v>
                </c:pt>
                <c:pt idx="3886">
                  <c:v>708</c:v>
                </c:pt>
                <c:pt idx="3887">
                  <c:v>582</c:v>
                </c:pt>
                <c:pt idx="3888">
                  <c:v>254</c:v>
                </c:pt>
                <c:pt idx="3889">
                  <c:v>-189</c:v>
                </c:pt>
                <c:pt idx="3890">
                  <c:v>-356</c:v>
                </c:pt>
                <c:pt idx="3891">
                  <c:v>204</c:v>
                </c:pt>
                <c:pt idx="3892">
                  <c:v>1526</c:v>
                </c:pt>
                <c:pt idx="3893">
                  <c:v>3016</c:v>
                </c:pt>
                <c:pt idx="3894">
                  <c:v>3823</c:v>
                </c:pt>
                <c:pt idx="3895">
                  <c:v>3504</c:v>
                </c:pt>
                <c:pt idx="3896">
                  <c:v>2371</c:v>
                </c:pt>
                <c:pt idx="3897">
                  <c:v>1187</c:v>
                </c:pt>
                <c:pt idx="3898">
                  <c:v>526</c:v>
                </c:pt>
                <c:pt idx="3899">
                  <c:v>417</c:v>
                </c:pt>
                <c:pt idx="3900">
                  <c:v>539</c:v>
                </c:pt>
                <c:pt idx="3901">
                  <c:v>646</c:v>
                </c:pt>
                <c:pt idx="3902">
                  <c:v>736</c:v>
                </c:pt>
                <c:pt idx="3903">
                  <c:v>873</c:v>
                </c:pt>
                <c:pt idx="3904">
                  <c:v>974</c:v>
                </c:pt>
                <c:pt idx="3905">
                  <c:v>881</c:v>
                </c:pt>
                <c:pt idx="3906">
                  <c:v>591</c:v>
                </c:pt>
                <c:pt idx="3907">
                  <c:v>326</c:v>
                </c:pt>
                <c:pt idx="3908">
                  <c:v>312</c:v>
                </c:pt>
                <c:pt idx="3909">
                  <c:v>532</c:v>
                </c:pt>
                <c:pt idx="3910">
                  <c:v>756</c:v>
                </c:pt>
                <c:pt idx="3911">
                  <c:v>810</c:v>
                </c:pt>
                <c:pt idx="3912">
                  <c:v>750</c:v>
                </c:pt>
                <c:pt idx="3913">
                  <c:v>737</c:v>
                </c:pt>
                <c:pt idx="3914">
                  <c:v>807</c:v>
                </c:pt>
                <c:pt idx="3915">
                  <c:v>819</c:v>
                </c:pt>
                <c:pt idx="3916">
                  <c:v>663</c:v>
                </c:pt>
                <c:pt idx="3917">
                  <c:v>426</c:v>
                </c:pt>
                <c:pt idx="3918">
                  <c:v>283</c:v>
                </c:pt>
                <c:pt idx="3919">
                  <c:v>248</c:v>
                </c:pt>
                <c:pt idx="3920">
                  <c:v>119</c:v>
                </c:pt>
                <c:pt idx="3921">
                  <c:v>-265</c:v>
                </c:pt>
                <c:pt idx="3922">
                  <c:v>-770</c:v>
                </c:pt>
                <c:pt idx="3923">
                  <c:v>-1044</c:v>
                </c:pt>
                <c:pt idx="3924">
                  <c:v>-895</c:v>
                </c:pt>
                <c:pt idx="3925">
                  <c:v>-530</c:v>
                </c:pt>
                <c:pt idx="3926">
                  <c:v>-334</c:v>
                </c:pt>
                <c:pt idx="3927">
                  <c:v>-435</c:v>
                </c:pt>
                <c:pt idx="3928">
                  <c:v>-536</c:v>
                </c:pt>
                <c:pt idx="3929">
                  <c:v>-251</c:v>
                </c:pt>
                <c:pt idx="3930">
                  <c:v>445</c:v>
                </c:pt>
                <c:pt idx="3931">
                  <c:v>1153</c:v>
                </c:pt>
                <c:pt idx="3932">
                  <c:v>1457</c:v>
                </c:pt>
                <c:pt idx="3933">
                  <c:v>1330</c:v>
                </c:pt>
                <c:pt idx="3934">
                  <c:v>1098</c:v>
                </c:pt>
                <c:pt idx="3935">
                  <c:v>1018</c:v>
                </c:pt>
                <c:pt idx="3936">
                  <c:v>1002</c:v>
                </c:pt>
                <c:pt idx="3937">
                  <c:v>774</c:v>
                </c:pt>
                <c:pt idx="3938">
                  <c:v>259</c:v>
                </c:pt>
                <c:pt idx="3939">
                  <c:v>-278</c:v>
                </c:pt>
                <c:pt idx="3940">
                  <c:v>-503</c:v>
                </c:pt>
                <c:pt idx="3941">
                  <c:v>-358</c:v>
                </c:pt>
                <c:pt idx="3942">
                  <c:v>-108</c:v>
                </c:pt>
                <c:pt idx="3943">
                  <c:v>-53</c:v>
                </c:pt>
                <c:pt idx="3944">
                  <c:v>-239</c:v>
                </c:pt>
                <c:pt idx="3945">
                  <c:v>-447</c:v>
                </c:pt>
                <c:pt idx="3946">
                  <c:v>-442</c:v>
                </c:pt>
                <c:pt idx="3947">
                  <c:v>-191</c:v>
                </c:pt>
                <c:pt idx="3948">
                  <c:v>135</c:v>
                </c:pt>
                <c:pt idx="3949">
                  <c:v>325</c:v>
                </c:pt>
                <c:pt idx="3950">
                  <c:v>291</c:v>
                </c:pt>
                <c:pt idx="3951">
                  <c:v>115</c:v>
                </c:pt>
                <c:pt idx="3952">
                  <c:v>-23</c:v>
                </c:pt>
                <c:pt idx="3953">
                  <c:v>-2</c:v>
                </c:pt>
                <c:pt idx="3954">
                  <c:v>138</c:v>
                </c:pt>
                <c:pt idx="3955">
                  <c:v>239</c:v>
                </c:pt>
                <c:pt idx="3956">
                  <c:v>182</c:v>
                </c:pt>
                <c:pt idx="3957">
                  <c:v>58</c:v>
                </c:pt>
                <c:pt idx="3958">
                  <c:v>114</c:v>
                </c:pt>
                <c:pt idx="3959">
                  <c:v>515</c:v>
                </c:pt>
                <c:pt idx="3960">
                  <c:v>1136</c:v>
                </c:pt>
                <c:pt idx="3961">
                  <c:v>1632</c:v>
                </c:pt>
                <c:pt idx="3962">
                  <c:v>1755</c:v>
                </c:pt>
                <c:pt idx="3963">
                  <c:v>1574</c:v>
                </c:pt>
                <c:pt idx="3964">
                  <c:v>1382</c:v>
                </c:pt>
                <c:pt idx="3965">
                  <c:v>1377</c:v>
                </c:pt>
                <c:pt idx="3966">
                  <c:v>1493</c:v>
                </c:pt>
                <c:pt idx="3967">
                  <c:v>1544</c:v>
                </c:pt>
                <c:pt idx="3968">
                  <c:v>1483</c:v>
                </c:pt>
                <c:pt idx="3969">
                  <c:v>1436</c:v>
                </c:pt>
                <c:pt idx="3970">
                  <c:v>1487</c:v>
                </c:pt>
                <c:pt idx="3971">
                  <c:v>1512</c:v>
                </c:pt>
                <c:pt idx="3972">
                  <c:v>1320</c:v>
                </c:pt>
                <c:pt idx="3973">
                  <c:v>959</c:v>
                </c:pt>
                <c:pt idx="3974">
                  <c:v>772</c:v>
                </c:pt>
                <c:pt idx="3975">
                  <c:v>1077</c:v>
                </c:pt>
                <c:pt idx="3976">
                  <c:v>1812</c:v>
                </c:pt>
                <c:pt idx="3977">
                  <c:v>2556</c:v>
                </c:pt>
                <c:pt idx="3978">
                  <c:v>2939</c:v>
                </c:pt>
                <c:pt idx="3979">
                  <c:v>2961</c:v>
                </c:pt>
                <c:pt idx="3980">
                  <c:v>2850</c:v>
                </c:pt>
                <c:pt idx="3981">
                  <c:v>2660</c:v>
                </c:pt>
                <c:pt idx="3982">
                  <c:v>2124</c:v>
                </c:pt>
                <c:pt idx="3983">
                  <c:v>1013</c:v>
                </c:pt>
                <c:pt idx="3984">
                  <c:v>-429</c:v>
                </c:pt>
                <c:pt idx="3985">
                  <c:v>-1537</c:v>
                </c:pt>
                <c:pt idx="3986">
                  <c:v>-1789</c:v>
                </c:pt>
                <c:pt idx="3987">
                  <c:v>-1301</c:v>
                </c:pt>
                <c:pt idx="3988">
                  <c:v>-703</c:v>
                </c:pt>
                <c:pt idx="3989">
                  <c:v>-517</c:v>
                </c:pt>
                <c:pt idx="3990">
                  <c:v>-723</c:v>
                </c:pt>
                <c:pt idx="3991">
                  <c:v>-909</c:v>
                </c:pt>
                <c:pt idx="3992">
                  <c:v>-783</c:v>
                </c:pt>
                <c:pt idx="3993">
                  <c:v>-420</c:v>
                </c:pt>
                <c:pt idx="3994">
                  <c:v>-24</c:v>
                </c:pt>
                <c:pt idx="3995">
                  <c:v>394</c:v>
                </c:pt>
                <c:pt idx="3996">
                  <c:v>1002</c:v>
                </c:pt>
                <c:pt idx="3997">
                  <c:v>1798</c:v>
                </c:pt>
                <c:pt idx="3998">
                  <c:v>2438</c:v>
                </c:pt>
                <c:pt idx="3999">
                  <c:v>2518</c:v>
                </c:pt>
                <c:pt idx="4000">
                  <c:v>2019</c:v>
                </c:pt>
                <c:pt idx="4001">
                  <c:v>1403</c:v>
                </c:pt>
                <c:pt idx="4002">
                  <c:v>1191</c:v>
                </c:pt>
                <c:pt idx="4003">
                  <c:v>1476</c:v>
                </c:pt>
                <c:pt idx="4004">
                  <c:v>1875</c:v>
                </c:pt>
                <c:pt idx="4005">
                  <c:v>1943</c:v>
                </c:pt>
                <c:pt idx="4006">
                  <c:v>1598</c:v>
                </c:pt>
                <c:pt idx="4007">
                  <c:v>1135</c:v>
                </c:pt>
                <c:pt idx="4008">
                  <c:v>889</c:v>
                </c:pt>
                <c:pt idx="4009">
                  <c:v>921</c:v>
                </c:pt>
                <c:pt idx="4010">
                  <c:v>1039</c:v>
                </c:pt>
                <c:pt idx="4011">
                  <c:v>1034</c:v>
                </c:pt>
                <c:pt idx="4012">
                  <c:v>882</c:v>
                </c:pt>
                <c:pt idx="4013">
                  <c:v>717</c:v>
                </c:pt>
                <c:pt idx="4014">
                  <c:v>658</c:v>
                </c:pt>
                <c:pt idx="4015">
                  <c:v>683</c:v>
                </c:pt>
                <c:pt idx="4016">
                  <c:v>671</c:v>
                </c:pt>
                <c:pt idx="4017">
                  <c:v>609</c:v>
                </c:pt>
                <c:pt idx="4018">
                  <c:v>757</c:v>
                </c:pt>
                <c:pt idx="4019">
                  <c:v>1563</c:v>
                </c:pt>
                <c:pt idx="4020">
                  <c:v>3265</c:v>
                </c:pt>
                <c:pt idx="4021">
                  <c:v>5461</c:v>
                </c:pt>
                <c:pt idx="4022">
                  <c:v>7099</c:v>
                </c:pt>
                <c:pt idx="4023">
                  <c:v>7085</c:v>
                </c:pt>
                <c:pt idx="4024">
                  <c:v>5114</c:v>
                </c:pt>
                <c:pt idx="4025">
                  <c:v>2004</c:v>
                </c:pt>
                <c:pt idx="4026">
                  <c:v>-836</c:v>
                </c:pt>
                <c:pt idx="4027">
                  <c:v>-2383</c:v>
                </c:pt>
                <c:pt idx="4028">
                  <c:v>-2606</c:v>
                </c:pt>
                <c:pt idx="4029">
                  <c:v>-2240</c:v>
                </c:pt>
                <c:pt idx="4030">
                  <c:v>-2051</c:v>
                </c:pt>
                <c:pt idx="4031">
                  <c:v>-2258</c:v>
                </c:pt>
                <c:pt idx="4032">
                  <c:v>-2512</c:v>
                </c:pt>
                <c:pt idx="4033">
                  <c:v>-2249</c:v>
                </c:pt>
                <c:pt idx="4034">
                  <c:v>-1087</c:v>
                </c:pt>
                <c:pt idx="4035">
                  <c:v>939</c:v>
                </c:pt>
                <c:pt idx="4036">
                  <c:v>3310</c:v>
                </c:pt>
                <c:pt idx="4037">
                  <c:v>5141</c:v>
                </c:pt>
                <c:pt idx="4038">
                  <c:v>5566</c:v>
                </c:pt>
                <c:pt idx="4039">
                  <c:v>4240</c:v>
                </c:pt>
                <c:pt idx="4040">
                  <c:v>1609</c:v>
                </c:pt>
                <c:pt idx="4041">
                  <c:v>-1307</c:v>
                </c:pt>
                <c:pt idx="4042">
                  <c:v>-3519</c:v>
                </c:pt>
                <c:pt idx="4043">
                  <c:v>-4575</c:v>
                </c:pt>
                <c:pt idx="4044">
                  <c:v>-4666</c:v>
                </c:pt>
                <c:pt idx="4045">
                  <c:v>-4323</c:v>
                </c:pt>
                <c:pt idx="4046">
                  <c:v>-4001</c:v>
                </c:pt>
                <c:pt idx="4047">
                  <c:v>-3787</c:v>
                </c:pt>
                <c:pt idx="4048">
                  <c:v>-3381</c:v>
                </c:pt>
                <c:pt idx="4049">
                  <c:v>-2322</c:v>
                </c:pt>
                <c:pt idx="4050">
                  <c:v>-412</c:v>
                </c:pt>
                <c:pt idx="4051">
                  <c:v>1956</c:v>
                </c:pt>
                <c:pt idx="4052">
                  <c:v>3863</c:v>
                </c:pt>
                <c:pt idx="4053">
                  <c:v>4399</c:v>
                </c:pt>
                <c:pt idx="4054">
                  <c:v>3327</c:v>
                </c:pt>
                <c:pt idx="4055">
                  <c:v>1279</c:v>
                </c:pt>
                <c:pt idx="4056">
                  <c:v>-705</c:v>
                </c:pt>
                <c:pt idx="4057">
                  <c:v>-1919</c:v>
                </c:pt>
                <c:pt idx="4058">
                  <c:v>-2356</c:v>
                </c:pt>
                <c:pt idx="4059">
                  <c:v>-2444</c:v>
                </c:pt>
                <c:pt idx="4060">
                  <c:v>-2489</c:v>
                </c:pt>
                <c:pt idx="4061">
                  <c:v>-2412</c:v>
                </c:pt>
                <c:pt idx="4062">
                  <c:v>-1966</c:v>
                </c:pt>
                <c:pt idx="4063">
                  <c:v>-1139</c:v>
                </c:pt>
                <c:pt idx="4064">
                  <c:v>-276</c:v>
                </c:pt>
                <c:pt idx="4065">
                  <c:v>198</c:v>
                </c:pt>
                <c:pt idx="4066">
                  <c:v>128</c:v>
                </c:pt>
                <c:pt idx="4067">
                  <c:v>-279</c:v>
                </c:pt>
                <c:pt idx="4068">
                  <c:v>-691</c:v>
                </c:pt>
                <c:pt idx="4069">
                  <c:v>-956</c:v>
                </c:pt>
                <c:pt idx="4070">
                  <c:v>-1173</c:v>
                </c:pt>
                <c:pt idx="4071">
                  <c:v>-1522</c:v>
                </c:pt>
                <c:pt idx="4072">
                  <c:v>-2029</c:v>
                </c:pt>
                <c:pt idx="4073">
                  <c:v>-2529</c:v>
                </c:pt>
                <c:pt idx="4074">
                  <c:v>-2800</c:v>
                </c:pt>
                <c:pt idx="4075">
                  <c:v>-2762</c:v>
                </c:pt>
                <c:pt idx="4076">
                  <c:v>-2533</c:v>
                </c:pt>
                <c:pt idx="4077">
                  <c:v>-2313</c:v>
                </c:pt>
                <c:pt idx="4078">
                  <c:v>-2225</c:v>
                </c:pt>
                <c:pt idx="4079">
                  <c:v>-2232</c:v>
                </c:pt>
                <c:pt idx="4080">
                  <c:v>-2226</c:v>
                </c:pt>
                <c:pt idx="4081">
                  <c:v>-2156</c:v>
                </c:pt>
                <c:pt idx="4082">
                  <c:v>-2096</c:v>
                </c:pt>
                <c:pt idx="4083">
                  <c:v>-2169</c:v>
                </c:pt>
                <c:pt idx="4084">
                  <c:v>-2411</c:v>
                </c:pt>
                <c:pt idx="4085">
                  <c:v>-2736</c:v>
                </c:pt>
                <c:pt idx="4086">
                  <c:v>-3033</c:v>
                </c:pt>
                <c:pt idx="4087">
                  <c:v>-3273</c:v>
                </c:pt>
                <c:pt idx="4088">
                  <c:v>-3500</c:v>
                </c:pt>
                <c:pt idx="4089">
                  <c:v>-3699</c:v>
                </c:pt>
                <c:pt idx="4090">
                  <c:v>-3727</c:v>
                </c:pt>
                <c:pt idx="4091">
                  <c:v>-3419</c:v>
                </c:pt>
                <c:pt idx="4092">
                  <c:v>-2788</c:v>
                </c:pt>
                <c:pt idx="4093">
                  <c:v>-2085</c:v>
                </c:pt>
                <c:pt idx="4094">
                  <c:v>-1617</c:v>
                </c:pt>
                <c:pt idx="4095">
                  <c:v>-1501</c:v>
                </c:pt>
                <c:pt idx="4096">
                  <c:v>-1589</c:v>
                </c:pt>
                <c:pt idx="4097">
                  <c:v>-1649</c:v>
                </c:pt>
                <c:pt idx="4098">
                  <c:v>-1566</c:v>
                </c:pt>
                <c:pt idx="4099">
                  <c:v>-1389</c:v>
                </c:pt>
                <c:pt idx="4100">
                  <c:v>-1201</c:v>
                </c:pt>
                <c:pt idx="4101">
                  <c:v>-1015</c:v>
                </c:pt>
                <c:pt idx="4102">
                  <c:v>-818</c:v>
                </c:pt>
                <c:pt idx="4103">
                  <c:v>-663</c:v>
                </c:pt>
                <c:pt idx="4104">
                  <c:v>-653</c:v>
                </c:pt>
                <c:pt idx="4105">
                  <c:v>-800</c:v>
                </c:pt>
                <c:pt idx="4106">
                  <c:v>-948</c:v>
                </c:pt>
                <c:pt idx="4107">
                  <c:v>-887</c:v>
                </c:pt>
                <c:pt idx="4108">
                  <c:v>-565</c:v>
                </c:pt>
                <c:pt idx="4109">
                  <c:v>-166</c:v>
                </c:pt>
                <c:pt idx="4110">
                  <c:v>49</c:v>
                </c:pt>
                <c:pt idx="4111">
                  <c:v>-31</c:v>
                </c:pt>
                <c:pt idx="4112">
                  <c:v>-299</c:v>
                </c:pt>
                <c:pt idx="4113">
                  <c:v>-565</c:v>
                </c:pt>
                <c:pt idx="4114">
                  <c:v>-735</c:v>
                </c:pt>
                <c:pt idx="4115">
                  <c:v>-851</c:v>
                </c:pt>
                <c:pt idx="4116">
                  <c:v>-984</c:v>
                </c:pt>
                <c:pt idx="4117">
                  <c:v>-1143</c:v>
                </c:pt>
                <c:pt idx="4118">
                  <c:v>-1286</c:v>
                </c:pt>
                <c:pt idx="4119">
                  <c:v>-1374</c:v>
                </c:pt>
                <c:pt idx="4120">
                  <c:v>-1369</c:v>
                </c:pt>
                <c:pt idx="4121">
                  <c:v>-1197</c:v>
                </c:pt>
                <c:pt idx="4122">
                  <c:v>-787</c:v>
                </c:pt>
                <c:pt idx="4123">
                  <c:v>-198</c:v>
                </c:pt>
                <c:pt idx="4124">
                  <c:v>322</c:v>
                </c:pt>
                <c:pt idx="4125">
                  <c:v>484</c:v>
                </c:pt>
                <c:pt idx="4126">
                  <c:v>234</c:v>
                </c:pt>
                <c:pt idx="4127">
                  <c:v>-137</c:v>
                </c:pt>
                <c:pt idx="4128">
                  <c:v>-228</c:v>
                </c:pt>
                <c:pt idx="4129">
                  <c:v>80</c:v>
                </c:pt>
                <c:pt idx="4130">
                  <c:v>476</c:v>
                </c:pt>
                <c:pt idx="4131">
                  <c:v>513</c:v>
                </c:pt>
                <c:pt idx="4132">
                  <c:v>84</c:v>
                </c:pt>
                <c:pt idx="4133">
                  <c:v>-415</c:v>
                </c:pt>
                <c:pt idx="4134">
                  <c:v>-449</c:v>
                </c:pt>
                <c:pt idx="4135">
                  <c:v>122</c:v>
                </c:pt>
                <c:pt idx="4136">
                  <c:v>872</c:v>
                </c:pt>
                <c:pt idx="4137">
                  <c:v>1188</c:v>
                </c:pt>
                <c:pt idx="4138">
                  <c:v>846</c:v>
                </c:pt>
                <c:pt idx="4139">
                  <c:v>190</c:v>
                </c:pt>
                <c:pt idx="4140">
                  <c:v>-204</c:v>
                </c:pt>
                <c:pt idx="4141">
                  <c:v>-69</c:v>
                </c:pt>
                <c:pt idx="4142">
                  <c:v>391</c:v>
                </c:pt>
                <c:pt idx="4143">
                  <c:v>772</c:v>
                </c:pt>
                <c:pt idx="4144">
                  <c:v>879</c:v>
                </c:pt>
                <c:pt idx="4145">
                  <c:v>838</c:v>
                </c:pt>
                <c:pt idx="4146">
                  <c:v>862</c:v>
                </c:pt>
                <c:pt idx="4147">
                  <c:v>974</c:v>
                </c:pt>
                <c:pt idx="4148">
                  <c:v>1000</c:v>
                </c:pt>
                <c:pt idx="4149">
                  <c:v>806</c:v>
                </c:pt>
                <c:pt idx="4150">
                  <c:v>488</c:v>
                </c:pt>
                <c:pt idx="4151">
                  <c:v>284</c:v>
                </c:pt>
                <c:pt idx="4152">
                  <c:v>295</c:v>
                </c:pt>
                <c:pt idx="4153">
                  <c:v>325</c:v>
                </c:pt>
                <c:pt idx="4154">
                  <c:v>41</c:v>
                </c:pt>
                <c:pt idx="4155">
                  <c:v>-698</c:v>
                </c:pt>
                <c:pt idx="4156">
                  <c:v>-1651</c:v>
                </c:pt>
                <c:pt idx="4157">
                  <c:v>-2350</c:v>
                </c:pt>
                <c:pt idx="4158">
                  <c:v>-2471</c:v>
                </c:pt>
                <c:pt idx="4159">
                  <c:v>-2078</c:v>
                </c:pt>
                <c:pt idx="4160">
                  <c:v>-1530</c:v>
                </c:pt>
                <c:pt idx="4161">
                  <c:v>-1162</c:v>
                </c:pt>
                <c:pt idx="4162">
                  <c:v>-1039</c:v>
                </c:pt>
                <c:pt idx="4163">
                  <c:v>-990</c:v>
                </c:pt>
                <c:pt idx="4164">
                  <c:v>-827</c:v>
                </c:pt>
                <c:pt idx="4165">
                  <c:v>-521</c:v>
                </c:pt>
                <c:pt idx="4166">
                  <c:v>-198</c:v>
                </c:pt>
                <c:pt idx="4167">
                  <c:v>3</c:v>
                </c:pt>
                <c:pt idx="4168">
                  <c:v>43</c:v>
                </c:pt>
                <c:pt idx="4169">
                  <c:v>-12</c:v>
                </c:pt>
                <c:pt idx="4170">
                  <c:v>-58</c:v>
                </c:pt>
                <c:pt idx="4171">
                  <c:v>-28</c:v>
                </c:pt>
                <c:pt idx="4172">
                  <c:v>65</c:v>
                </c:pt>
                <c:pt idx="4173">
                  <c:v>138</c:v>
                </c:pt>
                <c:pt idx="4174">
                  <c:v>96</c:v>
                </c:pt>
                <c:pt idx="4175">
                  <c:v>-82</c:v>
                </c:pt>
                <c:pt idx="4176">
                  <c:v>-306</c:v>
                </c:pt>
                <c:pt idx="4177">
                  <c:v>-429</c:v>
                </c:pt>
                <c:pt idx="4178">
                  <c:v>-355</c:v>
                </c:pt>
                <c:pt idx="4179">
                  <c:v>-110</c:v>
                </c:pt>
                <c:pt idx="4180">
                  <c:v>199</c:v>
                </c:pt>
                <c:pt idx="4181">
                  <c:v>477</c:v>
                </c:pt>
                <c:pt idx="4182">
                  <c:v>682</c:v>
                </c:pt>
                <c:pt idx="4183">
                  <c:v>802</c:v>
                </c:pt>
                <c:pt idx="4184">
                  <c:v>833</c:v>
                </c:pt>
                <c:pt idx="4185">
                  <c:v>788</c:v>
                </c:pt>
                <c:pt idx="4186">
                  <c:v>731</c:v>
                </c:pt>
                <c:pt idx="4187">
                  <c:v>743</c:v>
                </c:pt>
                <c:pt idx="4188">
                  <c:v>844</c:v>
                </c:pt>
                <c:pt idx="4189">
                  <c:v>963</c:v>
                </c:pt>
                <c:pt idx="4190">
                  <c:v>1004</c:v>
                </c:pt>
                <c:pt idx="4191">
                  <c:v>947</c:v>
                </c:pt>
                <c:pt idx="4192">
                  <c:v>854</c:v>
                </c:pt>
                <c:pt idx="4193">
                  <c:v>784</c:v>
                </c:pt>
                <c:pt idx="4194">
                  <c:v>723</c:v>
                </c:pt>
                <c:pt idx="4195">
                  <c:v>633</c:v>
                </c:pt>
                <c:pt idx="4196">
                  <c:v>543</c:v>
                </c:pt>
                <c:pt idx="4197">
                  <c:v>555</c:v>
                </c:pt>
                <c:pt idx="4198">
                  <c:v>736</c:v>
                </c:pt>
                <c:pt idx="4199">
                  <c:v>1005</c:v>
                </c:pt>
                <c:pt idx="4200">
                  <c:v>1188</c:v>
                </c:pt>
                <c:pt idx="4201">
                  <c:v>1191</c:v>
                </c:pt>
                <c:pt idx="4202">
                  <c:v>1109</c:v>
                </c:pt>
                <c:pt idx="4203">
                  <c:v>1127</c:v>
                </c:pt>
                <c:pt idx="4204">
                  <c:v>1311</c:v>
                </c:pt>
                <c:pt idx="4205">
                  <c:v>1511</c:v>
                </c:pt>
                <c:pt idx="4206">
                  <c:v>1516</c:v>
                </c:pt>
                <c:pt idx="4207">
                  <c:v>1282</c:v>
                </c:pt>
                <c:pt idx="4208">
                  <c:v>998</c:v>
                </c:pt>
                <c:pt idx="4209">
                  <c:v>899</c:v>
                </c:pt>
                <c:pt idx="4210">
                  <c:v>1031</c:v>
                </c:pt>
                <c:pt idx="4211">
                  <c:v>1210</c:v>
                </c:pt>
                <c:pt idx="4212">
                  <c:v>1232</c:v>
                </c:pt>
                <c:pt idx="4213">
                  <c:v>1079</c:v>
                </c:pt>
                <c:pt idx="4214">
                  <c:v>907</c:v>
                </c:pt>
                <c:pt idx="4215">
                  <c:v>848</c:v>
                </c:pt>
                <c:pt idx="4216">
                  <c:v>880</c:v>
                </c:pt>
                <c:pt idx="4217">
                  <c:v>899</c:v>
                </c:pt>
                <c:pt idx="4218">
                  <c:v>895</c:v>
                </c:pt>
                <c:pt idx="4219">
                  <c:v>967</c:v>
                </c:pt>
                <c:pt idx="4220">
                  <c:v>1175</c:v>
                </c:pt>
                <c:pt idx="4221">
                  <c:v>1405</c:v>
                </c:pt>
                <c:pt idx="4222">
                  <c:v>1454</c:v>
                </c:pt>
                <c:pt idx="4223">
                  <c:v>1240</c:v>
                </c:pt>
                <c:pt idx="4224">
                  <c:v>908</c:v>
                </c:pt>
                <c:pt idx="4225">
                  <c:v>696</c:v>
                </c:pt>
                <c:pt idx="4226">
                  <c:v>727</c:v>
                </c:pt>
                <c:pt idx="4227">
                  <c:v>924</c:v>
                </c:pt>
                <c:pt idx="4228">
                  <c:v>1101</c:v>
                </c:pt>
                <c:pt idx="4229">
                  <c:v>1107</c:v>
                </c:pt>
                <c:pt idx="4230">
                  <c:v>912</c:v>
                </c:pt>
                <c:pt idx="4231">
                  <c:v>637</c:v>
                </c:pt>
                <c:pt idx="4232">
                  <c:v>524</c:v>
                </c:pt>
                <c:pt idx="4233">
                  <c:v>791</c:v>
                </c:pt>
                <c:pt idx="4234">
                  <c:v>1406</c:v>
                </c:pt>
                <c:pt idx="4235">
                  <c:v>1991</c:v>
                </c:pt>
                <c:pt idx="4236">
                  <c:v>2053</c:v>
                </c:pt>
                <c:pt idx="4237">
                  <c:v>1432</c:v>
                </c:pt>
                <c:pt idx="4238">
                  <c:v>527</c:v>
                </c:pt>
                <c:pt idx="4239">
                  <c:v>-7</c:v>
                </c:pt>
                <c:pt idx="4240">
                  <c:v>153</c:v>
                </c:pt>
                <c:pt idx="4241">
                  <c:v>719</c:v>
                </c:pt>
                <c:pt idx="4242">
                  <c:v>1090</c:v>
                </c:pt>
                <c:pt idx="4243">
                  <c:v>940</c:v>
                </c:pt>
                <c:pt idx="4244">
                  <c:v>467</c:v>
                </c:pt>
                <c:pt idx="4245">
                  <c:v>98</c:v>
                </c:pt>
                <c:pt idx="4246">
                  <c:v>34</c:v>
                </c:pt>
                <c:pt idx="4247">
                  <c:v>119</c:v>
                </c:pt>
                <c:pt idx="4248">
                  <c:v>123</c:v>
                </c:pt>
                <c:pt idx="4249">
                  <c:v>40</c:v>
                </c:pt>
                <c:pt idx="4250">
                  <c:v>58</c:v>
                </c:pt>
                <c:pt idx="4251">
                  <c:v>289</c:v>
                </c:pt>
                <c:pt idx="4252">
                  <c:v>602</c:v>
                </c:pt>
                <c:pt idx="4253">
                  <c:v>745</c:v>
                </c:pt>
                <c:pt idx="4254">
                  <c:v>619</c:v>
                </c:pt>
                <c:pt idx="4255">
                  <c:v>376</c:v>
                </c:pt>
                <c:pt idx="4256">
                  <c:v>277</c:v>
                </c:pt>
                <c:pt idx="4257">
                  <c:v>436</c:v>
                </c:pt>
                <c:pt idx="4258">
                  <c:v>732</c:v>
                </c:pt>
                <c:pt idx="4259">
                  <c:v>924</c:v>
                </c:pt>
                <c:pt idx="4260">
                  <c:v>880</c:v>
                </c:pt>
                <c:pt idx="4261">
                  <c:v>682</c:v>
                </c:pt>
                <c:pt idx="4262">
                  <c:v>545</c:v>
                </c:pt>
                <c:pt idx="4263">
                  <c:v>619</c:v>
                </c:pt>
                <c:pt idx="4264">
                  <c:v>856</c:v>
                </c:pt>
                <c:pt idx="4265">
                  <c:v>1062</c:v>
                </c:pt>
                <c:pt idx="4266">
                  <c:v>1080</c:v>
                </c:pt>
                <c:pt idx="4267">
                  <c:v>930</c:v>
                </c:pt>
                <c:pt idx="4268">
                  <c:v>766</c:v>
                </c:pt>
                <c:pt idx="4269">
                  <c:v>715</c:v>
                </c:pt>
                <c:pt idx="4270">
                  <c:v>750</c:v>
                </c:pt>
                <c:pt idx="4271">
                  <c:v>733</c:v>
                </c:pt>
                <c:pt idx="4272">
                  <c:v>572</c:v>
                </c:pt>
                <c:pt idx="4273">
                  <c:v>301</c:v>
                </c:pt>
                <c:pt idx="4274">
                  <c:v>39</c:v>
                </c:pt>
                <c:pt idx="4275">
                  <c:v>-138</c:v>
                </c:pt>
                <c:pt idx="4276">
                  <c:v>-238</c:v>
                </c:pt>
                <c:pt idx="4277">
                  <c:v>-292</c:v>
                </c:pt>
                <c:pt idx="4278">
                  <c:v>-292</c:v>
                </c:pt>
                <c:pt idx="4279">
                  <c:v>-205</c:v>
                </c:pt>
                <c:pt idx="4280">
                  <c:v>-39</c:v>
                </c:pt>
                <c:pt idx="4281">
                  <c:v>122</c:v>
                </c:pt>
                <c:pt idx="4282">
                  <c:v>194</c:v>
                </c:pt>
                <c:pt idx="4283">
                  <c:v>156</c:v>
                </c:pt>
                <c:pt idx="4284">
                  <c:v>61</c:v>
                </c:pt>
                <c:pt idx="4285">
                  <c:v>-30</c:v>
                </c:pt>
                <c:pt idx="4286">
                  <c:v>-103</c:v>
                </c:pt>
                <c:pt idx="4287">
                  <c:v>-169</c:v>
                </c:pt>
                <c:pt idx="4288">
                  <c:v>-220</c:v>
                </c:pt>
                <c:pt idx="4289">
                  <c:v>-231</c:v>
                </c:pt>
                <c:pt idx="4290">
                  <c:v>-203</c:v>
                </c:pt>
                <c:pt idx="4291">
                  <c:v>-190</c:v>
                </c:pt>
                <c:pt idx="4292">
                  <c:v>-243</c:v>
                </c:pt>
                <c:pt idx="4293">
                  <c:v>-327</c:v>
                </c:pt>
                <c:pt idx="4294">
                  <c:v>-317</c:v>
                </c:pt>
                <c:pt idx="4295">
                  <c:v>-109</c:v>
                </c:pt>
                <c:pt idx="4296">
                  <c:v>253</c:v>
                </c:pt>
                <c:pt idx="4297">
                  <c:v>570</c:v>
                </c:pt>
                <c:pt idx="4298">
                  <c:v>639</c:v>
                </c:pt>
                <c:pt idx="4299">
                  <c:v>437</c:v>
                </c:pt>
                <c:pt idx="4300">
                  <c:v>154</c:v>
                </c:pt>
                <c:pt idx="4301">
                  <c:v>16</c:v>
                </c:pt>
                <c:pt idx="4302">
                  <c:v>77</c:v>
                </c:pt>
                <c:pt idx="4303">
                  <c:v>184</c:v>
                </c:pt>
                <c:pt idx="4304">
                  <c:v>184</c:v>
                </c:pt>
                <c:pt idx="4305">
                  <c:v>153</c:v>
                </c:pt>
                <c:pt idx="4306">
                  <c:v>400</c:v>
                </c:pt>
                <c:pt idx="4307">
                  <c:v>1162</c:v>
                </c:pt>
                <c:pt idx="4308">
                  <c:v>2265</c:v>
                </c:pt>
                <c:pt idx="4309">
                  <c:v>3085</c:v>
                </c:pt>
                <c:pt idx="4310">
                  <c:v>2955</c:v>
                </c:pt>
                <c:pt idx="4311">
                  <c:v>1712</c:v>
                </c:pt>
                <c:pt idx="4312">
                  <c:v>-65</c:v>
                </c:pt>
                <c:pt idx="4313">
                  <c:v>-1401</c:v>
                </c:pt>
                <c:pt idx="4314">
                  <c:v>-1601</c:v>
                </c:pt>
                <c:pt idx="4315">
                  <c:v>-758</c:v>
                </c:pt>
                <c:pt idx="4316">
                  <c:v>346</c:v>
                </c:pt>
                <c:pt idx="4317">
                  <c:v>875</c:v>
                </c:pt>
                <c:pt idx="4318">
                  <c:v>564</c:v>
                </c:pt>
                <c:pt idx="4319">
                  <c:v>-167</c:v>
                </c:pt>
                <c:pt idx="4320">
                  <c:v>-671</c:v>
                </c:pt>
                <c:pt idx="4321">
                  <c:v>-658</c:v>
                </c:pt>
                <c:pt idx="4322">
                  <c:v>-377</c:v>
                </c:pt>
                <c:pt idx="4323">
                  <c:v>-268</c:v>
                </c:pt>
                <c:pt idx="4324">
                  <c:v>-481</c:v>
                </c:pt>
                <c:pt idx="4325">
                  <c:v>-757</c:v>
                </c:pt>
                <c:pt idx="4326">
                  <c:v>-756</c:v>
                </c:pt>
                <c:pt idx="4327">
                  <c:v>-464</c:v>
                </c:pt>
                <c:pt idx="4328">
                  <c:v>-207</c:v>
                </c:pt>
                <c:pt idx="4329">
                  <c:v>-280</c:v>
                </c:pt>
                <c:pt idx="4330">
                  <c:v>-601</c:v>
                </c:pt>
                <c:pt idx="4331">
                  <c:v>-784</c:v>
                </c:pt>
                <c:pt idx="4332">
                  <c:v>-561</c:v>
                </c:pt>
                <c:pt idx="4333">
                  <c:v>-80</c:v>
                </c:pt>
                <c:pt idx="4334">
                  <c:v>266</c:v>
                </c:pt>
                <c:pt idx="4335">
                  <c:v>281</c:v>
                </c:pt>
                <c:pt idx="4336">
                  <c:v>150</c:v>
                </c:pt>
                <c:pt idx="4337">
                  <c:v>170</c:v>
                </c:pt>
                <c:pt idx="4338">
                  <c:v>337</c:v>
                </c:pt>
                <c:pt idx="4339">
                  <c:v>329</c:v>
                </c:pt>
                <c:pt idx="4340">
                  <c:v>-36</c:v>
                </c:pt>
                <c:pt idx="4341">
                  <c:v>-409</c:v>
                </c:pt>
                <c:pt idx="4342">
                  <c:v>-100</c:v>
                </c:pt>
                <c:pt idx="4343">
                  <c:v>1217</c:v>
                </c:pt>
                <c:pt idx="4344">
                  <c:v>3029</c:v>
                </c:pt>
                <c:pt idx="4345">
                  <c:v>4266</c:v>
                </c:pt>
                <c:pt idx="4346">
                  <c:v>4167</c:v>
                </c:pt>
                <c:pt idx="4347">
                  <c:v>2890</c:v>
                </c:pt>
                <c:pt idx="4348">
                  <c:v>1324</c:v>
                </c:pt>
                <c:pt idx="4349">
                  <c:v>332</c:v>
                </c:pt>
                <c:pt idx="4350">
                  <c:v>152</c:v>
                </c:pt>
                <c:pt idx="4351">
                  <c:v>424</c:v>
                </c:pt>
                <c:pt idx="4352">
                  <c:v>680</c:v>
                </c:pt>
                <c:pt idx="4353">
                  <c:v>735</c:v>
                </c:pt>
                <c:pt idx="4354">
                  <c:v>701</c:v>
                </c:pt>
                <c:pt idx="4355">
                  <c:v>733</c:v>
                </c:pt>
                <c:pt idx="4356">
                  <c:v>861</c:v>
                </c:pt>
                <c:pt idx="4357">
                  <c:v>1008</c:v>
                </c:pt>
                <c:pt idx="4358">
                  <c:v>1111</c:v>
                </c:pt>
                <c:pt idx="4359">
                  <c:v>1164</c:v>
                </c:pt>
                <c:pt idx="4360">
                  <c:v>1172</c:v>
                </c:pt>
                <c:pt idx="4361">
                  <c:v>1100</c:v>
                </c:pt>
                <c:pt idx="4362">
                  <c:v>895</c:v>
                </c:pt>
                <c:pt idx="4363">
                  <c:v>558</c:v>
                </c:pt>
                <c:pt idx="4364">
                  <c:v>184</c:v>
                </c:pt>
                <c:pt idx="4365">
                  <c:v>-91</c:v>
                </c:pt>
                <c:pt idx="4366">
                  <c:v>-193</c:v>
                </c:pt>
                <c:pt idx="4367">
                  <c:v>-172</c:v>
                </c:pt>
                <c:pt idx="4368">
                  <c:v>-160</c:v>
                </c:pt>
                <c:pt idx="4369">
                  <c:v>-256</c:v>
                </c:pt>
                <c:pt idx="4370">
                  <c:v>-431</c:v>
                </c:pt>
                <c:pt idx="4371">
                  <c:v>-563</c:v>
                </c:pt>
                <c:pt idx="4372">
                  <c:v>-548</c:v>
                </c:pt>
                <c:pt idx="4373">
                  <c:v>-388</c:v>
                </c:pt>
                <c:pt idx="4374">
                  <c:v>-171</c:v>
                </c:pt>
                <c:pt idx="4375">
                  <c:v>22</c:v>
                </c:pt>
                <c:pt idx="4376">
                  <c:v>180</c:v>
                </c:pt>
                <c:pt idx="4377">
                  <c:v>331</c:v>
                </c:pt>
                <c:pt idx="4378">
                  <c:v>486</c:v>
                </c:pt>
                <c:pt idx="4379">
                  <c:v>616</c:v>
                </c:pt>
                <c:pt idx="4380">
                  <c:v>680</c:v>
                </c:pt>
                <c:pt idx="4381">
                  <c:v>670</c:v>
                </c:pt>
                <c:pt idx="4382">
                  <c:v>610</c:v>
                </c:pt>
                <c:pt idx="4383">
                  <c:v>533</c:v>
                </c:pt>
                <c:pt idx="4384">
                  <c:v>467</c:v>
                </c:pt>
                <c:pt idx="4385">
                  <c:v>446</c:v>
                </c:pt>
                <c:pt idx="4386">
                  <c:v>516</c:v>
                </c:pt>
                <c:pt idx="4387">
                  <c:v>706</c:v>
                </c:pt>
                <c:pt idx="4388">
                  <c:v>966</c:v>
                </c:pt>
                <c:pt idx="4389">
                  <c:v>1158</c:v>
                </c:pt>
                <c:pt idx="4390">
                  <c:v>1139</c:v>
                </c:pt>
                <c:pt idx="4391">
                  <c:v>898</c:v>
                </c:pt>
                <c:pt idx="4392">
                  <c:v>612</c:v>
                </c:pt>
                <c:pt idx="4393">
                  <c:v>556</c:v>
                </c:pt>
                <c:pt idx="4394">
                  <c:v>891</c:v>
                </c:pt>
                <c:pt idx="4395">
                  <c:v>1526</c:v>
                </c:pt>
                <c:pt idx="4396">
                  <c:v>2164</c:v>
                </c:pt>
                <c:pt idx="4397">
                  <c:v>2493</c:v>
                </c:pt>
                <c:pt idx="4398">
                  <c:v>2361</c:v>
                </c:pt>
                <c:pt idx="4399">
                  <c:v>1820</c:v>
                </c:pt>
                <c:pt idx="4400">
                  <c:v>1070</c:v>
                </c:pt>
                <c:pt idx="4401">
                  <c:v>366</c:v>
                </c:pt>
                <c:pt idx="4402">
                  <c:v>-54</c:v>
                </c:pt>
                <c:pt idx="4403">
                  <c:v>-74</c:v>
                </c:pt>
                <c:pt idx="4404">
                  <c:v>218</c:v>
                </c:pt>
                <c:pt idx="4405">
                  <c:v>545</c:v>
                </c:pt>
                <c:pt idx="4406">
                  <c:v>625</c:v>
                </c:pt>
                <c:pt idx="4407">
                  <c:v>397</c:v>
                </c:pt>
                <c:pt idx="4408">
                  <c:v>75</c:v>
                </c:pt>
                <c:pt idx="4409">
                  <c:v>-28</c:v>
                </c:pt>
                <c:pt idx="4410">
                  <c:v>240</c:v>
                </c:pt>
                <c:pt idx="4411">
                  <c:v>783</c:v>
                </c:pt>
                <c:pt idx="4412">
                  <c:v>1354</c:v>
                </c:pt>
                <c:pt idx="4413">
                  <c:v>1747</c:v>
                </c:pt>
                <c:pt idx="4414">
                  <c:v>1873</c:v>
                </c:pt>
                <c:pt idx="4415">
                  <c:v>1750</c:v>
                </c:pt>
                <c:pt idx="4416">
                  <c:v>1465</c:v>
                </c:pt>
                <c:pt idx="4417">
                  <c:v>1154</c:v>
                </c:pt>
                <c:pt idx="4418">
                  <c:v>954</c:v>
                </c:pt>
                <c:pt idx="4419">
                  <c:v>907</c:v>
                </c:pt>
                <c:pt idx="4420">
                  <c:v>912</c:v>
                </c:pt>
                <c:pt idx="4421">
                  <c:v>814</c:v>
                </c:pt>
                <c:pt idx="4422">
                  <c:v>570</c:v>
                </c:pt>
                <c:pt idx="4423">
                  <c:v>314</c:v>
                </c:pt>
                <c:pt idx="4424">
                  <c:v>227</c:v>
                </c:pt>
                <c:pt idx="4425">
                  <c:v>346</c:v>
                </c:pt>
                <c:pt idx="4426">
                  <c:v>524</c:v>
                </c:pt>
                <c:pt idx="4427">
                  <c:v>589</c:v>
                </c:pt>
                <c:pt idx="4428">
                  <c:v>521</c:v>
                </c:pt>
                <c:pt idx="4429">
                  <c:v>451</c:v>
                </c:pt>
                <c:pt idx="4430">
                  <c:v>496</c:v>
                </c:pt>
                <c:pt idx="4431">
                  <c:v>623</c:v>
                </c:pt>
                <c:pt idx="4432">
                  <c:v>692</c:v>
                </c:pt>
                <c:pt idx="4433">
                  <c:v>605</c:v>
                </c:pt>
                <c:pt idx="4434">
                  <c:v>402</c:v>
                </c:pt>
                <c:pt idx="4435">
                  <c:v>205</c:v>
                </c:pt>
                <c:pt idx="4436">
                  <c:v>111</c:v>
                </c:pt>
                <c:pt idx="4437">
                  <c:v>145</c:v>
                </c:pt>
                <c:pt idx="4438">
                  <c:v>291</c:v>
                </c:pt>
                <c:pt idx="4439">
                  <c:v>512</c:v>
                </c:pt>
                <c:pt idx="4440">
                  <c:v>739</c:v>
                </c:pt>
                <c:pt idx="4441">
                  <c:v>866</c:v>
                </c:pt>
                <c:pt idx="4442">
                  <c:v>817</c:v>
                </c:pt>
                <c:pt idx="4443">
                  <c:v>626</c:v>
                </c:pt>
                <c:pt idx="4444">
                  <c:v>426</c:v>
                </c:pt>
                <c:pt idx="4445">
                  <c:v>336</c:v>
                </c:pt>
                <c:pt idx="4446">
                  <c:v>353</c:v>
                </c:pt>
                <c:pt idx="4447">
                  <c:v>376</c:v>
                </c:pt>
                <c:pt idx="4448">
                  <c:v>334</c:v>
                </c:pt>
                <c:pt idx="4449">
                  <c:v>274</c:v>
                </c:pt>
                <c:pt idx="4450">
                  <c:v>303</c:v>
                </c:pt>
                <c:pt idx="4451">
                  <c:v>452</c:v>
                </c:pt>
                <c:pt idx="4452">
                  <c:v>621</c:v>
                </c:pt>
                <c:pt idx="4453">
                  <c:v>683</c:v>
                </c:pt>
                <c:pt idx="4454">
                  <c:v>613</c:v>
                </c:pt>
                <c:pt idx="4455">
                  <c:v>513</c:v>
                </c:pt>
                <c:pt idx="4456">
                  <c:v>488</c:v>
                </c:pt>
                <c:pt idx="4457">
                  <c:v>527</c:v>
                </c:pt>
                <c:pt idx="4458">
                  <c:v>515</c:v>
                </c:pt>
                <c:pt idx="4459">
                  <c:v>365</c:v>
                </c:pt>
                <c:pt idx="4460">
                  <c:v>113</c:v>
                </c:pt>
                <c:pt idx="4461">
                  <c:v>-112</c:v>
                </c:pt>
                <c:pt idx="4462">
                  <c:v>-224</c:v>
                </c:pt>
                <c:pt idx="4463">
                  <c:v>-236</c:v>
                </c:pt>
                <c:pt idx="4464">
                  <c:v>-219</c:v>
                </c:pt>
                <c:pt idx="4465">
                  <c:v>-216</c:v>
                </c:pt>
                <c:pt idx="4466">
                  <c:v>-211</c:v>
                </c:pt>
                <c:pt idx="4467">
                  <c:v>-186</c:v>
                </c:pt>
                <c:pt idx="4468">
                  <c:v>-166</c:v>
                </c:pt>
                <c:pt idx="4469">
                  <c:v>-187</c:v>
                </c:pt>
                <c:pt idx="4470">
                  <c:v>-239</c:v>
                </c:pt>
                <c:pt idx="4471">
                  <c:v>-256</c:v>
                </c:pt>
                <c:pt idx="4472">
                  <c:v>-187</c:v>
                </c:pt>
                <c:pt idx="4473">
                  <c:v>-64</c:v>
                </c:pt>
                <c:pt idx="4474">
                  <c:v>4</c:v>
                </c:pt>
                <c:pt idx="4475">
                  <c:v>-61</c:v>
                </c:pt>
                <c:pt idx="4476">
                  <c:v>-245</c:v>
                </c:pt>
                <c:pt idx="4477">
                  <c:v>-439</c:v>
                </c:pt>
                <c:pt idx="4478">
                  <c:v>-537</c:v>
                </c:pt>
                <c:pt idx="4479">
                  <c:v>-516</c:v>
                </c:pt>
                <c:pt idx="4480">
                  <c:v>-435</c:v>
                </c:pt>
                <c:pt idx="4481">
                  <c:v>-382</c:v>
                </c:pt>
                <c:pt idx="4482">
                  <c:v>-395</c:v>
                </c:pt>
                <c:pt idx="4483">
                  <c:v>-452</c:v>
                </c:pt>
                <c:pt idx="4484">
                  <c:v>-501</c:v>
                </c:pt>
                <c:pt idx="4485">
                  <c:v>-506</c:v>
                </c:pt>
                <c:pt idx="4486">
                  <c:v>-463</c:v>
                </c:pt>
                <c:pt idx="4487">
                  <c:v>-374</c:v>
                </c:pt>
                <c:pt idx="4488">
                  <c:v>-216</c:v>
                </c:pt>
                <c:pt idx="4489">
                  <c:v>44</c:v>
                </c:pt>
                <c:pt idx="4490">
                  <c:v>391</c:v>
                </c:pt>
                <c:pt idx="4491">
                  <c:v>712</c:v>
                </c:pt>
                <c:pt idx="4492">
                  <c:v>849</c:v>
                </c:pt>
                <c:pt idx="4493">
                  <c:v>725</c:v>
                </c:pt>
                <c:pt idx="4494">
                  <c:v>428</c:v>
                </c:pt>
                <c:pt idx="4495">
                  <c:v>148</c:v>
                </c:pt>
                <c:pt idx="4496">
                  <c:v>10</c:v>
                </c:pt>
                <c:pt idx="4497">
                  <c:v>-38</c:v>
                </c:pt>
                <c:pt idx="4498">
                  <c:v>-148</c:v>
                </c:pt>
                <c:pt idx="4499">
                  <c:v>-374</c:v>
                </c:pt>
                <c:pt idx="4500">
                  <c:v>-572</c:v>
                </c:pt>
                <c:pt idx="4501">
                  <c:v>-536</c:v>
                </c:pt>
                <c:pt idx="4502">
                  <c:v>-239</c:v>
                </c:pt>
                <c:pt idx="4503">
                  <c:v>83</c:v>
                </c:pt>
                <c:pt idx="4504">
                  <c:v>143</c:v>
                </c:pt>
                <c:pt idx="4505">
                  <c:v>-92</c:v>
                </c:pt>
                <c:pt idx="4506">
                  <c:v>-321</c:v>
                </c:pt>
                <c:pt idx="4507">
                  <c:v>-183</c:v>
                </c:pt>
                <c:pt idx="4508">
                  <c:v>361</c:v>
                </c:pt>
                <c:pt idx="4509">
                  <c:v>949</c:v>
                </c:pt>
                <c:pt idx="4510">
                  <c:v>1138</c:v>
                </c:pt>
                <c:pt idx="4511">
                  <c:v>816</c:v>
                </c:pt>
                <c:pt idx="4512">
                  <c:v>278</c:v>
                </c:pt>
                <c:pt idx="4513">
                  <c:v>-108</c:v>
                </c:pt>
                <c:pt idx="4514">
                  <c:v>-245</c:v>
                </c:pt>
                <c:pt idx="4515">
                  <c:v>-295</c:v>
                </c:pt>
                <c:pt idx="4516">
                  <c:v>-347</c:v>
                </c:pt>
                <c:pt idx="4517">
                  <c:v>-231</c:v>
                </c:pt>
                <c:pt idx="4518">
                  <c:v>258</c:v>
                </c:pt>
                <c:pt idx="4519">
                  <c:v>973</c:v>
                </c:pt>
                <c:pt idx="4520">
                  <c:v>1383</c:v>
                </c:pt>
                <c:pt idx="4521">
                  <c:v>1046</c:v>
                </c:pt>
                <c:pt idx="4522">
                  <c:v>118</c:v>
                </c:pt>
                <c:pt idx="4523">
                  <c:v>-702</c:v>
                </c:pt>
                <c:pt idx="4524">
                  <c:v>-795</c:v>
                </c:pt>
                <c:pt idx="4525">
                  <c:v>-200</c:v>
                </c:pt>
                <c:pt idx="4526">
                  <c:v>461</c:v>
                </c:pt>
                <c:pt idx="4527">
                  <c:v>612</c:v>
                </c:pt>
                <c:pt idx="4528">
                  <c:v>242</c:v>
                </c:pt>
                <c:pt idx="4529">
                  <c:v>-195</c:v>
                </c:pt>
                <c:pt idx="4530">
                  <c:v>-307</c:v>
                </c:pt>
                <c:pt idx="4531">
                  <c:v>-123</c:v>
                </c:pt>
                <c:pt idx="4532">
                  <c:v>47</c:v>
                </c:pt>
                <c:pt idx="4533">
                  <c:v>18</c:v>
                </c:pt>
                <c:pt idx="4534">
                  <c:v>-106</c:v>
                </c:pt>
                <c:pt idx="4535">
                  <c:v>-118</c:v>
                </c:pt>
                <c:pt idx="4536">
                  <c:v>17</c:v>
                </c:pt>
                <c:pt idx="4537">
                  <c:v>134</c:v>
                </c:pt>
                <c:pt idx="4538">
                  <c:v>67</c:v>
                </c:pt>
                <c:pt idx="4539">
                  <c:v>-156</c:v>
                </c:pt>
                <c:pt idx="4540">
                  <c:v>-361</c:v>
                </c:pt>
                <c:pt idx="4541">
                  <c:v>-403</c:v>
                </c:pt>
                <c:pt idx="4542">
                  <c:v>-288</c:v>
                </c:pt>
                <c:pt idx="4543">
                  <c:v>-133</c:v>
                </c:pt>
                <c:pt idx="4544">
                  <c:v>-40</c:v>
                </c:pt>
                <c:pt idx="4545">
                  <c:v>-31</c:v>
                </c:pt>
                <c:pt idx="4546">
                  <c:v>-63</c:v>
                </c:pt>
                <c:pt idx="4547">
                  <c:v>-78</c:v>
                </c:pt>
                <c:pt idx="4548">
                  <c:v>-31</c:v>
                </c:pt>
                <c:pt idx="4549">
                  <c:v>99</c:v>
                </c:pt>
                <c:pt idx="4550">
                  <c:v>311</c:v>
                </c:pt>
                <c:pt idx="4551">
                  <c:v>551</c:v>
                </c:pt>
                <c:pt idx="4552">
                  <c:v>731</c:v>
                </c:pt>
                <c:pt idx="4553">
                  <c:v>774</c:v>
                </c:pt>
                <c:pt idx="4554">
                  <c:v>671</c:v>
                </c:pt>
                <c:pt idx="4555">
                  <c:v>492</c:v>
                </c:pt>
                <c:pt idx="4556">
                  <c:v>334</c:v>
                </c:pt>
                <c:pt idx="4557">
                  <c:v>252</c:v>
                </c:pt>
                <c:pt idx="4558">
                  <c:v>246</c:v>
                </c:pt>
                <c:pt idx="4559">
                  <c:v>306</c:v>
                </c:pt>
                <c:pt idx="4560">
                  <c:v>440</c:v>
                </c:pt>
                <c:pt idx="4561">
                  <c:v>641</c:v>
                </c:pt>
                <c:pt idx="4562">
                  <c:v>824</c:v>
                </c:pt>
                <c:pt idx="4563">
                  <c:v>849</c:v>
                </c:pt>
                <c:pt idx="4564">
                  <c:v>637</c:v>
                </c:pt>
                <c:pt idx="4565">
                  <c:v>281</c:v>
                </c:pt>
                <c:pt idx="4566">
                  <c:v>13</c:v>
                </c:pt>
                <c:pt idx="4567">
                  <c:v>23</c:v>
                </c:pt>
                <c:pt idx="4568">
                  <c:v>313</c:v>
                </c:pt>
                <c:pt idx="4569">
                  <c:v>704</c:v>
                </c:pt>
                <c:pt idx="4570">
                  <c:v>987</c:v>
                </c:pt>
                <c:pt idx="4571">
                  <c:v>1054</c:v>
                </c:pt>
                <c:pt idx="4572">
                  <c:v>924</c:v>
                </c:pt>
                <c:pt idx="4573">
                  <c:v>698</c:v>
                </c:pt>
                <c:pt idx="4574">
                  <c:v>505</c:v>
                </c:pt>
                <c:pt idx="4575">
                  <c:v>454</c:v>
                </c:pt>
                <c:pt idx="4576">
                  <c:v>565</c:v>
                </c:pt>
                <c:pt idx="4577">
                  <c:v>721</c:v>
                </c:pt>
                <c:pt idx="4578">
                  <c:v>733</c:v>
                </c:pt>
                <c:pt idx="4579">
                  <c:v>517</c:v>
                </c:pt>
                <c:pt idx="4580">
                  <c:v>204</c:v>
                </c:pt>
                <c:pt idx="4581">
                  <c:v>58</c:v>
                </c:pt>
                <c:pt idx="4582">
                  <c:v>226</c:v>
                </c:pt>
                <c:pt idx="4583">
                  <c:v>589</c:v>
                </c:pt>
                <c:pt idx="4584">
                  <c:v>869</c:v>
                </c:pt>
                <c:pt idx="4585">
                  <c:v>898</c:v>
                </c:pt>
                <c:pt idx="4586">
                  <c:v>773</c:v>
                </c:pt>
                <c:pt idx="4587">
                  <c:v>732</c:v>
                </c:pt>
                <c:pt idx="4588">
                  <c:v>893</c:v>
                </c:pt>
                <c:pt idx="4589">
                  <c:v>1122</c:v>
                </c:pt>
                <c:pt idx="4590">
                  <c:v>1167</c:v>
                </c:pt>
                <c:pt idx="4591">
                  <c:v>921</c:v>
                </c:pt>
                <c:pt idx="4592">
                  <c:v>544</c:v>
                </c:pt>
                <c:pt idx="4593">
                  <c:v>323</c:v>
                </c:pt>
                <c:pt idx="4594">
                  <c:v>408</c:v>
                </c:pt>
                <c:pt idx="4595">
                  <c:v>669</c:v>
                </c:pt>
                <c:pt idx="4596">
                  <c:v>829</c:v>
                </c:pt>
                <c:pt idx="4597">
                  <c:v>723</c:v>
                </c:pt>
                <c:pt idx="4598">
                  <c:v>445</c:v>
                </c:pt>
                <c:pt idx="4599">
                  <c:v>236</c:v>
                </c:pt>
                <c:pt idx="4600">
                  <c:v>249</c:v>
                </c:pt>
                <c:pt idx="4601">
                  <c:v>439</c:v>
                </c:pt>
                <c:pt idx="4602">
                  <c:v>678</c:v>
                </c:pt>
                <c:pt idx="4603">
                  <c:v>923</c:v>
                </c:pt>
                <c:pt idx="4604">
                  <c:v>1228</c:v>
                </c:pt>
                <c:pt idx="4605">
                  <c:v>1584</c:v>
                </c:pt>
                <c:pt idx="4606">
                  <c:v>1814</c:v>
                </c:pt>
                <c:pt idx="4607">
                  <c:v>1705</c:v>
                </c:pt>
                <c:pt idx="4608">
                  <c:v>1258</c:v>
                </c:pt>
                <c:pt idx="4609">
                  <c:v>760</c:v>
                </c:pt>
                <c:pt idx="4610">
                  <c:v>542</c:v>
                </c:pt>
                <c:pt idx="4611">
                  <c:v>644</c:v>
                </c:pt>
                <c:pt idx="4612">
                  <c:v>769</c:v>
                </c:pt>
                <c:pt idx="4613">
                  <c:v>604</c:v>
                </c:pt>
                <c:pt idx="4614">
                  <c:v>176</c:v>
                </c:pt>
                <c:pt idx="4615">
                  <c:v>-142</c:v>
                </c:pt>
                <c:pt idx="4616">
                  <c:v>-17</c:v>
                </c:pt>
                <c:pt idx="4617">
                  <c:v>481</c:v>
                </c:pt>
                <c:pt idx="4618">
                  <c:v>924</c:v>
                </c:pt>
                <c:pt idx="4619">
                  <c:v>940</c:v>
                </c:pt>
                <c:pt idx="4620">
                  <c:v>569</c:v>
                </c:pt>
                <c:pt idx="4621">
                  <c:v>192</c:v>
                </c:pt>
                <c:pt idx="4622">
                  <c:v>130</c:v>
                </c:pt>
                <c:pt idx="4623">
                  <c:v>333</c:v>
                </c:pt>
                <c:pt idx="4624">
                  <c:v>487</c:v>
                </c:pt>
                <c:pt idx="4625">
                  <c:v>375</c:v>
                </c:pt>
                <c:pt idx="4626">
                  <c:v>101</c:v>
                </c:pt>
                <c:pt idx="4627">
                  <c:v>-36</c:v>
                </c:pt>
                <c:pt idx="4628">
                  <c:v>124</c:v>
                </c:pt>
                <c:pt idx="4629">
                  <c:v>455</c:v>
                </c:pt>
                <c:pt idx="4630">
                  <c:v>688</c:v>
                </c:pt>
                <c:pt idx="4631">
                  <c:v>678</c:v>
                </c:pt>
                <c:pt idx="4632">
                  <c:v>514</c:v>
                </c:pt>
                <c:pt idx="4633">
                  <c:v>377</c:v>
                </c:pt>
                <c:pt idx="4634">
                  <c:v>344</c:v>
                </c:pt>
                <c:pt idx="4635">
                  <c:v>360</c:v>
                </c:pt>
                <c:pt idx="4636">
                  <c:v>355</c:v>
                </c:pt>
                <c:pt idx="4637">
                  <c:v>356</c:v>
                </c:pt>
                <c:pt idx="4638">
                  <c:v>431</c:v>
                </c:pt>
                <c:pt idx="4639">
                  <c:v>555</c:v>
                </c:pt>
                <c:pt idx="4640">
                  <c:v>583</c:v>
                </c:pt>
                <c:pt idx="4641">
                  <c:v>393</c:v>
                </c:pt>
                <c:pt idx="4642">
                  <c:v>62</c:v>
                </c:pt>
                <c:pt idx="4643">
                  <c:v>-156</c:v>
                </c:pt>
                <c:pt idx="4644">
                  <c:v>-47</c:v>
                </c:pt>
                <c:pt idx="4645">
                  <c:v>358</c:v>
                </c:pt>
                <c:pt idx="4646">
                  <c:v>798</c:v>
                </c:pt>
                <c:pt idx="4647">
                  <c:v>1015</c:v>
                </c:pt>
                <c:pt idx="4648">
                  <c:v>968</c:v>
                </c:pt>
                <c:pt idx="4649">
                  <c:v>810</c:v>
                </c:pt>
                <c:pt idx="4650">
                  <c:v>691</c:v>
                </c:pt>
                <c:pt idx="4651">
                  <c:v>595</c:v>
                </c:pt>
                <c:pt idx="4652">
                  <c:v>405</c:v>
                </c:pt>
                <c:pt idx="4653">
                  <c:v>81</c:v>
                </c:pt>
                <c:pt idx="4654">
                  <c:v>-245</c:v>
                </c:pt>
                <c:pt idx="4655">
                  <c:v>-376</c:v>
                </c:pt>
                <c:pt idx="4656">
                  <c:v>-232</c:v>
                </c:pt>
                <c:pt idx="4657">
                  <c:v>54</c:v>
                </c:pt>
                <c:pt idx="4658">
                  <c:v>250</c:v>
                </c:pt>
                <c:pt idx="4659">
                  <c:v>208</c:v>
                </c:pt>
                <c:pt idx="4660">
                  <c:v>-27</c:v>
                </c:pt>
                <c:pt idx="4661">
                  <c:v>-280</c:v>
                </c:pt>
                <c:pt idx="4662">
                  <c:v>-391</c:v>
                </c:pt>
                <c:pt idx="4663">
                  <c:v>-325</c:v>
                </c:pt>
                <c:pt idx="4664">
                  <c:v>-158</c:v>
                </c:pt>
                <c:pt idx="4665">
                  <c:v>8</c:v>
                </c:pt>
                <c:pt idx="4666">
                  <c:v>118</c:v>
                </c:pt>
                <c:pt idx="4667">
                  <c:v>156</c:v>
                </c:pt>
                <c:pt idx="4668">
                  <c:v>121</c:v>
                </c:pt>
                <c:pt idx="4669">
                  <c:v>30</c:v>
                </c:pt>
                <c:pt idx="4670">
                  <c:v>-67</c:v>
                </c:pt>
                <c:pt idx="4671">
                  <c:v>-103</c:v>
                </c:pt>
                <c:pt idx="4672">
                  <c:v>-67</c:v>
                </c:pt>
                <c:pt idx="4673">
                  <c:v>-48</c:v>
                </c:pt>
                <c:pt idx="4674">
                  <c:v>-172</c:v>
                </c:pt>
                <c:pt idx="4675">
                  <c:v>-438</c:v>
                </c:pt>
                <c:pt idx="4676">
                  <c:v>-664</c:v>
                </c:pt>
                <c:pt idx="4677">
                  <c:v>-625</c:v>
                </c:pt>
                <c:pt idx="4678">
                  <c:v>-293</c:v>
                </c:pt>
                <c:pt idx="4679">
                  <c:v>95</c:v>
                </c:pt>
                <c:pt idx="4680">
                  <c:v>252</c:v>
                </c:pt>
                <c:pt idx="4681">
                  <c:v>123</c:v>
                </c:pt>
                <c:pt idx="4682">
                  <c:v>-63</c:v>
                </c:pt>
                <c:pt idx="4683">
                  <c:v>-51</c:v>
                </c:pt>
                <c:pt idx="4684">
                  <c:v>154</c:v>
                </c:pt>
                <c:pt idx="4685">
                  <c:v>297</c:v>
                </c:pt>
                <c:pt idx="4686">
                  <c:v>170</c:v>
                </c:pt>
                <c:pt idx="4687">
                  <c:v>-140</c:v>
                </c:pt>
                <c:pt idx="4688">
                  <c:v>-348</c:v>
                </c:pt>
                <c:pt idx="4689">
                  <c:v>-270</c:v>
                </c:pt>
                <c:pt idx="4690">
                  <c:v>-7</c:v>
                </c:pt>
                <c:pt idx="4691">
                  <c:v>194</c:v>
                </c:pt>
                <c:pt idx="4692">
                  <c:v>229</c:v>
                </c:pt>
                <c:pt idx="4693">
                  <c:v>217</c:v>
                </c:pt>
                <c:pt idx="4694">
                  <c:v>345</c:v>
                </c:pt>
                <c:pt idx="4695">
                  <c:v>654</c:v>
                </c:pt>
                <c:pt idx="4696">
                  <c:v>1038</c:v>
                </c:pt>
                <c:pt idx="4697">
                  <c:v>1402</c:v>
                </c:pt>
                <c:pt idx="4698">
                  <c:v>1750</c:v>
                </c:pt>
                <c:pt idx="4699">
                  <c:v>2091</c:v>
                </c:pt>
                <c:pt idx="4700">
                  <c:v>2297</c:v>
                </c:pt>
                <c:pt idx="4701">
                  <c:v>2135</c:v>
                </c:pt>
                <c:pt idx="4702">
                  <c:v>1497</c:v>
                </c:pt>
                <c:pt idx="4703">
                  <c:v>585</c:v>
                </c:pt>
                <c:pt idx="4704">
                  <c:v>-170</c:v>
                </c:pt>
                <c:pt idx="4705">
                  <c:v>-420</c:v>
                </c:pt>
                <c:pt idx="4706">
                  <c:v>-163</c:v>
                </c:pt>
                <c:pt idx="4707">
                  <c:v>279</c:v>
                </c:pt>
                <c:pt idx="4708">
                  <c:v>542</c:v>
                </c:pt>
                <c:pt idx="4709">
                  <c:v>508</c:v>
                </c:pt>
                <c:pt idx="4710">
                  <c:v>355</c:v>
                </c:pt>
                <c:pt idx="4711">
                  <c:v>343</c:v>
                </c:pt>
                <c:pt idx="4712">
                  <c:v>559</c:v>
                </c:pt>
                <c:pt idx="4713">
                  <c:v>845</c:v>
                </c:pt>
                <c:pt idx="4714">
                  <c:v>960</c:v>
                </c:pt>
                <c:pt idx="4715">
                  <c:v>803</c:v>
                </c:pt>
                <c:pt idx="4716">
                  <c:v>504</c:v>
                </c:pt>
                <c:pt idx="4717">
                  <c:v>305</c:v>
                </c:pt>
                <c:pt idx="4718">
                  <c:v>349</c:v>
                </c:pt>
                <c:pt idx="4719">
                  <c:v>577</c:v>
                </c:pt>
                <c:pt idx="4720">
                  <c:v>803</c:v>
                </c:pt>
                <c:pt idx="4721">
                  <c:v>883</c:v>
                </c:pt>
                <c:pt idx="4722">
                  <c:v>823</c:v>
                </c:pt>
                <c:pt idx="4723">
                  <c:v>734</c:v>
                </c:pt>
                <c:pt idx="4724">
                  <c:v>702</c:v>
                </c:pt>
                <c:pt idx="4725">
                  <c:v>712</c:v>
                </c:pt>
                <c:pt idx="4726">
                  <c:v>700</c:v>
                </c:pt>
                <c:pt idx="4727">
                  <c:v>666</c:v>
                </c:pt>
                <c:pt idx="4728">
                  <c:v>705</c:v>
                </c:pt>
                <c:pt idx="4729">
                  <c:v>903</c:v>
                </c:pt>
                <c:pt idx="4730">
                  <c:v>1214</c:v>
                </c:pt>
                <c:pt idx="4731">
                  <c:v>1458</c:v>
                </c:pt>
                <c:pt idx="4732">
                  <c:v>1482</c:v>
                </c:pt>
                <c:pt idx="4733">
                  <c:v>1305</c:v>
                </c:pt>
                <c:pt idx="4734">
                  <c:v>1105</c:v>
                </c:pt>
                <c:pt idx="4735">
                  <c:v>1035</c:v>
                </c:pt>
                <c:pt idx="4736">
                  <c:v>1077</c:v>
                </c:pt>
                <c:pt idx="4737">
                  <c:v>1086</c:v>
                </c:pt>
                <c:pt idx="4738">
                  <c:v>983</c:v>
                </c:pt>
                <c:pt idx="4739">
                  <c:v>877</c:v>
                </c:pt>
                <c:pt idx="4740">
                  <c:v>965</c:v>
                </c:pt>
                <c:pt idx="4741">
                  <c:v>1315</c:v>
                </c:pt>
                <c:pt idx="4742">
                  <c:v>1764</c:v>
                </c:pt>
                <c:pt idx="4743">
                  <c:v>2038</c:v>
                </c:pt>
                <c:pt idx="4744">
                  <c:v>1979</c:v>
                </c:pt>
                <c:pt idx="4745">
                  <c:v>1661</c:v>
                </c:pt>
                <c:pt idx="4746">
                  <c:v>1302</c:v>
                </c:pt>
                <c:pt idx="4747">
                  <c:v>1095</c:v>
                </c:pt>
                <c:pt idx="4748">
                  <c:v>1098</c:v>
                </c:pt>
                <c:pt idx="4749">
                  <c:v>1244</c:v>
                </c:pt>
                <c:pt idx="4750">
                  <c:v>1399</c:v>
                </c:pt>
                <c:pt idx="4751">
                  <c:v>1438</c:v>
                </c:pt>
                <c:pt idx="4752">
                  <c:v>1309</c:v>
                </c:pt>
                <c:pt idx="4753">
                  <c:v>1084</c:v>
                </c:pt>
                <c:pt idx="4754">
                  <c:v>925</c:v>
                </c:pt>
                <c:pt idx="4755">
                  <c:v>949</c:v>
                </c:pt>
                <c:pt idx="4756">
                  <c:v>1111</c:v>
                </c:pt>
                <c:pt idx="4757">
                  <c:v>1239</c:v>
                </c:pt>
                <c:pt idx="4758">
                  <c:v>1202</c:v>
                </c:pt>
                <c:pt idx="4759">
                  <c:v>1053</c:v>
                </c:pt>
                <c:pt idx="4760">
                  <c:v>947</c:v>
                </c:pt>
                <c:pt idx="4761">
                  <c:v>931</c:v>
                </c:pt>
                <c:pt idx="4762">
                  <c:v>884</c:v>
                </c:pt>
                <c:pt idx="4763">
                  <c:v>705</c:v>
                </c:pt>
                <c:pt idx="4764">
                  <c:v>548</c:v>
                </c:pt>
                <c:pt idx="4765">
                  <c:v>756</c:v>
                </c:pt>
                <c:pt idx="4766">
                  <c:v>1484</c:v>
                </c:pt>
                <c:pt idx="4767">
                  <c:v>2396</c:v>
                </c:pt>
                <c:pt idx="4768">
                  <c:v>2836</c:v>
                </c:pt>
                <c:pt idx="4769">
                  <c:v>2395</c:v>
                </c:pt>
                <c:pt idx="4770">
                  <c:v>1325</c:v>
                </c:pt>
                <c:pt idx="4771">
                  <c:v>365</c:v>
                </c:pt>
                <c:pt idx="4772">
                  <c:v>110</c:v>
                </c:pt>
                <c:pt idx="4773">
                  <c:v>530</c:v>
                </c:pt>
                <c:pt idx="4774">
                  <c:v>1074</c:v>
                </c:pt>
                <c:pt idx="4775">
                  <c:v>1215</c:v>
                </c:pt>
                <c:pt idx="4776">
                  <c:v>896</c:v>
                </c:pt>
                <c:pt idx="4777">
                  <c:v>496</c:v>
                </c:pt>
                <c:pt idx="4778">
                  <c:v>429</c:v>
                </c:pt>
                <c:pt idx="4779">
                  <c:v>791</c:v>
                </c:pt>
                <c:pt idx="4780">
                  <c:v>1344</c:v>
                </c:pt>
                <c:pt idx="4781">
                  <c:v>1766</c:v>
                </c:pt>
                <c:pt idx="4782">
                  <c:v>1893</c:v>
                </c:pt>
                <c:pt idx="4783">
                  <c:v>1765</c:v>
                </c:pt>
                <c:pt idx="4784">
                  <c:v>1527</c:v>
                </c:pt>
                <c:pt idx="4785">
                  <c:v>1296</c:v>
                </c:pt>
                <c:pt idx="4786">
                  <c:v>1127</c:v>
                </c:pt>
                <c:pt idx="4787">
                  <c:v>1029</c:v>
                </c:pt>
                <c:pt idx="4788">
                  <c:v>993</c:v>
                </c:pt>
                <c:pt idx="4789">
                  <c:v>985</c:v>
                </c:pt>
                <c:pt idx="4790">
                  <c:v>941</c:v>
                </c:pt>
                <c:pt idx="4791">
                  <c:v>809</c:v>
                </c:pt>
                <c:pt idx="4792">
                  <c:v>622</c:v>
                </c:pt>
                <c:pt idx="4793">
                  <c:v>523</c:v>
                </c:pt>
                <c:pt idx="4794">
                  <c:v>678</c:v>
                </c:pt>
                <c:pt idx="4795">
                  <c:v>1121</c:v>
                </c:pt>
                <c:pt idx="4796">
                  <c:v>1663</c:v>
                </c:pt>
                <c:pt idx="4797">
                  <c:v>1995</c:v>
                </c:pt>
                <c:pt idx="4798">
                  <c:v>1913</c:v>
                </c:pt>
                <c:pt idx="4799">
                  <c:v>1500</c:v>
                </c:pt>
                <c:pt idx="4800">
                  <c:v>1054</c:v>
                </c:pt>
                <c:pt idx="4801">
                  <c:v>847</c:v>
                </c:pt>
                <c:pt idx="4802">
                  <c:v>898</c:v>
                </c:pt>
                <c:pt idx="4803">
                  <c:v>991</c:v>
                </c:pt>
                <c:pt idx="4804">
                  <c:v>912</c:v>
                </c:pt>
                <c:pt idx="4805">
                  <c:v>668</c:v>
                </c:pt>
                <c:pt idx="4806">
                  <c:v>466</c:v>
                </c:pt>
                <c:pt idx="4807">
                  <c:v>503</c:v>
                </c:pt>
                <c:pt idx="4808">
                  <c:v>750</c:v>
                </c:pt>
                <c:pt idx="4809">
                  <c:v>985</c:v>
                </c:pt>
                <c:pt idx="4810">
                  <c:v>1003</c:v>
                </c:pt>
                <c:pt idx="4811">
                  <c:v>811</c:v>
                </c:pt>
                <c:pt idx="4812">
                  <c:v>608</c:v>
                </c:pt>
                <c:pt idx="4813">
                  <c:v>585</c:v>
                </c:pt>
                <c:pt idx="4814">
                  <c:v>747</c:v>
                </c:pt>
                <c:pt idx="4815">
                  <c:v>933</c:v>
                </c:pt>
                <c:pt idx="4816">
                  <c:v>980</c:v>
                </c:pt>
                <c:pt idx="4817">
                  <c:v>881</c:v>
                </c:pt>
                <c:pt idx="4818">
                  <c:v>765</c:v>
                </c:pt>
                <c:pt idx="4819">
                  <c:v>770</c:v>
                </c:pt>
                <c:pt idx="4820">
                  <c:v>926</c:v>
                </c:pt>
                <c:pt idx="4821">
                  <c:v>1161</c:v>
                </c:pt>
                <c:pt idx="4822">
                  <c:v>1379</c:v>
                </c:pt>
                <c:pt idx="4823">
                  <c:v>1506</c:v>
                </c:pt>
                <c:pt idx="4824">
                  <c:v>1489</c:v>
                </c:pt>
                <c:pt idx="4825">
                  <c:v>1308</c:v>
                </c:pt>
                <c:pt idx="4826">
                  <c:v>1023</c:v>
                </c:pt>
                <c:pt idx="4827">
                  <c:v>792</c:v>
                </c:pt>
                <c:pt idx="4828">
                  <c:v>772</c:v>
                </c:pt>
                <c:pt idx="4829">
                  <c:v>968</c:v>
                </c:pt>
                <c:pt idx="4830">
                  <c:v>1184</c:v>
                </c:pt>
                <c:pt idx="4831">
                  <c:v>1190</c:v>
                </c:pt>
                <c:pt idx="4832">
                  <c:v>955</c:v>
                </c:pt>
                <c:pt idx="4833">
                  <c:v>697</c:v>
                </c:pt>
                <c:pt idx="4834">
                  <c:v>667</c:v>
                </c:pt>
                <c:pt idx="4835">
                  <c:v>889</c:v>
                </c:pt>
                <c:pt idx="4836">
                  <c:v>1159</c:v>
                </c:pt>
                <c:pt idx="4837">
                  <c:v>1332</c:v>
                </c:pt>
                <c:pt idx="4838">
                  <c:v>1551</c:v>
                </c:pt>
                <c:pt idx="4839">
                  <c:v>2103</c:v>
                </c:pt>
                <c:pt idx="4840">
                  <c:v>3004</c:v>
                </c:pt>
                <c:pt idx="4841">
                  <c:v>3779</c:v>
                </c:pt>
                <c:pt idx="4842">
                  <c:v>3776</c:v>
                </c:pt>
                <c:pt idx="4843">
                  <c:v>2762</c:v>
                </c:pt>
                <c:pt idx="4844">
                  <c:v>1218</c:v>
                </c:pt>
                <c:pt idx="4845">
                  <c:v>-20</c:v>
                </c:pt>
                <c:pt idx="4846">
                  <c:v>-452</c:v>
                </c:pt>
                <c:pt idx="4847">
                  <c:v>-271</c:v>
                </c:pt>
                <c:pt idx="4848">
                  <c:v>-71</c:v>
                </c:pt>
                <c:pt idx="4849">
                  <c:v>-225</c:v>
                </c:pt>
                <c:pt idx="4850">
                  <c:v>-587</c:v>
                </c:pt>
                <c:pt idx="4851">
                  <c:v>-759</c:v>
                </c:pt>
                <c:pt idx="4852">
                  <c:v>-558</c:v>
                </c:pt>
                <c:pt idx="4853">
                  <c:v>-193</c:v>
                </c:pt>
                <c:pt idx="4854">
                  <c:v>7</c:v>
                </c:pt>
                <c:pt idx="4855">
                  <c:v>-54</c:v>
                </c:pt>
                <c:pt idx="4856">
                  <c:v>-207</c:v>
                </c:pt>
                <c:pt idx="4857">
                  <c:v>-252</c:v>
                </c:pt>
                <c:pt idx="4858">
                  <c:v>-190</c:v>
                </c:pt>
                <c:pt idx="4859">
                  <c:v>-166</c:v>
                </c:pt>
                <c:pt idx="4860">
                  <c:v>-260</c:v>
                </c:pt>
                <c:pt idx="4861">
                  <c:v>-381</c:v>
                </c:pt>
                <c:pt idx="4862">
                  <c:v>-389</c:v>
                </c:pt>
                <c:pt idx="4863">
                  <c:v>-265</c:v>
                </c:pt>
                <c:pt idx="4864">
                  <c:v>-127</c:v>
                </c:pt>
                <c:pt idx="4865">
                  <c:v>-83</c:v>
                </c:pt>
                <c:pt idx="4866">
                  <c:v>-108</c:v>
                </c:pt>
                <c:pt idx="4867">
                  <c:v>-71</c:v>
                </c:pt>
                <c:pt idx="4868">
                  <c:v>111</c:v>
                </c:pt>
                <c:pt idx="4869">
                  <c:v>381</c:v>
                </c:pt>
                <c:pt idx="4870">
                  <c:v>576</c:v>
                </c:pt>
                <c:pt idx="4871">
                  <c:v>565</c:v>
                </c:pt>
                <c:pt idx="4872">
                  <c:v>342</c:v>
                </c:pt>
                <c:pt idx="4873">
                  <c:v>28</c:v>
                </c:pt>
                <c:pt idx="4874">
                  <c:v>-215</c:v>
                </c:pt>
                <c:pt idx="4875">
                  <c:v>-301</c:v>
                </c:pt>
                <c:pt idx="4876">
                  <c:v>-254</c:v>
                </c:pt>
                <c:pt idx="4877">
                  <c:v>-180</c:v>
                </c:pt>
                <c:pt idx="4878">
                  <c:v>-154</c:v>
                </c:pt>
                <c:pt idx="4879">
                  <c:v>-162</c:v>
                </c:pt>
                <c:pt idx="4880">
                  <c:v>-134</c:v>
                </c:pt>
                <c:pt idx="4881">
                  <c:v>-41</c:v>
                </c:pt>
                <c:pt idx="4882">
                  <c:v>69</c:v>
                </c:pt>
                <c:pt idx="4883">
                  <c:v>141</c:v>
                </c:pt>
                <c:pt idx="4884">
                  <c:v>200</c:v>
                </c:pt>
                <c:pt idx="4885">
                  <c:v>333</c:v>
                </c:pt>
                <c:pt idx="4886">
                  <c:v>555</c:v>
                </c:pt>
                <c:pt idx="4887">
                  <c:v>726</c:v>
                </c:pt>
                <c:pt idx="4888">
                  <c:v>668</c:v>
                </c:pt>
                <c:pt idx="4889">
                  <c:v>383</c:v>
                </c:pt>
                <c:pt idx="4890">
                  <c:v>126</c:v>
                </c:pt>
                <c:pt idx="4891">
                  <c:v>192</c:v>
                </c:pt>
                <c:pt idx="4892">
                  <c:v>613</c:v>
                </c:pt>
                <c:pt idx="4893">
                  <c:v>1085</c:v>
                </c:pt>
                <c:pt idx="4894">
                  <c:v>1238</c:v>
                </c:pt>
                <c:pt idx="4895">
                  <c:v>987</c:v>
                </c:pt>
                <c:pt idx="4896">
                  <c:v>598</c:v>
                </c:pt>
                <c:pt idx="4897">
                  <c:v>419</c:v>
                </c:pt>
                <c:pt idx="4898">
                  <c:v>539</c:v>
                </c:pt>
                <c:pt idx="4899">
                  <c:v>740</c:v>
                </c:pt>
                <c:pt idx="4900">
                  <c:v>735</c:v>
                </c:pt>
                <c:pt idx="4901">
                  <c:v>435</c:v>
                </c:pt>
                <c:pt idx="4902">
                  <c:v>-17</c:v>
                </c:pt>
                <c:pt idx="4903">
                  <c:v>-429</c:v>
                </c:pt>
                <c:pt idx="4904">
                  <c:v>-706</c:v>
                </c:pt>
                <c:pt idx="4905">
                  <c:v>-864</c:v>
                </c:pt>
                <c:pt idx="4906">
                  <c:v>-944</c:v>
                </c:pt>
                <c:pt idx="4907">
                  <c:v>-966</c:v>
                </c:pt>
                <c:pt idx="4908">
                  <c:v>-939</c:v>
                </c:pt>
                <c:pt idx="4909">
                  <c:v>-879</c:v>
                </c:pt>
                <c:pt idx="4910">
                  <c:v>-785</c:v>
                </c:pt>
                <c:pt idx="4911">
                  <c:v>-642</c:v>
                </c:pt>
                <c:pt idx="4912">
                  <c:v>-459</c:v>
                </c:pt>
                <c:pt idx="4913">
                  <c:v>-295</c:v>
                </c:pt>
                <c:pt idx="4914">
                  <c:v>-211</c:v>
                </c:pt>
                <c:pt idx="4915">
                  <c:v>-198</c:v>
                </c:pt>
                <c:pt idx="4916">
                  <c:v>-170</c:v>
                </c:pt>
                <c:pt idx="4917">
                  <c:v>-61</c:v>
                </c:pt>
                <c:pt idx="4918">
                  <c:v>85</c:v>
                </c:pt>
                <c:pt idx="4919">
                  <c:v>166</c:v>
                </c:pt>
                <c:pt idx="4920">
                  <c:v>133</c:v>
                </c:pt>
                <c:pt idx="4921">
                  <c:v>50</c:v>
                </c:pt>
                <c:pt idx="4922">
                  <c:v>21</c:v>
                </c:pt>
                <c:pt idx="4923">
                  <c:v>69</c:v>
                </c:pt>
                <c:pt idx="4924">
                  <c:v>133</c:v>
                </c:pt>
                <c:pt idx="4925">
                  <c:v>154</c:v>
                </c:pt>
                <c:pt idx="4926">
                  <c:v>145</c:v>
                </c:pt>
                <c:pt idx="4927">
                  <c:v>153</c:v>
                </c:pt>
                <c:pt idx="4928">
                  <c:v>190</c:v>
                </c:pt>
                <c:pt idx="4929">
                  <c:v>226</c:v>
                </c:pt>
                <c:pt idx="4930">
                  <c:v>247</c:v>
                </c:pt>
                <c:pt idx="4931">
                  <c:v>285</c:v>
                </c:pt>
                <c:pt idx="4932">
                  <c:v>372</c:v>
                </c:pt>
                <c:pt idx="4933">
                  <c:v>488</c:v>
                </c:pt>
                <c:pt idx="4934">
                  <c:v>578</c:v>
                </c:pt>
                <c:pt idx="4935">
                  <c:v>610</c:v>
                </c:pt>
                <c:pt idx="4936">
                  <c:v>598</c:v>
                </c:pt>
                <c:pt idx="4937">
                  <c:v>556</c:v>
                </c:pt>
                <c:pt idx="4938">
                  <c:v>470</c:v>
                </c:pt>
                <c:pt idx="4939">
                  <c:v>323</c:v>
                </c:pt>
                <c:pt idx="4940">
                  <c:v>148</c:v>
                </c:pt>
                <c:pt idx="4941">
                  <c:v>1</c:v>
                </c:pt>
                <c:pt idx="4942">
                  <c:v>-91</c:v>
                </c:pt>
                <c:pt idx="4943">
                  <c:v>-158</c:v>
                </c:pt>
                <c:pt idx="4944">
                  <c:v>-211</c:v>
                </c:pt>
                <c:pt idx="4945">
                  <c:v>-201</c:v>
                </c:pt>
                <c:pt idx="4946">
                  <c:v>-69</c:v>
                </c:pt>
                <c:pt idx="4947">
                  <c:v>143</c:v>
                </c:pt>
                <c:pt idx="4948">
                  <c:v>287</c:v>
                </c:pt>
                <c:pt idx="4949">
                  <c:v>241</c:v>
                </c:pt>
                <c:pt idx="4950">
                  <c:v>58</c:v>
                </c:pt>
                <c:pt idx="4951">
                  <c:v>-65</c:v>
                </c:pt>
                <c:pt idx="4952">
                  <c:v>16</c:v>
                </c:pt>
                <c:pt idx="4953">
                  <c:v>246</c:v>
                </c:pt>
                <c:pt idx="4954">
                  <c:v>429</c:v>
                </c:pt>
                <c:pt idx="4955">
                  <c:v>438</c:v>
                </c:pt>
                <c:pt idx="4956">
                  <c:v>332</c:v>
                </c:pt>
                <c:pt idx="4957">
                  <c:v>268</c:v>
                </c:pt>
                <c:pt idx="4958">
                  <c:v>312</c:v>
                </c:pt>
                <c:pt idx="4959">
                  <c:v>382</c:v>
                </c:pt>
                <c:pt idx="4960">
                  <c:v>351</c:v>
                </c:pt>
                <c:pt idx="4961">
                  <c:v>183</c:v>
                </c:pt>
                <c:pt idx="4962">
                  <c:v>-34</c:v>
                </c:pt>
                <c:pt idx="4963">
                  <c:v>-195</c:v>
                </c:pt>
                <c:pt idx="4964">
                  <c:v>-243</c:v>
                </c:pt>
                <c:pt idx="4965">
                  <c:v>-190</c:v>
                </c:pt>
                <c:pt idx="4966">
                  <c:v>-78</c:v>
                </c:pt>
                <c:pt idx="4967">
                  <c:v>35</c:v>
                </c:pt>
                <c:pt idx="4968">
                  <c:v>90</c:v>
                </c:pt>
                <c:pt idx="4969">
                  <c:v>62</c:v>
                </c:pt>
                <c:pt idx="4970">
                  <c:v>9</c:v>
                </c:pt>
                <c:pt idx="4971">
                  <c:v>44</c:v>
                </c:pt>
                <c:pt idx="4972">
                  <c:v>220</c:v>
                </c:pt>
                <c:pt idx="4973">
                  <c:v>448</c:v>
                </c:pt>
                <c:pt idx="4974">
                  <c:v>551</c:v>
                </c:pt>
                <c:pt idx="4975">
                  <c:v>430</c:v>
                </c:pt>
                <c:pt idx="4976">
                  <c:v>168</c:v>
                </c:pt>
                <c:pt idx="4977">
                  <c:v>-41</c:v>
                </c:pt>
                <c:pt idx="4978">
                  <c:v>-78</c:v>
                </c:pt>
                <c:pt idx="4979">
                  <c:v>15</c:v>
                </c:pt>
                <c:pt idx="4980">
                  <c:v>107</c:v>
                </c:pt>
                <c:pt idx="4981">
                  <c:v>120</c:v>
                </c:pt>
                <c:pt idx="4982">
                  <c:v>74</c:v>
                </c:pt>
                <c:pt idx="4983">
                  <c:v>9</c:v>
                </c:pt>
                <c:pt idx="4984">
                  <c:v>-81</c:v>
                </c:pt>
                <c:pt idx="4985">
                  <c:v>-198</c:v>
                </c:pt>
                <c:pt idx="4986">
                  <c:v>-229</c:v>
                </c:pt>
                <c:pt idx="4987">
                  <c:v>20</c:v>
                </c:pt>
                <c:pt idx="4988">
                  <c:v>627</c:v>
                </c:pt>
                <c:pt idx="4989">
                  <c:v>1367</c:v>
                </c:pt>
                <c:pt idx="4990">
                  <c:v>1808</c:v>
                </c:pt>
                <c:pt idx="4991">
                  <c:v>1670</c:v>
                </c:pt>
                <c:pt idx="4992">
                  <c:v>1138</c:v>
                </c:pt>
                <c:pt idx="4993">
                  <c:v>765</c:v>
                </c:pt>
                <c:pt idx="4994">
                  <c:v>978</c:v>
                </c:pt>
                <c:pt idx="4995">
                  <c:v>1635</c:v>
                </c:pt>
                <c:pt idx="4996">
                  <c:v>2079</c:v>
                </c:pt>
                <c:pt idx="4997">
                  <c:v>1697</c:v>
                </c:pt>
                <c:pt idx="4998">
                  <c:v>492</c:v>
                </c:pt>
                <c:pt idx="4999">
                  <c:v>-882</c:v>
                </c:pt>
                <c:pt idx="5000">
                  <c:v>0</c:v>
                </c:pt>
                <c:pt idx="5001">
                  <c:v>0</c:v>
                </c:pt>
                <c:pt idx="5002">
                  <c:v>-1</c:v>
                </c:pt>
                <c:pt idx="5003">
                  <c:v>-4</c:v>
                </c:pt>
                <c:pt idx="5004">
                  <c:v>-10</c:v>
                </c:pt>
                <c:pt idx="5005">
                  <c:v>-20</c:v>
                </c:pt>
                <c:pt idx="5006">
                  <c:v>-30</c:v>
                </c:pt>
                <c:pt idx="5007">
                  <c:v>-32</c:v>
                </c:pt>
                <c:pt idx="5008">
                  <c:v>-22</c:v>
                </c:pt>
                <c:pt idx="5009">
                  <c:v>-8</c:v>
                </c:pt>
                <c:pt idx="5010">
                  <c:v>-7</c:v>
                </c:pt>
                <c:pt idx="5011">
                  <c:v>-22</c:v>
                </c:pt>
                <c:pt idx="5012">
                  <c:v>-38</c:v>
                </c:pt>
                <c:pt idx="5013">
                  <c:v>-30</c:v>
                </c:pt>
                <c:pt idx="5014">
                  <c:v>-2</c:v>
                </c:pt>
                <c:pt idx="5015">
                  <c:v>12</c:v>
                </c:pt>
                <c:pt idx="5016">
                  <c:v>-11</c:v>
                </c:pt>
                <c:pt idx="5017">
                  <c:v>-52</c:v>
                </c:pt>
                <c:pt idx="5018">
                  <c:v>-56</c:v>
                </c:pt>
                <c:pt idx="5019">
                  <c:v>-9</c:v>
                </c:pt>
                <c:pt idx="5020">
                  <c:v>34</c:v>
                </c:pt>
                <c:pt idx="5021">
                  <c:v>8</c:v>
                </c:pt>
                <c:pt idx="5022">
                  <c:v>-68</c:v>
                </c:pt>
                <c:pt idx="5023">
                  <c:v>-74</c:v>
                </c:pt>
                <c:pt idx="5024">
                  <c:v>97</c:v>
                </c:pt>
                <c:pt idx="5025">
                  <c:v>404</c:v>
                </c:pt>
                <c:pt idx="5026">
                  <c:v>671</c:v>
                </c:pt>
                <c:pt idx="5027">
                  <c:v>747</c:v>
                </c:pt>
                <c:pt idx="5028">
                  <c:v>649</c:v>
                </c:pt>
                <c:pt idx="5029">
                  <c:v>528</c:v>
                </c:pt>
                <c:pt idx="5030">
                  <c:v>503</c:v>
                </c:pt>
                <c:pt idx="5031">
                  <c:v>552</c:v>
                </c:pt>
                <c:pt idx="5032">
                  <c:v>578</c:v>
                </c:pt>
                <c:pt idx="5033">
                  <c:v>537</c:v>
                </c:pt>
                <c:pt idx="5034">
                  <c:v>476</c:v>
                </c:pt>
                <c:pt idx="5035">
                  <c:v>450</c:v>
                </c:pt>
                <c:pt idx="5036">
                  <c:v>455</c:v>
                </c:pt>
                <c:pt idx="5037">
                  <c:v>460</c:v>
                </c:pt>
                <c:pt idx="5038">
                  <c:v>484</c:v>
                </c:pt>
                <c:pt idx="5039">
                  <c:v>572</c:v>
                </c:pt>
                <c:pt idx="5040">
                  <c:v>703</c:v>
                </c:pt>
                <c:pt idx="5041">
                  <c:v>753</c:v>
                </c:pt>
                <c:pt idx="5042">
                  <c:v>616</c:v>
                </c:pt>
                <c:pt idx="5043">
                  <c:v>349</c:v>
                </c:pt>
                <c:pt idx="5044">
                  <c:v>158</c:v>
                </c:pt>
                <c:pt idx="5045">
                  <c:v>205</c:v>
                </c:pt>
                <c:pt idx="5046">
                  <c:v>432</c:v>
                </c:pt>
                <c:pt idx="5047">
                  <c:v>612</c:v>
                </c:pt>
                <c:pt idx="5048">
                  <c:v>583</c:v>
                </c:pt>
                <c:pt idx="5049">
                  <c:v>402</c:v>
                </c:pt>
                <c:pt idx="5050">
                  <c:v>276</c:v>
                </c:pt>
                <c:pt idx="5051">
                  <c:v>338</c:v>
                </c:pt>
                <c:pt idx="5052">
                  <c:v>514</c:v>
                </c:pt>
                <c:pt idx="5053">
                  <c:v>611</c:v>
                </c:pt>
                <c:pt idx="5054">
                  <c:v>519</c:v>
                </c:pt>
                <c:pt idx="5055">
                  <c:v>327</c:v>
                </c:pt>
                <c:pt idx="5056">
                  <c:v>225</c:v>
                </c:pt>
                <c:pt idx="5057">
                  <c:v>318</c:v>
                </c:pt>
                <c:pt idx="5058">
                  <c:v>521</c:v>
                </c:pt>
                <c:pt idx="5059">
                  <c:v>646</c:v>
                </c:pt>
                <c:pt idx="5060">
                  <c:v>581</c:v>
                </c:pt>
                <c:pt idx="5061">
                  <c:v>392</c:v>
                </c:pt>
                <c:pt idx="5062">
                  <c:v>259</c:v>
                </c:pt>
                <c:pt idx="5063">
                  <c:v>293</c:v>
                </c:pt>
                <c:pt idx="5064">
                  <c:v>441</c:v>
                </c:pt>
                <c:pt idx="5065">
                  <c:v>539</c:v>
                </c:pt>
                <c:pt idx="5066">
                  <c:v>473</c:v>
                </c:pt>
                <c:pt idx="5067">
                  <c:v>275</c:v>
                </c:pt>
                <c:pt idx="5068">
                  <c:v>75</c:v>
                </c:pt>
                <c:pt idx="5069">
                  <c:v>-27</c:v>
                </c:pt>
                <c:pt idx="5070">
                  <c:v>-43</c:v>
                </c:pt>
                <c:pt idx="5071">
                  <c:v>-45</c:v>
                </c:pt>
                <c:pt idx="5072">
                  <c:v>-79</c:v>
                </c:pt>
                <c:pt idx="5073">
                  <c:v>-118</c:v>
                </c:pt>
                <c:pt idx="5074">
                  <c:v>-101</c:v>
                </c:pt>
                <c:pt idx="5075">
                  <c:v>-4</c:v>
                </c:pt>
                <c:pt idx="5076">
                  <c:v>127</c:v>
                </c:pt>
                <c:pt idx="5077">
                  <c:v>214</c:v>
                </c:pt>
                <c:pt idx="5078">
                  <c:v>203</c:v>
                </c:pt>
                <c:pt idx="5079">
                  <c:v>111</c:v>
                </c:pt>
                <c:pt idx="5080">
                  <c:v>4</c:v>
                </c:pt>
                <c:pt idx="5081">
                  <c:v>-59</c:v>
                </c:pt>
                <c:pt idx="5082">
                  <c:v>-80</c:v>
                </c:pt>
                <c:pt idx="5083">
                  <c:v>-111</c:v>
                </c:pt>
                <c:pt idx="5084">
                  <c:v>-191</c:v>
                </c:pt>
                <c:pt idx="5085">
                  <c:v>-303</c:v>
                </c:pt>
                <c:pt idx="5086">
                  <c:v>-389</c:v>
                </c:pt>
                <c:pt idx="5087">
                  <c:v>-409</c:v>
                </c:pt>
                <c:pt idx="5088">
                  <c:v>-375</c:v>
                </c:pt>
                <c:pt idx="5089">
                  <c:v>-319</c:v>
                </c:pt>
                <c:pt idx="5090">
                  <c:v>-249</c:v>
                </c:pt>
                <c:pt idx="5091">
                  <c:v>-138</c:v>
                </c:pt>
                <c:pt idx="5092">
                  <c:v>38</c:v>
                </c:pt>
                <c:pt idx="5093">
                  <c:v>264</c:v>
                </c:pt>
                <c:pt idx="5094">
                  <c:v>486</c:v>
                </c:pt>
                <c:pt idx="5095">
                  <c:v>639</c:v>
                </c:pt>
                <c:pt idx="5096">
                  <c:v>678</c:v>
                </c:pt>
                <c:pt idx="5097">
                  <c:v>588</c:v>
                </c:pt>
                <c:pt idx="5098">
                  <c:v>388</c:v>
                </c:pt>
                <c:pt idx="5099">
                  <c:v>127</c:v>
                </c:pt>
                <c:pt idx="5100">
                  <c:v>-143</c:v>
                </c:pt>
                <c:pt idx="5101">
                  <c:v>-380</c:v>
                </c:pt>
                <c:pt idx="5102">
                  <c:v>-531</c:v>
                </c:pt>
                <c:pt idx="5103">
                  <c:v>-501</c:v>
                </c:pt>
                <c:pt idx="5104">
                  <c:v>-187</c:v>
                </c:pt>
                <c:pt idx="5105">
                  <c:v>411</c:v>
                </c:pt>
                <c:pt idx="5106">
                  <c:v>1113</c:v>
                </c:pt>
                <c:pt idx="5107">
                  <c:v>1644</c:v>
                </c:pt>
                <c:pt idx="5108">
                  <c:v>1845</c:v>
                </c:pt>
                <c:pt idx="5109">
                  <c:v>1796</c:v>
                </c:pt>
                <c:pt idx="5110">
                  <c:v>1685</c:v>
                </c:pt>
                <c:pt idx="5111">
                  <c:v>1547</c:v>
                </c:pt>
                <c:pt idx="5112">
                  <c:v>1187</c:v>
                </c:pt>
                <c:pt idx="5113">
                  <c:v>420</c:v>
                </c:pt>
                <c:pt idx="5114">
                  <c:v>-615</c:v>
                </c:pt>
                <c:pt idx="5115">
                  <c:v>-1462</c:v>
                </c:pt>
                <c:pt idx="5116">
                  <c:v>-1714</c:v>
                </c:pt>
                <c:pt idx="5117">
                  <c:v>-1403</c:v>
                </c:pt>
                <c:pt idx="5118">
                  <c:v>-980</c:v>
                </c:pt>
                <c:pt idx="5119">
                  <c:v>-893</c:v>
                </c:pt>
                <c:pt idx="5120">
                  <c:v>-1191</c:v>
                </c:pt>
                <c:pt idx="5121">
                  <c:v>-1542</c:v>
                </c:pt>
                <c:pt idx="5122">
                  <c:v>-1588</c:v>
                </c:pt>
                <c:pt idx="5123">
                  <c:v>-1245</c:v>
                </c:pt>
                <c:pt idx="5124">
                  <c:v>-666</c:v>
                </c:pt>
                <c:pt idx="5125">
                  <c:v>-6</c:v>
                </c:pt>
                <c:pt idx="5126">
                  <c:v>680</c:v>
                </c:pt>
                <c:pt idx="5127">
                  <c:v>1341</c:v>
                </c:pt>
                <c:pt idx="5128">
                  <c:v>1790</c:v>
                </c:pt>
                <c:pt idx="5129">
                  <c:v>1808</c:v>
                </c:pt>
                <c:pt idx="5130">
                  <c:v>1378</c:v>
                </c:pt>
                <c:pt idx="5131">
                  <c:v>808</c:v>
                </c:pt>
                <c:pt idx="5132">
                  <c:v>514</c:v>
                </c:pt>
                <c:pt idx="5133">
                  <c:v>662</c:v>
                </c:pt>
                <c:pt idx="5134">
                  <c:v>1005</c:v>
                </c:pt>
                <c:pt idx="5135">
                  <c:v>1107</c:v>
                </c:pt>
                <c:pt idx="5136">
                  <c:v>797</c:v>
                </c:pt>
                <c:pt idx="5137">
                  <c:v>395</c:v>
                </c:pt>
                <c:pt idx="5138">
                  <c:v>473</c:v>
                </c:pt>
                <c:pt idx="5139">
                  <c:v>1297</c:v>
                </c:pt>
                <c:pt idx="5140">
                  <c:v>2477</c:v>
                </c:pt>
                <c:pt idx="5141">
                  <c:v>3193</c:v>
                </c:pt>
                <c:pt idx="5142">
                  <c:v>2865</c:v>
                </c:pt>
                <c:pt idx="5143">
                  <c:v>1670</c:v>
                </c:pt>
                <c:pt idx="5144">
                  <c:v>417</c:v>
                </c:pt>
                <c:pt idx="5145">
                  <c:v>-97</c:v>
                </c:pt>
                <c:pt idx="5146">
                  <c:v>370</c:v>
                </c:pt>
                <c:pt idx="5147">
                  <c:v>1563</c:v>
                </c:pt>
                <c:pt idx="5148">
                  <c:v>3174</c:v>
                </c:pt>
                <c:pt idx="5149">
                  <c:v>5087</c:v>
                </c:pt>
                <c:pt idx="5150">
                  <c:v>7140</c:v>
                </c:pt>
                <c:pt idx="5151">
                  <c:v>8771</c:v>
                </c:pt>
                <c:pt idx="5152">
                  <c:v>9140</c:v>
                </c:pt>
                <c:pt idx="5153">
                  <c:v>7750</c:v>
                </c:pt>
                <c:pt idx="5154">
                  <c:v>4960</c:v>
                </c:pt>
                <c:pt idx="5155">
                  <c:v>1821</c:v>
                </c:pt>
                <c:pt idx="5156">
                  <c:v>-642</c:v>
                </c:pt>
                <c:pt idx="5157">
                  <c:v>-2044</c:v>
                </c:pt>
                <c:pt idx="5158">
                  <c:v>-2648</c:v>
                </c:pt>
                <c:pt idx="5159">
                  <c:v>-2898</c:v>
                </c:pt>
                <c:pt idx="5160">
                  <c:v>-2984</c:v>
                </c:pt>
                <c:pt idx="5161">
                  <c:v>-2747</c:v>
                </c:pt>
                <c:pt idx="5162">
                  <c:v>-1887</c:v>
                </c:pt>
                <c:pt idx="5163">
                  <c:v>-268</c:v>
                </c:pt>
                <c:pt idx="5164">
                  <c:v>1855</c:v>
                </c:pt>
                <c:pt idx="5165">
                  <c:v>3809</c:v>
                </c:pt>
                <c:pt idx="5166">
                  <c:v>4751</c:v>
                </c:pt>
                <c:pt idx="5167">
                  <c:v>4152</c:v>
                </c:pt>
                <c:pt idx="5168">
                  <c:v>2169</c:v>
                </c:pt>
                <c:pt idx="5169">
                  <c:v>-406</c:v>
                </c:pt>
                <c:pt idx="5170">
                  <c:v>-2647</c:v>
                </c:pt>
                <c:pt idx="5171">
                  <c:v>-4001</c:v>
                </c:pt>
                <c:pt idx="5172">
                  <c:v>-4472</c:v>
                </c:pt>
                <c:pt idx="5173">
                  <c:v>-4394</c:v>
                </c:pt>
                <c:pt idx="5174">
                  <c:v>-4113</c:v>
                </c:pt>
                <c:pt idx="5175">
                  <c:v>-3795</c:v>
                </c:pt>
                <c:pt idx="5176">
                  <c:v>-3381</c:v>
                </c:pt>
                <c:pt idx="5177">
                  <c:v>-2613</c:v>
                </c:pt>
                <c:pt idx="5178">
                  <c:v>-1204</c:v>
                </c:pt>
                <c:pt idx="5179">
                  <c:v>867</c:v>
                </c:pt>
                <c:pt idx="5180">
                  <c:v>3117</c:v>
                </c:pt>
                <c:pt idx="5181">
                  <c:v>4697</c:v>
                </c:pt>
                <c:pt idx="5182">
                  <c:v>4947</c:v>
                </c:pt>
                <c:pt idx="5183">
                  <c:v>3903</c:v>
                </c:pt>
                <c:pt idx="5184">
                  <c:v>2282</c:v>
                </c:pt>
                <c:pt idx="5185">
                  <c:v>901</c:v>
                </c:pt>
                <c:pt idx="5186">
                  <c:v>99</c:v>
                </c:pt>
                <c:pt idx="5187">
                  <c:v>-334</c:v>
                </c:pt>
                <c:pt idx="5188">
                  <c:v>-710</c:v>
                </c:pt>
                <c:pt idx="5189">
                  <c:v>-1026</c:v>
                </c:pt>
                <c:pt idx="5190">
                  <c:v>-1025</c:v>
                </c:pt>
                <c:pt idx="5191">
                  <c:v>-602</c:v>
                </c:pt>
                <c:pt idx="5192">
                  <c:v>-64</c:v>
                </c:pt>
                <c:pt idx="5193">
                  <c:v>75</c:v>
                </c:pt>
                <c:pt idx="5194">
                  <c:v>-448</c:v>
                </c:pt>
                <c:pt idx="5195">
                  <c:v>-1426</c:v>
                </c:pt>
                <c:pt idx="5196">
                  <c:v>-2370</c:v>
                </c:pt>
                <c:pt idx="5197">
                  <c:v>-2934</c:v>
                </c:pt>
                <c:pt idx="5198">
                  <c:v>-3121</c:v>
                </c:pt>
                <c:pt idx="5199">
                  <c:v>-3169</c:v>
                </c:pt>
                <c:pt idx="5200">
                  <c:v>-3272</c:v>
                </c:pt>
                <c:pt idx="5201">
                  <c:v>-3447</c:v>
                </c:pt>
                <c:pt idx="5202">
                  <c:v>-3603</c:v>
                </c:pt>
                <c:pt idx="5203">
                  <c:v>-3677</c:v>
                </c:pt>
                <c:pt idx="5204">
                  <c:v>-3667</c:v>
                </c:pt>
                <c:pt idx="5205">
                  <c:v>-3582</c:v>
                </c:pt>
                <c:pt idx="5206">
                  <c:v>-3399</c:v>
                </c:pt>
                <c:pt idx="5207">
                  <c:v>-3081</c:v>
                </c:pt>
                <c:pt idx="5208">
                  <c:v>-2644</c:v>
                </c:pt>
                <c:pt idx="5209">
                  <c:v>-2174</c:v>
                </c:pt>
                <c:pt idx="5210">
                  <c:v>-1810</c:v>
                </c:pt>
                <c:pt idx="5211">
                  <c:v>-1683</c:v>
                </c:pt>
                <c:pt idx="5212">
                  <c:v>-1860</c:v>
                </c:pt>
                <c:pt idx="5213">
                  <c:v>-2292</c:v>
                </c:pt>
                <c:pt idx="5214">
                  <c:v>-2826</c:v>
                </c:pt>
                <c:pt idx="5215">
                  <c:v>-3279</c:v>
                </c:pt>
                <c:pt idx="5216">
                  <c:v>-3544</c:v>
                </c:pt>
                <c:pt idx="5217">
                  <c:v>-3633</c:v>
                </c:pt>
                <c:pt idx="5218">
                  <c:v>-3609</c:v>
                </c:pt>
                <c:pt idx="5219">
                  <c:v>-3482</c:v>
                </c:pt>
                <c:pt idx="5220">
                  <c:v>-3191</c:v>
                </c:pt>
                <c:pt idx="5221">
                  <c:v>-2713</c:v>
                </c:pt>
                <c:pt idx="5222">
                  <c:v>-2167</c:v>
                </c:pt>
                <c:pt idx="5223">
                  <c:v>-1763</c:v>
                </c:pt>
                <c:pt idx="5224">
                  <c:v>-1621</c:v>
                </c:pt>
                <c:pt idx="5225">
                  <c:v>-1644</c:v>
                </c:pt>
                <c:pt idx="5226">
                  <c:v>-1598</c:v>
                </c:pt>
                <c:pt idx="5227">
                  <c:v>-1340</c:v>
                </c:pt>
                <c:pt idx="5228">
                  <c:v>-966</c:v>
                </c:pt>
                <c:pt idx="5229">
                  <c:v>-714</c:v>
                </c:pt>
                <c:pt idx="5230">
                  <c:v>-729</c:v>
                </c:pt>
                <c:pt idx="5231">
                  <c:v>-929</c:v>
                </c:pt>
                <c:pt idx="5232">
                  <c:v>-1096</c:v>
                </c:pt>
                <c:pt idx="5233">
                  <c:v>-1083</c:v>
                </c:pt>
                <c:pt idx="5234">
                  <c:v>-915</c:v>
                </c:pt>
                <c:pt idx="5235">
                  <c:v>-709</c:v>
                </c:pt>
                <c:pt idx="5236">
                  <c:v>-529</c:v>
                </c:pt>
                <c:pt idx="5237">
                  <c:v>-356</c:v>
                </c:pt>
                <c:pt idx="5238">
                  <c:v>-182</c:v>
                </c:pt>
                <c:pt idx="5239">
                  <c:v>-77</c:v>
                </c:pt>
                <c:pt idx="5240">
                  <c:v>-135</c:v>
                </c:pt>
                <c:pt idx="5241">
                  <c:v>-339</c:v>
                </c:pt>
                <c:pt idx="5242">
                  <c:v>-523</c:v>
                </c:pt>
                <c:pt idx="5243">
                  <c:v>-514</c:v>
                </c:pt>
                <c:pt idx="5244">
                  <c:v>-297</c:v>
                </c:pt>
                <c:pt idx="5245">
                  <c:v>-55</c:v>
                </c:pt>
                <c:pt idx="5246">
                  <c:v>0</c:v>
                </c:pt>
                <c:pt idx="5247">
                  <c:v>-175</c:v>
                </c:pt>
                <c:pt idx="5248">
                  <c:v>-427</c:v>
                </c:pt>
                <c:pt idx="5249">
                  <c:v>-551</c:v>
                </c:pt>
                <c:pt idx="5250">
                  <c:v>-464</c:v>
                </c:pt>
                <c:pt idx="5251">
                  <c:v>-249</c:v>
                </c:pt>
                <c:pt idx="5252">
                  <c:v>-48</c:v>
                </c:pt>
                <c:pt idx="5253">
                  <c:v>58</c:v>
                </c:pt>
                <c:pt idx="5254">
                  <c:v>83</c:v>
                </c:pt>
                <c:pt idx="5255">
                  <c:v>77</c:v>
                </c:pt>
                <c:pt idx="5256">
                  <c:v>76</c:v>
                </c:pt>
                <c:pt idx="5257">
                  <c:v>84</c:v>
                </c:pt>
                <c:pt idx="5258">
                  <c:v>98</c:v>
                </c:pt>
                <c:pt idx="5259">
                  <c:v>114</c:v>
                </c:pt>
                <c:pt idx="5260">
                  <c:v>122</c:v>
                </c:pt>
                <c:pt idx="5261">
                  <c:v>112</c:v>
                </c:pt>
                <c:pt idx="5262">
                  <c:v>80</c:v>
                </c:pt>
                <c:pt idx="5263">
                  <c:v>47</c:v>
                </c:pt>
                <c:pt idx="5264">
                  <c:v>48</c:v>
                </c:pt>
                <c:pt idx="5265">
                  <c:v>106</c:v>
                </c:pt>
                <c:pt idx="5266">
                  <c:v>196</c:v>
                </c:pt>
                <c:pt idx="5267">
                  <c:v>235</c:v>
                </c:pt>
                <c:pt idx="5268">
                  <c:v>135</c:v>
                </c:pt>
                <c:pt idx="5269">
                  <c:v>-113</c:v>
                </c:pt>
                <c:pt idx="5270">
                  <c:v>-413</c:v>
                </c:pt>
                <c:pt idx="5271">
                  <c:v>-612</c:v>
                </c:pt>
                <c:pt idx="5272">
                  <c:v>-634</c:v>
                </c:pt>
                <c:pt idx="5273">
                  <c:v>-534</c:v>
                </c:pt>
                <c:pt idx="5274">
                  <c:v>-429</c:v>
                </c:pt>
                <c:pt idx="5275">
                  <c:v>-364</c:v>
                </c:pt>
                <c:pt idx="5276">
                  <c:v>-277</c:v>
                </c:pt>
                <c:pt idx="5277">
                  <c:v>-104</c:v>
                </c:pt>
                <c:pt idx="5278">
                  <c:v>104</c:v>
                </c:pt>
                <c:pt idx="5279">
                  <c:v>210</c:v>
                </c:pt>
                <c:pt idx="5280">
                  <c:v>141</c:v>
                </c:pt>
                <c:pt idx="5281">
                  <c:v>-13</c:v>
                </c:pt>
                <c:pt idx="5282">
                  <c:v>-78</c:v>
                </c:pt>
                <c:pt idx="5283">
                  <c:v>38</c:v>
                </c:pt>
                <c:pt idx="5284">
                  <c:v>287</c:v>
                </c:pt>
                <c:pt idx="5285">
                  <c:v>559</c:v>
                </c:pt>
                <c:pt idx="5286">
                  <c:v>805</c:v>
                </c:pt>
                <c:pt idx="5287">
                  <c:v>1022</c:v>
                </c:pt>
                <c:pt idx="5288">
                  <c:v>1170</c:v>
                </c:pt>
                <c:pt idx="5289">
                  <c:v>1158</c:v>
                </c:pt>
                <c:pt idx="5290">
                  <c:v>951</c:v>
                </c:pt>
                <c:pt idx="5291">
                  <c:v>650</c:v>
                </c:pt>
                <c:pt idx="5292">
                  <c:v>423</c:v>
                </c:pt>
                <c:pt idx="5293">
                  <c:v>338</c:v>
                </c:pt>
                <c:pt idx="5294">
                  <c:v>313</c:v>
                </c:pt>
                <c:pt idx="5295">
                  <c:v>240</c:v>
                </c:pt>
                <c:pt idx="5296">
                  <c:v>150</c:v>
                </c:pt>
                <c:pt idx="5297">
                  <c:v>192</c:v>
                </c:pt>
                <c:pt idx="5298">
                  <c:v>441</c:v>
                </c:pt>
                <c:pt idx="5299">
                  <c:v>759</c:v>
                </c:pt>
                <c:pt idx="5300">
                  <c:v>899</c:v>
                </c:pt>
                <c:pt idx="5301">
                  <c:v>750</c:v>
                </c:pt>
                <c:pt idx="5302">
                  <c:v>468</c:v>
                </c:pt>
                <c:pt idx="5303">
                  <c:v>334</c:v>
                </c:pt>
                <c:pt idx="5304">
                  <c:v>480</c:v>
                </c:pt>
                <c:pt idx="5305">
                  <c:v>771</c:v>
                </c:pt>
                <c:pt idx="5306">
                  <c:v>961</c:v>
                </c:pt>
                <c:pt idx="5307">
                  <c:v>941</c:v>
                </c:pt>
                <c:pt idx="5308">
                  <c:v>824</c:v>
                </c:pt>
                <c:pt idx="5309">
                  <c:v>779</c:v>
                </c:pt>
                <c:pt idx="5310">
                  <c:v>837</c:v>
                </c:pt>
                <c:pt idx="5311">
                  <c:v>855</c:v>
                </c:pt>
                <c:pt idx="5312">
                  <c:v>704</c:v>
                </c:pt>
                <c:pt idx="5313">
                  <c:v>430</c:v>
                </c:pt>
                <c:pt idx="5314">
                  <c:v>212</c:v>
                </c:pt>
                <c:pt idx="5315">
                  <c:v>158</c:v>
                </c:pt>
                <c:pt idx="5316">
                  <c:v>187</c:v>
                </c:pt>
                <c:pt idx="5317">
                  <c:v>122</c:v>
                </c:pt>
                <c:pt idx="5318">
                  <c:v>-81</c:v>
                </c:pt>
                <c:pt idx="5319">
                  <c:v>-268</c:v>
                </c:pt>
                <c:pt idx="5320">
                  <c:v>-239</c:v>
                </c:pt>
                <c:pt idx="5321">
                  <c:v>22</c:v>
                </c:pt>
                <c:pt idx="5322">
                  <c:v>309</c:v>
                </c:pt>
                <c:pt idx="5323">
                  <c:v>395</c:v>
                </c:pt>
                <c:pt idx="5324">
                  <c:v>254</c:v>
                </c:pt>
                <c:pt idx="5325">
                  <c:v>80</c:v>
                </c:pt>
                <c:pt idx="5326">
                  <c:v>72</c:v>
                </c:pt>
                <c:pt idx="5327">
                  <c:v>227</c:v>
                </c:pt>
                <c:pt idx="5328">
                  <c:v>352</c:v>
                </c:pt>
                <c:pt idx="5329">
                  <c:v>268</c:v>
                </c:pt>
                <c:pt idx="5330">
                  <c:v>0</c:v>
                </c:pt>
                <c:pt idx="5331">
                  <c:v>-249</c:v>
                </c:pt>
                <c:pt idx="5332">
                  <c:v>-300</c:v>
                </c:pt>
                <c:pt idx="5333">
                  <c:v>-159</c:v>
                </c:pt>
                <c:pt idx="5334">
                  <c:v>11</c:v>
                </c:pt>
                <c:pt idx="5335">
                  <c:v>83</c:v>
                </c:pt>
                <c:pt idx="5336">
                  <c:v>76</c:v>
                </c:pt>
                <c:pt idx="5337">
                  <c:v>88</c:v>
                </c:pt>
                <c:pt idx="5338">
                  <c:v>130</c:v>
                </c:pt>
                <c:pt idx="5339">
                  <c:v>105</c:v>
                </c:pt>
                <c:pt idx="5340">
                  <c:v>-32</c:v>
                </c:pt>
                <c:pt idx="5341">
                  <c:v>-137</c:v>
                </c:pt>
                <c:pt idx="5342">
                  <c:v>35</c:v>
                </c:pt>
                <c:pt idx="5343">
                  <c:v>557</c:v>
                </c:pt>
                <c:pt idx="5344">
                  <c:v>1166</c:v>
                </c:pt>
                <c:pt idx="5345">
                  <c:v>1461</c:v>
                </c:pt>
                <c:pt idx="5346">
                  <c:v>1274</c:v>
                </c:pt>
                <c:pt idx="5347">
                  <c:v>852</c:v>
                </c:pt>
                <c:pt idx="5348">
                  <c:v>621</c:v>
                </c:pt>
                <c:pt idx="5349">
                  <c:v>776</c:v>
                </c:pt>
                <c:pt idx="5350">
                  <c:v>1105</c:v>
                </c:pt>
                <c:pt idx="5351">
                  <c:v>1217</c:v>
                </c:pt>
                <c:pt idx="5352">
                  <c:v>942</c:v>
                </c:pt>
                <c:pt idx="5353">
                  <c:v>496</c:v>
                </c:pt>
                <c:pt idx="5354">
                  <c:v>267</c:v>
                </c:pt>
                <c:pt idx="5355">
                  <c:v>454</c:v>
                </c:pt>
                <c:pt idx="5356">
                  <c:v>901</c:v>
                </c:pt>
                <c:pt idx="5357">
                  <c:v>1264</c:v>
                </c:pt>
                <c:pt idx="5358">
                  <c:v>1320</c:v>
                </c:pt>
                <c:pt idx="5359">
                  <c:v>1139</c:v>
                </c:pt>
                <c:pt idx="5360">
                  <c:v>973</c:v>
                </c:pt>
                <c:pt idx="5361">
                  <c:v>1066</c:v>
                </c:pt>
                <c:pt idx="5362">
                  <c:v>1564</c:v>
                </c:pt>
                <c:pt idx="5363">
                  <c:v>2567</c:v>
                </c:pt>
                <c:pt idx="5364">
                  <c:v>4121</c:v>
                </c:pt>
                <c:pt idx="5365">
                  <c:v>6021</c:v>
                </c:pt>
                <c:pt idx="5366">
                  <c:v>7651</c:v>
                </c:pt>
                <c:pt idx="5367">
                  <c:v>8130</c:v>
                </c:pt>
                <c:pt idx="5368">
                  <c:v>6872</c:v>
                </c:pt>
                <c:pt idx="5369">
                  <c:v>4096</c:v>
                </c:pt>
                <c:pt idx="5370">
                  <c:v>817</c:v>
                </c:pt>
                <c:pt idx="5371">
                  <c:v>-1772</c:v>
                </c:pt>
                <c:pt idx="5372">
                  <c:v>-3049</c:v>
                </c:pt>
                <c:pt idx="5373">
                  <c:v>-3211</c:v>
                </c:pt>
                <c:pt idx="5374">
                  <c:v>-2913</c:v>
                </c:pt>
                <c:pt idx="5375">
                  <c:v>-2629</c:v>
                </c:pt>
                <c:pt idx="5376">
                  <c:v>-2313</c:v>
                </c:pt>
                <c:pt idx="5377">
                  <c:v>-1528</c:v>
                </c:pt>
                <c:pt idx="5378">
                  <c:v>92</c:v>
                </c:pt>
                <c:pt idx="5379">
                  <c:v>2432</c:v>
                </c:pt>
                <c:pt idx="5380">
                  <c:v>4788</c:v>
                </c:pt>
                <c:pt idx="5381">
                  <c:v>6172</c:v>
                </c:pt>
                <c:pt idx="5382">
                  <c:v>5867</c:v>
                </c:pt>
                <c:pt idx="5383">
                  <c:v>3869</c:v>
                </c:pt>
                <c:pt idx="5384">
                  <c:v>928</c:v>
                </c:pt>
                <c:pt idx="5385">
                  <c:v>-1880</c:v>
                </c:pt>
                <c:pt idx="5386">
                  <c:v>-3745</c:v>
                </c:pt>
                <c:pt idx="5387">
                  <c:v>-4463</c:v>
                </c:pt>
                <c:pt idx="5388">
                  <c:v>-4377</c:v>
                </c:pt>
                <c:pt idx="5389">
                  <c:v>-4012</c:v>
                </c:pt>
                <c:pt idx="5390">
                  <c:v>-3719</c:v>
                </c:pt>
                <c:pt idx="5391">
                  <c:v>-3473</c:v>
                </c:pt>
                <c:pt idx="5392">
                  <c:v>-2942</c:v>
                </c:pt>
                <c:pt idx="5393">
                  <c:v>-1742</c:v>
                </c:pt>
                <c:pt idx="5394">
                  <c:v>188</c:v>
                </c:pt>
                <c:pt idx="5395">
                  <c:v>2399</c:v>
                </c:pt>
                <c:pt idx="5396">
                  <c:v>4082</c:v>
                </c:pt>
                <c:pt idx="5397">
                  <c:v>4572</c:v>
                </c:pt>
                <c:pt idx="5398">
                  <c:v>3799</c:v>
                </c:pt>
                <c:pt idx="5399">
                  <c:v>2320</c:v>
                </c:pt>
                <c:pt idx="5400">
                  <c:v>884</c:v>
                </c:pt>
                <c:pt idx="5401">
                  <c:v>-82</c:v>
                </c:pt>
                <c:pt idx="5402">
                  <c:v>-622</c:v>
                </c:pt>
                <c:pt idx="5403">
                  <c:v>-989</c:v>
                </c:pt>
                <c:pt idx="5404">
                  <c:v>-1298</c:v>
                </c:pt>
                <c:pt idx="5405">
                  <c:v>-1447</c:v>
                </c:pt>
                <c:pt idx="5406">
                  <c:v>-1316</c:v>
                </c:pt>
                <c:pt idx="5407">
                  <c:v>-957</c:v>
                </c:pt>
                <c:pt idx="5408">
                  <c:v>-595</c:v>
                </c:pt>
                <c:pt idx="5409">
                  <c:v>-448</c:v>
                </c:pt>
                <c:pt idx="5410">
                  <c:v>-620</c:v>
                </c:pt>
                <c:pt idx="5411">
                  <c:v>-1096</c:v>
                </c:pt>
                <c:pt idx="5412">
                  <c:v>-1777</c:v>
                </c:pt>
                <c:pt idx="5413">
                  <c:v>-2484</c:v>
                </c:pt>
                <c:pt idx="5414">
                  <c:v>-2990</c:v>
                </c:pt>
                <c:pt idx="5415">
                  <c:v>-3174</c:v>
                </c:pt>
                <c:pt idx="5416">
                  <c:v>-3167</c:v>
                </c:pt>
                <c:pt idx="5417">
                  <c:v>-3272</c:v>
                </c:pt>
                <c:pt idx="5418">
                  <c:v>-3633</c:v>
                </c:pt>
                <c:pt idx="5419">
                  <c:v>-3983</c:v>
                </c:pt>
                <c:pt idx="5420">
                  <c:v>-3816</c:v>
                </c:pt>
                <c:pt idx="5421">
                  <c:v>-2896</c:v>
                </c:pt>
                <c:pt idx="5422">
                  <c:v>-1603</c:v>
                </c:pt>
                <c:pt idx="5423">
                  <c:v>-673</c:v>
                </c:pt>
                <c:pt idx="5424">
                  <c:v>-554</c:v>
                </c:pt>
                <c:pt idx="5425">
                  <c:v>-1033</c:v>
                </c:pt>
                <c:pt idx="5426">
                  <c:v>-1528</c:v>
                </c:pt>
                <c:pt idx="5427">
                  <c:v>-1722</c:v>
                </c:pt>
                <c:pt idx="5428">
                  <c:v>-1832</c:v>
                </c:pt>
                <c:pt idx="5429">
                  <c:v>-2242</c:v>
                </c:pt>
                <c:pt idx="5430">
                  <c:v>-2963</c:v>
                </c:pt>
                <c:pt idx="5431">
                  <c:v>-3534</c:v>
                </c:pt>
                <c:pt idx="5432">
                  <c:v>-3489</c:v>
                </c:pt>
                <c:pt idx="5433">
                  <c:v>-2841</c:v>
                </c:pt>
                <c:pt idx="5434">
                  <c:v>-2056</c:v>
                </c:pt>
                <c:pt idx="5435">
                  <c:v>-1575</c:v>
                </c:pt>
                <c:pt idx="5436">
                  <c:v>-1427</c:v>
                </c:pt>
                <c:pt idx="5437">
                  <c:v>-1319</c:v>
                </c:pt>
                <c:pt idx="5438">
                  <c:v>-1031</c:v>
                </c:pt>
                <c:pt idx="5439">
                  <c:v>-656</c:v>
                </c:pt>
                <c:pt idx="5440">
                  <c:v>-459</c:v>
                </c:pt>
                <c:pt idx="5441">
                  <c:v>-565</c:v>
                </c:pt>
                <c:pt idx="5442">
                  <c:v>-838</c:v>
                </c:pt>
                <c:pt idx="5443">
                  <c:v>-1027</c:v>
                </c:pt>
                <c:pt idx="5444">
                  <c:v>-1003</c:v>
                </c:pt>
                <c:pt idx="5445">
                  <c:v>-829</c:v>
                </c:pt>
                <c:pt idx="5446">
                  <c:v>-654</c:v>
                </c:pt>
                <c:pt idx="5447">
                  <c:v>-563</c:v>
                </c:pt>
                <c:pt idx="5448">
                  <c:v>-519</c:v>
                </c:pt>
                <c:pt idx="5449">
                  <c:v>-420</c:v>
                </c:pt>
                <c:pt idx="5450">
                  <c:v>-182</c:v>
                </c:pt>
                <c:pt idx="5451">
                  <c:v>182</c:v>
                </c:pt>
                <c:pt idx="5452">
                  <c:v>555</c:v>
                </c:pt>
                <c:pt idx="5453">
                  <c:v>774</c:v>
                </c:pt>
                <c:pt idx="5454">
                  <c:v>756</c:v>
                </c:pt>
                <c:pt idx="5455">
                  <c:v>569</c:v>
                </c:pt>
                <c:pt idx="5456">
                  <c:v>378</c:v>
                </c:pt>
                <c:pt idx="5457">
                  <c:v>304</c:v>
                </c:pt>
                <c:pt idx="5458">
                  <c:v>326</c:v>
                </c:pt>
                <c:pt idx="5459">
                  <c:v>339</c:v>
                </c:pt>
                <c:pt idx="5460">
                  <c:v>292</c:v>
                </c:pt>
                <c:pt idx="5461">
                  <c:v>243</c:v>
                </c:pt>
                <c:pt idx="5462">
                  <c:v>273</c:v>
                </c:pt>
                <c:pt idx="5463">
                  <c:v>364</c:v>
                </c:pt>
                <c:pt idx="5464">
                  <c:v>409</c:v>
                </c:pt>
                <c:pt idx="5465">
                  <c:v>334</c:v>
                </c:pt>
                <c:pt idx="5466">
                  <c:v>186</c:v>
                </c:pt>
                <c:pt idx="5467">
                  <c:v>51</c:v>
                </c:pt>
                <c:pt idx="5468">
                  <c:v>-69</c:v>
                </c:pt>
                <c:pt idx="5469">
                  <c:v>-263</c:v>
                </c:pt>
                <c:pt idx="5470">
                  <c:v>-549</c:v>
                </c:pt>
                <c:pt idx="5471">
                  <c:v>-778</c:v>
                </c:pt>
                <c:pt idx="5472">
                  <c:v>-749</c:v>
                </c:pt>
                <c:pt idx="5473">
                  <c:v>-447</c:v>
                </c:pt>
                <c:pt idx="5474">
                  <c:v>-115</c:v>
                </c:pt>
                <c:pt idx="5475">
                  <c:v>-33</c:v>
                </c:pt>
                <c:pt idx="5476">
                  <c:v>-223</c:v>
                </c:pt>
                <c:pt idx="5477">
                  <c:v>-429</c:v>
                </c:pt>
                <c:pt idx="5478">
                  <c:v>-402</c:v>
                </c:pt>
                <c:pt idx="5479">
                  <c:v>-195</c:v>
                </c:pt>
                <c:pt idx="5480">
                  <c:v>-106</c:v>
                </c:pt>
                <c:pt idx="5481">
                  <c:v>-327</c:v>
                </c:pt>
                <c:pt idx="5482">
                  <c:v>-699</c:v>
                </c:pt>
                <c:pt idx="5483">
                  <c:v>-857</c:v>
                </c:pt>
                <c:pt idx="5484">
                  <c:v>-626</c:v>
                </c:pt>
                <c:pt idx="5485">
                  <c:v>-218</c:v>
                </c:pt>
                <c:pt idx="5486">
                  <c:v>-11</c:v>
                </c:pt>
                <c:pt idx="5487">
                  <c:v>-160</c:v>
                </c:pt>
                <c:pt idx="5488">
                  <c:v>-455</c:v>
                </c:pt>
                <c:pt idx="5489">
                  <c:v>-565</c:v>
                </c:pt>
                <c:pt idx="5490">
                  <c:v>-378</c:v>
                </c:pt>
                <c:pt idx="5491">
                  <c:v>-71</c:v>
                </c:pt>
                <c:pt idx="5492">
                  <c:v>113</c:v>
                </c:pt>
                <c:pt idx="5493">
                  <c:v>107</c:v>
                </c:pt>
                <c:pt idx="5494">
                  <c:v>27</c:v>
                </c:pt>
                <c:pt idx="5495">
                  <c:v>-9</c:v>
                </c:pt>
                <c:pt idx="5496">
                  <c:v>0</c:v>
                </c:pt>
                <c:pt idx="5497">
                  <c:v>-6</c:v>
                </c:pt>
                <c:pt idx="5498">
                  <c:v>-38</c:v>
                </c:pt>
                <c:pt idx="5499">
                  <c:v>-50</c:v>
                </c:pt>
                <c:pt idx="5500">
                  <c:v>-13</c:v>
                </c:pt>
                <c:pt idx="5501">
                  <c:v>29</c:v>
                </c:pt>
                <c:pt idx="5502">
                  <c:v>20</c:v>
                </c:pt>
                <c:pt idx="5503">
                  <c:v>-41</c:v>
                </c:pt>
                <c:pt idx="5504">
                  <c:v>-95</c:v>
                </c:pt>
                <c:pt idx="5505">
                  <c:v>-95</c:v>
                </c:pt>
                <c:pt idx="5506">
                  <c:v>-51</c:v>
                </c:pt>
                <c:pt idx="5507">
                  <c:v>-6</c:v>
                </c:pt>
                <c:pt idx="5508">
                  <c:v>16</c:v>
                </c:pt>
                <c:pt idx="5509">
                  <c:v>23</c:v>
                </c:pt>
                <c:pt idx="5510">
                  <c:v>15</c:v>
                </c:pt>
                <c:pt idx="5511">
                  <c:v>-20</c:v>
                </c:pt>
                <c:pt idx="5512">
                  <c:v>-81</c:v>
                </c:pt>
                <c:pt idx="5513">
                  <c:v>-129</c:v>
                </c:pt>
                <c:pt idx="5514">
                  <c:v>-121</c:v>
                </c:pt>
                <c:pt idx="5515">
                  <c:v>-58</c:v>
                </c:pt>
                <c:pt idx="5516">
                  <c:v>8</c:v>
                </c:pt>
                <c:pt idx="5517">
                  <c:v>33</c:v>
                </c:pt>
                <c:pt idx="5518">
                  <c:v>19</c:v>
                </c:pt>
                <c:pt idx="5519">
                  <c:v>9</c:v>
                </c:pt>
                <c:pt idx="5520">
                  <c:v>24</c:v>
                </c:pt>
                <c:pt idx="5521">
                  <c:v>38</c:v>
                </c:pt>
                <c:pt idx="5522">
                  <c:v>-2</c:v>
                </c:pt>
                <c:pt idx="5523">
                  <c:v>-112</c:v>
                </c:pt>
                <c:pt idx="5524">
                  <c:v>-236</c:v>
                </c:pt>
                <c:pt idx="5525">
                  <c:v>-290</c:v>
                </c:pt>
                <c:pt idx="5526">
                  <c:v>-218</c:v>
                </c:pt>
                <c:pt idx="5527">
                  <c:v>-41</c:v>
                </c:pt>
                <c:pt idx="5528">
                  <c:v>179</c:v>
                </c:pt>
                <c:pt idx="5529">
                  <c:v>398</c:v>
                </c:pt>
                <c:pt idx="5530">
                  <c:v>617</c:v>
                </c:pt>
                <c:pt idx="5531">
                  <c:v>847</c:v>
                </c:pt>
                <c:pt idx="5532">
                  <c:v>1039</c:v>
                </c:pt>
                <c:pt idx="5533">
                  <c:v>1089</c:v>
                </c:pt>
                <c:pt idx="5534">
                  <c:v>937</c:v>
                </c:pt>
                <c:pt idx="5535">
                  <c:v>667</c:v>
                </c:pt>
                <c:pt idx="5536">
                  <c:v>471</c:v>
                </c:pt>
                <c:pt idx="5537">
                  <c:v>476</c:v>
                </c:pt>
                <c:pt idx="5538">
                  <c:v>616</c:v>
                </c:pt>
                <c:pt idx="5539">
                  <c:v>694</c:v>
                </c:pt>
                <c:pt idx="5540">
                  <c:v>592</c:v>
                </c:pt>
                <c:pt idx="5541">
                  <c:v>405</c:v>
                </c:pt>
                <c:pt idx="5542">
                  <c:v>329</c:v>
                </c:pt>
                <c:pt idx="5543">
                  <c:v>441</c:v>
                </c:pt>
                <c:pt idx="5544">
                  <c:v>607</c:v>
                </c:pt>
                <c:pt idx="5545">
                  <c:v>637</c:v>
                </c:pt>
                <c:pt idx="5546">
                  <c:v>514</c:v>
                </c:pt>
                <c:pt idx="5547">
                  <c:v>422</c:v>
                </c:pt>
                <c:pt idx="5548">
                  <c:v>555</c:v>
                </c:pt>
                <c:pt idx="5549">
                  <c:v>893</c:v>
                </c:pt>
                <c:pt idx="5550">
                  <c:v>1207</c:v>
                </c:pt>
                <c:pt idx="5551">
                  <c:v>1262</c:v>
                </c:pt>
                <c:pt idx="5552">
                  <c:v>1016</c:v>
                </c:pt>
                <c:pt idx="5553">
                  <c:v>632</c:v>
                </c:pt>
                <c:pt idx="5554">
                  <c:v>336</c:v>
                </c:pt>
                <c:pt idx="5555">
                  <c:v>251</c:v>
                </c:pt>
                <c:pt idx="5556">
                  <c:v>351</c:v>
                </c:pt>
                <c:pt idx="5557">
                  <c:v>513</c:v>
                </c:pt>
                <c:pt idx="5558">
                  <c:v>622</c:v>
                </c:pt>
                <c:pt idx="5559">
                  <c:v>634</c:v>
                </c:pt>
                <c:pt idx="5560">
                  <c:v>585</c:v>
                </c:pt>
                <c:pt idx="5561">
                  <c:v>543</c:v>
                </c:pt>
                <c:pt idx="5562">
                  <c:v>538</c:v>
                </c:pt>
                <c:pt idx="5563">
                  <c:v>545</c:v>
                </c:pt>
                <c:pt idx="5564">
                  <c:v>529</c:v>
                </c:pt>
                <c:pt idx="5565">
                  <c:v>490</c:v>
                </c:pt>
                <c:pt idx="5566">
                  <c:v>462</c:v>
                </c:pt>
                <c:pt idx="5567">
                  <c:v>456</c:v>
                </c:pt>
                <c:pt idx="5568">
                  <c:v>449</c:v>
                </c:pt>
                <c:pt idx="5569">
                  <c:v>428</c:v>
                </c:pt>
                <c:pt idx="5570">
                  <c:v>436</c:v>
                </c:pt>
                <c:pt idx="5571">
                  <c:v>528</c:v>
                </c:pt>
                <c:pt idx="5572">
                  <c:v>668</c:v>
                </c:pt>
                <c:pt idx="5573">
                  <c:v>723</c:v>
                </c:pt>
                <c:pt idx="5574">
                  <c:v>587</c:v>
                </c:pt>
                <c:pt idx="5575">
                  <c:v>325</c:v>
                </c:pt>
                <c:pt idx="5576">
                  <c:v>143</c:v>
                </c:pt>
                <c:pt idx="5577">
                  <c:v>199</c:v>
                </c:pt>
                <c:pt idx="5578">
                  <c:v>430</c:v>
                </c:pt>
                <c:pt idx="5579">
                  <c:v>612</c:v>
                </c:pt>
                <c:pt idx="5580">
                  <c:v>583</c:v>
                </c:pt>
                <c:pt idx="5581">
                  <c:v>402</c:v>
                </c:pt>
                <c:pt idx="5582">
                  <c:v>276</c:v>
                </c:pt>
                <c:pt idx="5583">
                  <c:v>338</c:v>
                </c:pt>
                <c:pt idx="5584">
                  <c:v>514</c:v>
                </c:pt>
                <c:pt idx="5585">
                  <c:v>611</c:v>
                </c:pt>
                <c:pt idx="5586">
                  <c:v>519</c:v>
                </c:pt>
                <c:pt idx="5587">
                  <c:v>327</c:v>
                </c:pt>
                <c:pt idx="5588">
                  <c:v>225</c:v>
                </c:pt>
                <c:pt idx="5589">
                  <c:v>318</c:v>
                </c:pt>
                <c:pt idx="5590">
                  <c:v>521</c:v>
                </c:pt>
                <c:pt idx="5591">
                  <c:v>646</c:v>
                </c:pt>
                <c:pt idx="5592">
                  <c:v>581</c:v>
                </c:pt>
                <c:pt idx="5593">
                  <c:v>392</c:v>
                </c:pt>
                <c:pt idx="5594">
                  <c:v>259</c:v>
                </c:pt>
                <c:pt idx="5595">
                  <c:v>293</c:v>
                </c:pt>
                <c:pt idx="5596">
                  <c:v>441</c:v>
                </c:pt>
                <c:pt idx="5597">
                  <c:v>539</c:v>
                </c:pt>
                <c:pt idx="5598">
                  <c:v>473</c:v>
                </c:pt>
                <c:pt idx="5599">
                  <c:v>275</c:v>
                </c:pt>
                <c:pt idx="5600">
                  <c:v>75</c:v>
                </c:pt>
                <c:pt idx="5601">
                  <c:v>-27</c:v>
                </c:pt>
                <c:pt idx="5602">
                  <c:v>-43</c:v>
                </c:pt>
                <c:pt idx="5603">
                  <c:v>-45</c:v>
                </c:pt>
                <c:pt idx="5604">
                  <c:v>-79</c:v>
                </c:pt>
                <c:pt idx="5605">
                  <c:v>-118</c:v>
                </c:pt>
                <c:pt idx="5606">
                  <c:v>-101</c:v>
                </c:pt>
                <c:pt idx="5607">
                  <c:v>-4</c:v>
                </c:pt>
                <c:pt idx="5608">
                  <c:v>127</c:v>
                </c:pt>
                <c:pt idx="5609">
                  <c:v>214</c:v>
                </c:pt>
                <c:pt idx="5610">
                  <c:v>203</c:v>
                </c:pt>
                <c:pt idx="5611">
                  <c:v>111</c:v>
                </c:pt>
                <c:pt idx="5612">
                  <c:v>4</c:v>
                </c:pt>
                <c:pt idx="5613">
                  <c:v>-59</c:v>
                </c:pt>
                <c:pt idx="5614">
                  <c:v>-80</c:v>
                </c:pt>
                <c:pt idx="5615">
                  <c:v>-111</c:v>
                </c:pt>
                <c:pt idx="5616">
                  <c:v>-191</c:v>
                </c:pt>
                <c:pt idx="5617">
                  <c:v>-303</c:v>
                </c:pt>
                <c:pt idx="5618">
                  <c:v>-389</c:v>
                </c:pt>
                <c:pt idx="5619">
                  <c:v>-409</c:v>
                </c:pt>
                <c:pt idx="5620">
                  <c:v>-375</c:v>
                </c:pt>
                <c:pt idx="5621">
                  <c:v>-319</c:v>
                </c:pt>
                <c:pt idx="5622">
                  <c:v>-249</c:v>
                </c:pt>
                <c:pt idx="5623">
                  <c:v>-138</c:v>
                </c:pt>
                <c:pt idx="5624">
                  <c:v>38</c:v>
                </c:pt>
                <c:pt idx="5625">
                  <c:v>264</c:v>
                </c:pt>
                <c:pt idx="5626">
                  <c:v>486</c:v>
                </c:pt>
                <c:pt idx="5627">
                  <c:v>639</c:v>
                </c:pt>
                <c:pt idx="5628">
                  <c:v>678</c:v>
                </c:pt>
                <c:pt idx="5629">
                  <c:v>588</c:v>
                </c:pt>
                <c:pt idx="5630">
                  <c:v>388</c:v>
                </c:pt>
                <c:pt idx="5631">
                  <c:v>127</c:v>
                </c:pt>
                <c:pt idx="5632">
                  <c:v>-143</c:v>
                </c:pt>
                <c:pt idx="5633">
                  <c:v>-380</c:v>
                </c:pt>
                <c:pt idx="5634">
                  <c:v>-531</c:v>
                </c:pt>
                <c:pt idx="5635">
                  <c:v>-501</c:v>
                </c:pt>
                <c:pt idx="5636">
                  <c:v>-187</c:v>
                </c:pt>
                <c:pt idx="5637">
                  <c:v>411</c:v>
                </c:pt>
                <c:pt idx="5638">
                  <c:v>1113</c:v>
                </c:pt>
                <c:pt idx="5639">
                  <c:v>1644</c:v>
                </c:pt>
                <c:pt idx="5640">
                  <c:v>1845</c:v>
                </c:pt>
                <c:pt idx="5641">
                  <c:v>1796</c:v>
                </c:pt>
                <c:pt idx="5642">
                  <c:v>1685</c:v>
                </c:pt>
                <c:pt idx="5643">
                  <c:v>1547</c:v>
                </c:pt>
                <c:pt idx="5644">
                  <c:v>1187</c:v>
                </c:pt>
                <c:pt idx="5645">
                  <c:v>420</c:v>
                </c:pt>
                <c:pt idx="5646">
                  <c:v>-615</c:v>
                </c:pt>
                <c:pt idx="5647">
                  <c:v>-1462</c:v>
                </c:pt>
                <c:pt idx="5648">
                  <c:v>-1714</c:v>
                </c:pt>
                <c:pt idx="5649">
                  <c:v>-1403</c:v>
                </c:pt>
                <c:pt idx="5650">
                  <c:v>-980</c:v>
                </c:pt>
                <c:pt idx="5651">
                  <c:v>-893</c:v>
                </c:pt>
                <c:pt idx="5652">
                  <c:v>-1191</c:v>
                </c:pt>
                <c:pt idx="5653">
                  <c:v>-1542</c:v>
                </c:pt>
                <c:pt idx="5654">
                  <c:v>-1588</c:v>
                </c:pt>
                <c:pt idx="5655">
                  <c:v>-1245</c:v>
                </c:pt>
                <c:pt idx="5656">
                  <c:v>-666</c:v>
                </c:pt>
                <c:pt idx="5657">
                  <c:v>-6</c:v>
                </c:pt>
                <c:pt idx="5658">
                  <c:v>680</c:v>
                </c:pt>
                <c:pt idx="5659">
                  <c:v>1341</c:v>
                </c:pt>
                <c:pt idx="5660">
                  <c:v>1790</c:v>
                </c:pt>
                <c:pt idx="5661">
                  <c:v>1808</c:v>
                </c:pt>
                <c:pt idx="5662">
                  <c:v>1378</c:v>
                </c:pt>
                <c:pt idx="5663">
                  <c:v>808</c:v>
                </c:pt>
                <c:pt idx="5664">
                  <c:v>514</c:v>
                </c:pt>
                <c:pt idx="5665">
                  <c:v>662</c:v>
                </c:pt>
                <c:pt idx="5666">
                  <c:v>1005</c:v>
                </c:pt>
                <c:pt idx="5667">
                  <c:v>1107</c:v>
                </c:pt>
                <c:pt idx="5668">
                  <c:v>797</c:v>
                </c:pt>
                <c:pt idx="5669">
                  <c:v>395</c:v>
                </c:pt>
                <c:pt idx="5670">
                  <c:v>473</c:v>
                </c:pt>
                <c:pt idx="5671">
                  <c:v>1297</c:v>
                </c:pt>
                <c:pt idx="5672">
                  <c:v>2477</c:v>
                </c:pt>
                <c:pt idx="5673">
                  <c:v>3193</c:v>
                </c:pt>
                <c:pt idx="5674">
                  <c:v>2865</c:v>
                </c:pt>
                <c:pt idx="5675">
                  <c:v>1670</c:v>
                </c:pt>
                <c:pt idx="5676">
                  <c:v>417</c:v>
                </c:pt>
                <c:pt idx="5677">
                  <c:v>-97</c:v>
                </c:pt>
                <c:pt idx="5678">
                  <c:v>370</c:v>
                </c:pt>
                <c:pt idx="5679">
                  <c:v>1563</c:v>
                </c:pt>
                <c:pt idx="5680">
                  <c:v>3174</c:v>
                </c:pt>
                <c:pt idx="5681">
                  <c:v>5087</c:v>
                </c:pt>
                <c:pt idx="5682">
                  <c:v>7140</c:v>
                </c:pt>
                <c:pt idx="5683">
                  <c:v>8771</c:v>
                </c:pt>
                <c:pt idx="5684">
                  <c:v>9140</c:v>
                </c:pt>
                <c:pt idx="5685">
                  <c:v>7750</c:v>
                </c:pt>
                <c:pt idx="5686">
                  <c:v>4960</c:v>
                </c:pt>
                <c:pt idx="5687">
                  <c:v>1821</c:v>
                </c:pt>
                <c:pt idx="5688">
                  <c:v>-642</c:v>
                </c:pt>
                <c:pt idx="5689">
                  <c:v>-2044</c:v>
                </c:pt>
                <c:pt idx="5690">
                  <c:v>-2648</c:v>
                </c:pt>
                <c:pt idx="5691">
                  <c:v>-2898</c:v>
                </c:pt>
                <c:pt idx="5692">
                  <c:v>-2984</c:v>
                </c:pt>
                <c:pt idx="5693">
                  <c:v>-2747</c:v>
                </c:pt>
                <c:pt idx="5694">
                  <c:v>-1887</c:v>
                </c:pt>
                <c:pt idx="5695">
                  <c:v>-268</c:v>
                </c:pt>
                <c:pt idx="5696">
                  <c:v>1855</c:v>
                </c:pt>
                <c:pt idx="5697">
                  <c:v>3809</c:v>
                </c:pt>
                <c:pt idx="5698">
                  <c:v>4751</c:v>
                </c:pt>
                <c:pt idx="5699">
                  <c:v>4152</c:v>
                </c:pt>
                <c:pt idx="5700">
                  <c:v>2169</c:v>
                </c:pt>
                <c:pt idx="5701">
                  <c:v>-406</c:v>
                </c:pt>
                <c:pt idx="5702">
                  <c:v>-2647</c:v>
                </c:pt>
                <c:pt idx="5703">
                  <c:v>-4001</c:v>
                </c:pt>
                <c:pt idx="5704">
                  <c:v>-4472</c:v>
                </c:pt>
                <c:pt idx="5705">
                  <c:v>-4394</c:v>
                </c:pt>
                <c:pt idx="5706">
                  <c:v>-4113</c:v>
                </c:pt>
                <c:pt idx="5707">
                  <c:v>-3795</c:v>
                </c:pt>
                <c:pt idx="5708">
                  <c:v>-3381</c:v>
                </c:pt>
                <c:pt idx="5709">
                  <c:v>-2613</c:v>
                </c:pt>
                <c:pt idx="5710">
                  <c:v>-1204</c:v>
                </c:pt>
                <c:pt idx="5711">
                  <c:v>867</c:v>
                </c:pt>
                <c:pt idx="5712">
                  <c:v>3117</c:v>
                </c:pt>
                <c:pt idx="5713">
                  <c:v>4697</c:v>
                </c:pt>
                <c:pt idx="5714">
                  <c:v>4947</c:v>
                </c:pt>
                <c:pt idx="5715">
                  <c:v>3903</c:v>
                </c:pt>
                <c:pt idx="5716">
                  <c:v>2282</c:v>
                </c:pt>
                <c:pt idx="5717">
                  <c:v>901</c:v>
                </c:pt>
                <c:pt idx="5718">
                  <c:v>99</c:v>
                </c:pt>
                <c:pt idx="5719">
                  <c:v>-334</c:v>
                </c:pt>
                <c:pt idx="5720">
                  <c:v>-710</c:v>
                </c:pt>
                <c:pt idx="5721">
                  <c:v>-1026</c:v>
                </c:pt>
                <c:pt idx="5722">
                  <c:v>-1025</c:v>
                </c:pt>
                <c:pt idx="5723">
                  <c:v>-602</c:v>
                </c:pt>
                <c:pt idx="5724">
                  <c:v>-64</c:v>
                </c:pt>
                <c:pt idx="5725">
                  <c:v>75</c:v>
                </c:pt>
                <c:pt idx="5726">
                  <c:v>-448</c:v>
                </c:pt>
                <c:pt idx="5727">
                  <c:v>-1426</c:v>
                </c:pt>
                <c:pt idx="5728">
                  <c:v>-2370</c:v>
                </c:pt>
                <c:pt idx="5729">
                  <c:v>-2934</c:v>
                </c:pt>
                <c:pt idx="5730">
                  <c:v>-3121</c:v>
                </c:pt>
                <c:pt idx="5731">
                  <c:v>-3169</c:v>
                </c:pt>
                <c:pt idx="5732">
                  <c:v>-3272</c:v>
                </c:pt>
                <c:pt idx="5733">
                  <c:v>-3447</c:v>
                </c:pt>
                <c:pt idx="5734">
                  <c:v>-3603</c:v>
                </c:pt>
                <c:pt idx="5735">
                  <c:v>-3677</c:v>
                </c:pt>
                <c:pt idx="5736">
                  <c:v>-3667</c:v>
                </c:pt>
                <c:pt idx="5737">
                  <c:v>-3582</c:v>
                </c:pt>
                <c:pt idx="5738">
                  <c:v>-3399</c:v>
                </c:pt>
                <c:pt idx="5739">
                  <c:v>-3081</c:v>
                </c:pt>
                <c:pt idx="5740">
                  <c:v>-2644</c:v>
                </c:pt>
                <c:pt idx="5741">
                  <c:v>-2174</c:v>
                </c:pt>
                <c:pt idx="5742">
                  <c:v>-1810</c:v>
                </c:pt>
                <c:pt idx="5743">
                  <c:v>-1683</c:v>
                </c:pt>
                <c:pt idx="5744">
                  <c:v>-1860</c:v>
                </c:pt>
                <c:pt idx="5745">
                  <c:v>-2292</c:v>
                </c:pt>
                <c:pt idx="5746">
                  <c:v>-2826</c:v>
                </c:pt>
                <c:pt idx="5747">
                  <c:v>-3279</c:v>
                </c:pt>
                <c:pt idx="5748">
                  <c:v>-3544</c:v>
                </c:pt>
                <c:pt idx="5749">
                  <c:v>-3633</c:v>
                </c:pt>
                <c:pt idx="5750">
                  <c:v>-3609</c:v>
                </c:pt>
                <c:pt idx="5751">
                  <c:v>-3482</c:v>
                </c:pt>
                <c:pt idx="5752">
                  <c:v>-3191</c:v>
                </c:pt>
                <c:pt idx="5753">
                  <c:v>-2713</c:v>
                </c:pt>
                <c:pt idx="5754">
                  <c:v>-2167</c:v>
                </c:pt>
                <c:pt idx="5755">
                  <c:v>-1763</c:v>
                </c:pt>
                <c:pt idx="5756">
                  <c:v>-1621</c:v>
                </c:pt>
                <c:pt idx="5757">
                  <c:v>-1644</c:v>
                </c:pt>
                <c:pt idx="5758">
                  <c:v>-1598</c:v>
                </c:pt>
                <c:pt idx="5759">
                  <c:v>-1340</c:v>
                </c:pt>
                <c:pt idx="5760">
                  <c:v>-966</c:v>
                </c:pt>
                <c:pt idx="5761">
                  <c:v>-714</c:v>
                </c:pt>
                <c:pt idx="5762">
                  <c:v>-729</c:v>
                </c:pt>
                <c:pt idx="5763">
                  <c:v>-929</c:v>
                </c:pt>
                <c:pt idx="5764">
                  <c:v>-1096</c:v>
                </c:pt>
                <c:pt idx="5765">
                  <c:v>-1083</c:v>
                </c:pt>
                <c:pt idx="5766">
                  <c:v>-915</c:v>
                </c:pt>
                <c:pt idx="5767">
                  <c:v>-709</c:v>
                </c:pt>
                <c:pt idx="5768">
                  <c:v>-529</c:v>
                </c:pt>
                <c:pt idx="5769">
                  <c:v>-356</c:v>
                </c:pt>
                <c:pt idx="5770">
                  <c:v>-182</c:v>
                </c:pt>
                <c:pt idx="5771">
                  <c:v>-77</c:v>
                </c:pt>
                <c:pt idx="5772">
                  <c:v>-135</c:v>
                </c:pt>
                <c:pt idx="5773">
                  <c:v>-339</c:v>
                </c:pt>
                <c:pt idx="5774">
                  <c:v>-523</c:v>
                </c:pt>
                <c:pt idx="5775">
                  <c:v>-514</c:v>
                </c:pt>
                <c:pt idx="5776">
                  <c:v>-297</c:v>
                </c:pt>
                <c:pt idx="5777">
                  <c:v>-55</c:v>
                </c:pt>
                <c:pt idx="5778">
                  <c:v>0</c:v>
                </c:pt>
                <c:pt idx="5779">
                  <c:v>-175</c:v>
                </c:pt>
                <c:pt idx="5780">
                  <c:v>-427</c:v>
                </c:pt>
                <c:pt idx="5781">
                  <c:v>-551</c:v>
                </c:pt>
                <c:pt idx="5782">
                  <c:v>-464</c:v>
                </c:pt>
                <c:pt idx="5783">
                  <c:v>-249</c:v>
                </c:pt>
                <c:pt idx="5784">
                  <c:v>-48</c:v>
                </c:pt>
                <c:pt idx="5785">
                  <c:v>58</c:v>
                </c:pt>
                <c:pt idx="5786">
                  <c:v>83</c:v>
                </c:pt>
                <c:pt idx="5787">
                  <c:v>77</c:v>
                </c:pt>
                <c:pt idx="5788">
                  <c:v>76</c:v>
                </c:pt>
                <c:pt idx="5789">
                  <c:v>84</c:v>
                </c:pt>
                <c:pt idx="5790">
                  <c:v>98</c:v>
                </c:pt>
                <c:pt idx="5791">
                  <c:v>114</c:v>
                </c:pt>
                <c:pt idx="5792">
                  <c:v>122</c:v>
                </c:pt>
                <c:pt idx="5793">
                  <c:v>112</c:v>
                </c:pt>
                <c:pt idx="5794">
                  <c:v>80</c:v>
                </c:pt>
                <c:pt idx="5795">
                  <c:v>47</c:v>
                </c:pt>
                <c:pt idx="5796">
                  <c:v>48</c:v>
                </c:pt>
                <c:pt idx="5797">
                  <c:v>106</c:v>
                </c:pt>
                <c:pt idx="5798">
                  <c:v>196</c:v>
                </c:pt>
                <c:pt idx="5799">
                  <c:v>235</c:v>
                </c:pt>
                <c:pt idx="5800">
                  <c:v>135</c:v>
                </c:pt>
                <c:pt idx="5801">
                  <c:v>-113</c:v>
                </c:pt>
                <c:pt idx="5802">
                  <c:v>-413</c:v>
                </c:pt>
                <c:pt idx="5803">
                  <c:v>-612</c:v>
                </c:pt>
                <c:pt idx="5804">
                  <c:v>-634</c:v>
                </c:pt>
                <c:pt idx="5805">
                  <c:v>-534</c:v>
                </c:pt>
                <c:pt idx="5806">
                  <c:v>-429</c:v>
                </c:pt>
                <c:pt idx="5807">
                  <c:v>-364</c:v>
                </c:pt>
                <c:pt idx="5808">
                  <c:v>-277</c:v>
                </c:pt>
                <c:pt idx="5809">
                  <c:v>-104</c:v>
                </c:pt>
                <c:pt idx="5810">
                  <c:v>104</c:v>
                </c:pt>
                <c:pt idx="5811">
                  <c:v>210</c:v>
                </c:pt>
                <c:pt idx="5812">
                  <c:v>141</c:v>
                </c:pt>
                <c:pt idx="5813">
                  <c:v>-13</c:v>
                </c:pt>
                <c:pt idx="5814">
                  <c:v>-78</c:v>
                </c:pt>
                <c:pt idx="5815">
                  <c:v>38</c:v>
                </c:pt>
                <c:pt idx="5816">
                  <c:v>287</c:v>
                </c:pt>
                <c:pt idx="5817">
                  <c:v>559</c:v>
                </c:pt>
                <c:pt idx="5818">
                  <c:v>805</c:v>
                </c:pt>
                <c:pt idx="5819">
                  <c:v>1022</c:v>
                </c:pt>
                <c:pt idx="5820">
                  <c:v>1170</c:v>
                </c:pt>
                <c:pt idx="5821">
                  <c:v>1158</c:v>
                </c:pt>
                <c:pt idx="5822">
                  <c:v>951</c:v>
                </c:pt>
                <c:pt idx="5823">
                  <c:v>650</c:v>
                </c:pt>
                <c:pt idx="5824">
                  <c:v>423</c:v>
                </c:pt>
                <c:pt idx="5825">
                  <c:v>338</c:v>
                </c:pt>
                <c:pt idx="5826">
                  <c:v>313</c:v>
                </c:pt>
                <c:pt idx="5827">
                  <c:v>240</c:v>
                </c:pt>
                <c:pt idx="5828">
                  <c:v>150</c:v>
                </c:pt>
                <c:pt idx="5829">
                  <c:v>192</c:v>
                </c:pt>
                <c:pt idx="5830">
                  <c:v>441</c:v>
                </c:pt>
                <c:pt idx="5831">
                  <c:v>759</c:v>
                </c:pt>
                <c:pt idx="5832">
                  <c:v>899</c:v>
                </c:pt>
                <c:pt idx="5833">
                  <c:v>750</c:v>
                </c:pt>
                <c:pt idx="5834">
                  <c:v>468</c:v>
                </c:pt>
                <c:pt idx="5835">
                  <c:v>334</c:v>
                </c:pt>
                <c:pt idx="5836">
                  <c:v>480</c:v>
                </c:pt>
                <c:pt idx="5837">
                  <c:v>771</c:v>
                </c:pt>
                <c:pt idx="5838">
                  <c:v>961</c:v>
                </c:pt>
                <c:pt idx="5839">
                  <c:v>941</c:v>
                </c:pt>
                <c:pt idx="5840">
                  <c:v>824</c:v>
                </c:pt>
                <c:pt idx="5841">
                  <c:v>779</c:v>
                </c:pt>
                <c:pt idx="5842">
                  <c:v>837</c:v>
                </c:pt>
                <c:pt idx="5843">
                  <c:v>855</c:v>
                </c:pt>
                <c:pt idx="5844">
                  <c:v>704</c:v>
                </c:pt>
                <c:pt idx="5845">
                  <c:v>430</c:v>
                </c:pt>
                <c:pt idx="5846">
                  <c:v>212</c:v>
                </c:pt>
                <c:pt idx="5847">
                  <c:v>158</c:v>
                </c:pt>
                <c:pt idx="5848">
                  <c:v>187</c:v>
                </c:pt>
                <c:pt idx="5849">
                  <c:v>122</c:v>
                </c:pt>
                <c:pt idx="5850">
                  <c:v>-81</c:v>
                </c:pt>
                <c:pt idx="5851">
                  <c:v>-268</c:v>
                </c:pt>
                <c:pt idx="5852">
                  <c:v>-239</c:v>
                </c:pt>
                <c:pt idx="5853">
                  <c:v>22</c:v>
                </c:pt>
                <c:pt idx="5854">
                  <c:v>316</c:v>
                </c:pt>
                <c:pt idx="5855">
                  <c:v>418</c:v>
                </c:pt>
                <c:pt idx="5856">
                  <c:v>299</c:v>
                </c:pt>
                <c:pt idx="5857">
                  <c:v>135</c:v>
                </c:pt>
                <c:pt idx="5858">
                  <c:v>113</c:v>
                </c:pt>
                <c:pt idx="5859">
                  <c:v>242</c:v>
                </c:pt>
                <c:pt idx="5860">
                  <c:v>361</c:v>
                </c:pt>
                <c:pt idx="5861">
                  <c:v>310</c:v>
                </c:pt>
                <c:pt idx="5862">
                  <c:v>82</c:v>
                </c:pt>
                <c:pt idx="5863">
                  <c:v>-176</c:v>
                </c:pt>
                <c:pt idx="5864">
                  <c:v>-297</c:v>
                </c:pt>
                <c:pt idx="5865">
                  <c:v>-217</c:v>
                </c:pt>
                <c:pt idx="5866">
                  <c:v>-17</c:v>
                </c:pt>
                <c:pt idx="5867">
                  <c:v>157</c:v>
                </c:pt>
                <c:pt idx="5868">
                  <c:v>204</c:v>
                </c:pt>
                <c:pt idx="5869">
                  <c:v>132</c:v>
                </c:pt>
                <c:pt idx="5870">
                  <c:v>37</c:v>
                </c:pt>
                <c:pt idx="5871">
                  <c:v>14</c:v>
                </c:pt>
                <c:pt idx="5872">
                  <c:v>79</c:v>
                </c:pt>
                <c:pt idx="5873">
                  <c:v>178</c:v>
                </c:pt>
                <c:pt idx="5874">
                  <c:v>259</c:v>
                </c:pt>
                <c:pt idx="5875">
                  <c:v>325</c:v>
                </c:pt>
                <c:pt idx="5876">
                  <c:v>412</c:v>
                </c:pt>
                <c:pt idx="5877">
                  <c:v>502</c:v>
                </c:pt>
                <c:pt idx="5878">
                  <c:v>506</c:v>
                </c:pt>
                <c:pt idx="5879">
                  <c:v>338</c:v>
                </c:pt>
                <c:pt idx="5880">
                  <c:v>20</c:v>
                </c:pt>
                <c:pt idx="5881">
                  <c:v>-297</c:v>
                </c:pt>
                <c:pt idx="5882">
                  <c:v>-443</c:v>
                </c:pt>
                <c:pt idx="5883">
                  <c:v>-359</c:v>
                </c:pt>
                <c:pt idx="5884">
                  <c:v>-141</c:v>
                </c:pt>
                <c:pt idx="5885">
                  <c:v>49</c:v>
                </c:pt>
                <c:pt idx="5886">
                  <c:v>122</c:v>
                </c:pt>
                <c:pt idx="5887">
                  <c:v>117</c:v>
                </c:pt>
                <c:pt idx="5888">
                  <c:v>151</c:v>
                </c:pt>
                <c:pt idx="5889">
                  <c:v>294</c:v>
                </c:pt>
                <c:pt idx="5890">
                  <c:v>491</c:v>
                </c:pt>
                <c:pt idx="5891">
                  <c:v>594</c:v>
                </c:pt>
                <c:pt idx="5892">
                  <c:v>494</c:v>
                </c:pt>
                <c:pt idx="5893">
                  <c:v>230</c:v>
                </c:pt>
                <c:pt idx="5894">
                  <c:v>-24</c:v>
                </c:pt>
                <c:pt idx="5895">
                  <c:v>-106</c:v>
                </c:pt>
                <c:pt idx="5896">
                  <c:v>3</c:v>
                </c:pt>
                <c:pt idx="5897">
                  <c:v>161</c:v>
                </c:pt>
                <c:pt idx="5898">
                  <c:v>207</c:v>
                </c:pt>
                <c:pt idx="5899">
                  <c:v>113</c:v>
                </c:pt>
                <c:pt idx="5900">
                  <c:v>-7</c:v>
                </c:pt>
                <c:pt idx="5901">
                  <c:v>-33</c:v>
                </c:pt>
                <c:pt idx="5902">
                  <c:v>32</c:v>
                </c:pt>
                <c:pt idx="5903">
                  <c:v>88</c:v>
                </c:pt>
                <c:pt idx="5904">
                  <c:v>57</c:v>
                </c:pt>
                <c:pt idx="5905">
                  <c:v>-20</c:v>
                </c:pt>
                <c:pt idx="5906">
                  <c:v>-54</c:v>
                </c:pt>
                <c:pt idx="5907">
                  <c:v>-23</c:v>
                </c:pt>
                <c:pt idx="5908">
                  <c:v>-12</c:v>
                </c:pt>
                <c:pt idx="5909">
                  <c:v>-94</c:v>
                </c:pt>
                <c:pt idx="5910">
                  <c:v>-211</c:v>
                </c:pt>
                <c:pt idx="5911">
                  <c:v>-204</c:v>
                </c:pt>
                <c:pt idx="5912">
                  <c:v>20</c:v>
                </c:pt>
                <c:pt idx="5913">
                  <c:v>369</c:v>
                </c:pt>
                <c:pt idx="5914">
                  <c:v>619</c:v>
                </c:pt>
                <c:pt idx="5915">
                  <c:v>616</c:v>
                </c:pt>
                <c:pt idx="5916">
                  <c:v>401</c:v>
                </c:pt>
                <c:pt idx="5917">
                  <c:v>153</c:v>
                </c:pt>
                <c:pt idx="5918">
                  <c:v>19</c:v>
                </c:pt>
                <c:pt idx="5919">
                  <c:v>12</c:v>
                </c:pt>
                <c:pt idx="5920">
                  <c:v>63</c:v>
                </c:pt>
                <c:pt idx="5921">
                  <c:v>122</c:v>
                </c:pt>
                <c:pt idx="5922">
                  <c:v>201</c:v>
                </c:pt>
                <c:pt idx="5923">
                  <c:v>308</c:v>
                </c:pt>
                <c:pt idx="5924">
                  <c:v>402</c:v>
                </c:pt>
                <c:pt idx="5925">
                  <c:v>406</c:v>
                </c:pt>
                <c:pt idx="5926">
                  <c:v>292</c:v>
                </c:pt>
                <c:pt idx="5927">
                  <c:v>119</c:v>
                </c:pt>
                <c:pt idx="5928">
                  <c:v>5</c:v>
                </c:pt>
                <c:pt idx="5929">
                  <c:v>61</c:v>
                </c:pt>
                <c:pt idx="5930">
                  <c:v>329</c:v>
                </c:pt>
                <c:pt idx="5931">
                  <c:v>754</c:v>
                </c:pt>
                <c:pt idx="5932">
                  <c:v>1196</c:v>
                </c:pt>
                <c:pt idx="5933">
                  <c:v>1480</c:v>
                </c:pt>
                <c:pt idx="5934">
                  <c:v>1493</c:v>
                </c:pt>
                <c:pt idx="5935">
                  <c:v>1254</c:v>
                </c:pt>
                <c:pt idx="5936">
                  <c:v>901</c:v>
                </c:pt>
                <c:pt idx="5937">
                  <c:v>592</c:v>
                </c:pt>
                <c:pt idx="5938">
                  <c:v>412</c:v>
                </c:pt>
                <c:pt idx="5939">
                  <c:v>359</c:v>
                </c:pt>
                <c:pt idx="5940">
                  <c:v>387</c:v>
                </c:pt>
                <c:pt idx="5941">
                  <c:v>449</c:v>
                </c:pt>
                <c:pt idx="5942">
                  <c:v>499</c:v>
                </c:pt>
                <c:pt idx="5943">
                  <c:v>494</c:v>
                </c:pt>
                <c:pt idx="5944">
                  <c:v>431</c:v>
                </c:pt>
                <c:pt idx="5945">
                  <c:v>370</c:v>
                </c:pt>
                <c:pt idx="5946">
                  <c:v>376</c:v>
                </c:pt>
                <c:pt idx="5947">
                  <c:v>433</c:v>
                </c:pt>
                <c:pt idx="5948">
                  <c:v>452</c:v>
                </c:pt>
                <c:pt idx="5949">
                  <c:v>384</c:v>
                </c:pt>
                <c:pt idx="5950">
                  <c:v>306</c:v>
                </c:pt>
                <c:pt idx="5951">
                  <c:v>343</c:v>
                </c:pt>
                <c:pt idx="5952">
                  <c:v>488</c:v>
                </c:pt>
                <c:pt idx="5953">
                  <c:v>568</c:v>
                </c:pt>
                <c:pt idx="5954">
                  <c:v>458</c:v>
                </c:pt>
                <c:pt idx="5955">
                  <c:v>318</c:v>
                </c:pt>
                <c:pt idx="5956">
                  <c:v>515</c:v>
                </c:pt>
                <c:pt idx="5957">
                  <c:v>1246</c:v>
                </c:pt>
                <c:pt idx="5958">
                  <c:v>2236</c:v>
                </c:pt>
                <c:pt idx="5959">
                  <c:v>2925</c:v>
                </c:pt>
                <c:pt idx="5960">
                  <c:v>2978</c:v>
                </c:pt>
                <c:pt idx="5961">
                  <c:v>2577</c:v>
                </c:pt>
                <c:pt idx="5962">
                  <c:v>2155</c:v>
                </c:pt>
                <c:pt idx="5963">
                  <c:v>1872</c:v>
                </c:pt>
                <c:pt idx="5964">
                  <c:v>1445</c:v>
                </c:pt>
                <c:pt idx="5965">
                  <c:v>561</c:v>
                </c:pt>
                <c:pt idx="5966">
                  <c:v>-626</c:v>
                </c:pt>
                <c:pt idx="5967">
                  <c:v>-1510</c:v>
                </c:pt>
                <c:pt idx="5968">
                  <c:v>-1587</c:v>
                </c:pt>
                <c:pt idx="5969">
                  <c:v>-949</c:v>
                </c:pt>
                <c:pt idx="5970">
                  <c:v>-182</c:v>
                </c:pt>
                <c:pt idx="5971">
                  <c:v>185</c:v>
                </c:pt>
                <c:pt idx="5972">
                  <c:v>76</c:v>
                </c:pt>
                <c:pt idx="5973">
                  <c:v>-243</c:v>
                </c:pt>
                <c:pt idx="5974">
                  <c:v>-525</c:v>
                </c:pt>
                <c:pt idx="5975">
                  <c:v>-673</c:v>
                </c:pt>
                <c:pt idx="5976">
                  <c:v>-606</c:v>
                </c:pt>
                <c:pt idx="5977">
                  <c:v>-169</c:v>
                </c:pt>
                <c:pt idx="5978">
                  <c:v>683</c:v>
                </c:pt>
                <c:pt idx="5979">
                  <c:v>1672</c:v>
                </c:pt>
                <c:pt idx="5980">
                  <c:v>2279</c:v>
                </c:pt>
                <c:pt idx="5981">
                  <c:v>2186</c:v>
                </c:pt>
                <c:pt idx="5982">
                  <c:v>1569</c:v>
                </c:pt>
                <c:pt idx="5983">
                  <c:v>952</c:v>
                </c:pt>
                <c:pt idx="5984">
                  <c:v>734</c:v>
                </c:pt>
                <c:pt idx="5985">
                  <c:v>884</c:v>
                </c:pt>
                <c:pt idx="5986">
                  <c:v>1075</c:v>
                </c:pt>
                <c:pt idx="5987">
                  <c:v>1036</c:v>
                </c:pt>
                <c:pt idx="5988">
                  <c:v>782</c:v>
                </c:pt>
                <c:pt idx="5989">
                  <c:v>523</c:v>
                </c:pt>
                <c:pt idx="5990">
                  <c:v>445</c:v>
                </c:pt>
                <c:pt idx="5991">
                  <c:v>551</c:v>
                </c:pt>
                <c:pt idx="5992">
                  <c:v>688</c:v>
                </c:pt>
                <c:pt idx="5993">
                  <c:v>681</c:v>
                </c:pt>
                <c:pt idx="5994">
                  <c:v>480</c:v>
                </c:pt>
                <c:pt idx="5995">
                  <c:v>215</c:v>
                </c:pt>
                <c:pt idx="5996">
                  <c:v>88</c:v>
                </c:pt>
                <c:pt idx="5997">
                  <c:v>210</c:v>
                </c:pt>
                <c:pt idx="5998">
                  <c:v>534</c:v>
                </c:pt>
                <c:pt idx="5999">
                  <c:v>1009</c:v>
                </c:pt>
                <c:pt idx="6000">
                  <c:v>1758</c:v>
                </c:pt>
                <c:pt idx="6001">
                  <c:v>2998</c:v>
                </c:pt>
                <c:pt idx="6002">
                  <c:v>4681</c:v>
                </c:pt>
                <c:pt idx="6003">
                  <c:v>6219</c:v>
                </c:pt>
                <c:pt idx="6004">
                  <c:v>6724</c:v>
                </c:pt>
                <c:pt idx="6005">
                  <c:v>5653</c:v>
                </c:pt>
                <c:pt idx="6006">
                  <c:v>3287</c:v>
                </c:pt>
                <c:pt idx="6007">
                  <c:v>571</c:v>
                </c:pt>
                <c:pt idx="6008">
                  <c:v>-1551</c:v>
                </c:pt>
                <c:pt idx="6009">
                  <c:v>-2702</c:v>
                </c:pt>
                <c:pt idx="6010">
                  <c:v>-3089</c:v>
                </c:pt>
                <c:pt idx="6011">
                  <c:v>-3114</c:v>
                </c:pt>
                <c:pt idx="6012">
                  <c:v>-3002</c:v>
                </c:pt>
                <c:pt idx="6013">
                  <c:v>-2709</c:v>
                </c:pt>
                <c:pt idx="6014">
                  <c:v>-2033</c:v>
                </c:pt>
                <c:pt idx="6015">
                  <c:v>-798</c:v>
                </c:pt>
                <c:pt idx="6016">
                  <c:v>965</c:v>
                </c:pt>
                <c:pt idx="6017">
                  <c:v>2866</c:v>
                </c:pt>
                <c:pt idx="6018">
                  <c:v>4187</c:v>
                </c:pt>
                <c:pt idx="6019">
                  <c:v>4222</c:v>
                </c:pt>
                <c:pt idx="6020">
                  <c:v>2753</c:v>
                </c:pt>
                <c:pt idx="6021">
                  <c:v>274</c:v>
                </c:pt>
                <c:pt idx="6022">
                  <c:v>-2271</c:v>
                </c:pt>
                <c:pt idx="6023">
                  <c:v>-4058</c:v>
                </c:pt>
                <c:pt idx="6024">
                  <c:v>-4788</c:v>
                </c:pt>
                <c:pt idx="6025">
                  <c:v>-4693</c:v>
                </c:pt>
                <c:pt idx="6026">
                  <c:v>-4228</c:v>
                </c:pt>
                <c:pt idx="6027">
                  <c:v>-3727</c:v>
                </c:pt>
                <c:pt idx="6028">
                  <c:v>-3230</c:v>
                </c:pt>
                <c:pt idx="6029">
                  <c:v>-2491</c:v>
                </c:pt>
                <c:pt idx="6030">
                  <c:v>-1186</c:v>
                </c:pt>
                <c:pt idx="6031">
                  <c:v>758</c:v>
                </c:pt>
                <c:pt idx="6032">
                  <c:v>2904</c:v>
                </c:pt>
                <c:pt idx="6033">
                  <c:v>4395</c:v>
                </c:pt>
                <c:pt idx="6034">
                  <c:v>4481</c:v>
                </c:pt>
                <c:pt idx="6035">
                  <c:v>3135</c:v>
                </c:pt>
                <c:pt idx="6036">
                  <c:v>1183</c:v>
                </c:pt>
                <c:pt idx="6037">
                  <c:v>-266</c:v>
                </c:pt>
                <c:pt idx="6038">
                  <c:v>-656</c:v>
                </c:pt>
                <c:pt idx="6039">
                  <c:v>-347</c:v>
                </c:pt>
                <c:pt idx="6040">
                  <c:v>-158</c:v>
                </c:pt>
                <c:pt idx="6041">
                  <c:v>-552</c:v>
                </c:pt>
                <c:pt idx="6042">
                  <c:v>-1242</c:v>
                </c:pt>
                <c:pt idx="6043">
                  <c:v>-1590</c:v>
                </c:pt>
                <c:pt idx="6044">
                  <c:v>-1332</c:v>
                </c:pt>
                <c:pt idx="6045">
                  <c:v>-859</c:v>
                </c:pt>
                <c:pt idx="6046">
                  <c:v>-787</c:v>
                </c:pt>
                <c:pt idx="6047">
                  <c:v>-1307</c:v>
                </c:pt>
                <c:pt idx="6048">
                  <c:v>-2035</c:v>
                </c:pt>
                <c:pt idx="6049">
                  <c:v>-2491</c:v>
                </c:pt>
                <c:pt idx="6050">
                  <c:v>-2629</c:v>
                </c:pt>
                <c:pt idx="6051">
                  <c:v>-2822</c:v>
                </c:pt>
                <c:pt idx="6052">
                  <c:v>-3314</c:v>
                </c:pt>
                <c:pt idx="6053">
                  <c:v>-3797</c:v>
                </c:pt>
                <c:pt idx="6054">
                  <c:v>-3624</c:v>
                </c:pt>
                <c:pt idx="6055">
                  <c:v>-2481</c:v>
                </c:pt>
                <c:pt idx="6056">
                  <c:v>-827</c:v>
                </c:pt>
                <c:pt idx="6057">
                  <c:v>368</c:v>
                </c:pt>
                <c:pt idx="6058">
                  <c:v>380</c:v>
                </c:pt>
                <c:pt idx="6059">
                  <c:v>-696</c:v>
                </c:pt>
                <c:pt idx="6060">
                  <c:v>-2052</c:v>
                </c:pt>
                <c:pt idx="6061">
                  <c:v>-2800</c:v>
                </c:pt>
                <c:pt idx="6062">
                  <c:v>-2635</c:v>
                </c:pt>
                <c:pt idx="6063">
                  <c:v>-1971</c:v>
                </c:pt>
                <c:pt idx="6064">
                  <c:v>-1509</c:v>
                </c:pt>
                <c:pt idx="6065">
                  <c:v>-1632</c:v>
                </c:pt>
                <c:pt idx="6066">
                  <c:v>-2128</c:v>
                </c:pt>
                <c:pt idx="6067">
                  <c:v>-2443</c:v>
                </c:pt>
                <c:pt idx="6068">
                  <c:v>-2218</c:v>
                </c:pt>
                <c:pt idx="6069">
                  <c:v>-1601</c:v>
                </c:pt>
                <c:pt idx="6070">
                  <c:v>-1073</c:v>
                </c:pt>
                <c:pt idx="6071">
                  <c:v>-984</c:v>
                </c:pt>
                <c:pt idx="6072">
                  <c:v>-1264</c:v>
                </c:pt>
                <c:pt idx="6073">
                  <c:v>-1563</c:v>
                </c:pt>
                <c:pt idx="6074">
                  <c:v>-1627</c:v>
                </c:pt>
                <c:pt idx="6075">
                  <c:v>-1513</c:v>
                </c:pt>
                <c:pt idx="6076">
                  <c:v>-1443</c:v>
                </c:pt>
                <c:pt idx="6077">
                  <c:v>-1530</c:v>
                </c:pt>
                <c:pt idx="6078">
                  <c:v>-1664</c:v>
                </c:pt>
                <c:pt idx="6079">
                  <c:v>-1675</c:v>
                </c:pt>
                <c:pt idx="6080">
                  <c:v>-1539</c:v>
                </c:pt>
                <c:pt idx="6081">
                  <c:v>-1409</c:v>
                </c:pt>
                <c:pt idx="6082">
                  <c:v>-1440</c:v>
                </c:pt>
                <c:pt idx="6083">
                  <c:v>-1612</c:v>
                </c:pt>
                <c:pt idx="6084">
                  <c:v>-1736</c:v>
                </c:pt>
                <c:pt idx="6085">
                  <c:v>-1619</c:v>
                </c:pt>
                <c:pt idx="6086">
                  <c:v>-1244</c:v>
                </c:pt>
                <c:pt idx="6087">
                  <c:v>-798</c:v>
                </c:pt>
                <c:pt idx="6088">
                  <c:v>-527</c:v>
                </c:pt>
                <c:pt idx="6089">
                  <c:v>-554</c:v>
                </c:pt>
                <c:pt idx="6090">
                  <c:v>-796</c:v>
                </c:pt>
                <c:pt idx="6091">
                  <c:v>-1037</c:v>
                </c:pt>
                <c:pt idx="6092">
                  <c:v>-1095</c:v>
                </c:pt>
                <c:pt idx="6093">
                  <c:v>-944</c:v>
                </c:pt>
                <c:pt idx="6094">
                  <c:v>-719</c:v>
                </c:pt>
                <c:pt idx="6095">
                  <c:v>-598</c:v>
                </c:pt>
                <c:pt idx="6096">
                  <c:v>-667</c:v>
                </c:pt>
                <c:pt idx="6097">
                  <c:v>-848</c:v>
                </c:pt>
                <c:pt idx="6098">
                  <c:v>-957</c:v>
                </c:pt>
                <c:pt idx="6099">
                  <c:v>-849</c:v>
                </c:pt>
                <c:pt idx="6100">
                  <c:v>-541</c:v>
                </c:pt>
                <c:pt idx="6101">
                  <c:v>-215</c:v>
                </c:pt>
                <c:pt idx="6102">
                  <c:v>-65</c:v>
                </c:pt>
                <c:pt idx="6103">
                  <c:v>-122</c:v>
                </c:pt>
                <c:pt idx="6104">
                  <c:v>-219</c:v>
                </c:pt>
                <c:pt idx="6105">
                  <c:v>-152</c:v>
                </c:pt>
                <c:pt idx="6106">
                  <c:v>112</c:v>
                </c:pt>
                <c:pt idx="6107">
                  <c:v>388</c:v>
                </c:pt>
                <c:pt idx="6108">
                  <c:v>434</c:v>
                </c:pt>
                <c:pt idx="6109">
                  <c:v>165</c:v>
                </c:pt>
                <c:pt idx="6110">
                  <c:v>-272</c:v>
                </c:pt>
                <c:pt idx="6111">
                  <c:v>-636</c:v>
                </c:pt>
                <c:pt idx="6112">
                  <c:v>-758</c:v>
                </c:pt>
                <c:pt idx="6113">
                  <c:v>-635</c:v>
                </c:pt>
                <c:pt idx="6114">
                  <c:v>-390</c:v>
                </c:pt>
                <c:pt idx="6115">
                  <c:v>-178</c:v>
                </c:pt>
                <c:pt idx="6116">
                  <c:v>-105</c:v>
                </c:pt>
                <c:pt idx="6117">
                  <c:v>-186</c:v>
                </c:pt>
                <c:pt idx="6118">
                  <c:v>-347</c:v>
                </c:pt>
                <c:pt idx="6119">
                  <c:v>-504</c:v>
                </c:pt>
                <c:pt idx="6120">
                  <c:v>-622</c:v>
                </c:pt>
                <c:pt idx="6121">
                  <c:v>-715</c:v>
                </c:pt>
                <c:pt idx="6122">
                  <c:v>-757</c:v>
                </c:pt>
                <c:pt idx="6123">
                  <c:v>-640</c:v>
                </c:pt>
                <c:pt idx="6124">
                  <c:v>-274</c:v>
                </c:pt>
                <c:pt idx="6125">
                  <c:v>238</c:v>
                </c:pt>
                <c:pt idx="6126">
                  <c:v>606</c:v>
                </c:pt>
                <c:pt idx="6127">
                  <c:v>576</c:v>
                </c:pt>
                <c:pt idx="6128">
                  <c:v>206</c:v>
                </c:pt>
                <c:pt idx="6129">
                  <c:v>-153</c:v>
                </c:pt>
                <c:pt idx="6130">
                  <c:v>-192</c:v>
                </c:pt>
                <c:pt idx="6131">
                  <c:v>46</c:v>
                </c:pt>
                <c:pt idx="6132">
                  <c:v>227</c:v>
                </c:pt>
                <c:pt idx="6133">
                  <c:v>100</c:v>
                </c:pt>
                <c:pt idx="6134">
                  <c:v>-228</c:v>
                </c:pt>
                <c:pt idx="6135">
                  <c:v>-430</c:v>
                </c:pt>
                <c:pt idx="6136">
                  <c:v>-311</c:v>
                </c:pt>
                <c:pt idx="6137">
                  <c:v>-17</c:v>
                </c:pt>
                <c:pt idx="6138">
                  <c:v>157</c:v>
                </c:pt>
                <c:pt idx="6139">
                  <c:v>80</c:v>
                </c:pt>
                <c:pt idx="6140">
                  <c:v>-107</c:v>
                </c:pt>
                <c:pt idx="6141">
                  <c:v>-182</c:v>
                </c:pt>
                <c:pt idx="6142">
                  <c:v>-70</c:v>
                </c:pt>
                <c:pt idx="6143">
                  <c:v>118</c:v>
                </c:pt>
                <c:pt idx="6144">
                  <c:v>237</c:v>
                </c:pt>
                <c:pt idx="6145">
                  <c:v>244</c:v>
                </c:pt>
                <c:pt idx="6146">
                  <c:v>205</c:v>
                </c:pt>
                <c:pt idx="6147">
                  <c:v>205</c:v>
                </c:pt>
                <c:pt idx="6148">
                  <c:v>283</c:v>
                </c:pt>
                <c:pt idx="6149">
                  <c:v>411</c:v>
                </c:pt>
                <c:pt idx="6150">
                  <c:v>512</c:v>
                </c:pt>
                <c:pt idx="6151">
                  <c:v>502</c:v>
                </c:pt>
                <c:pt idx="6152">
                  <c:v>354</c:v>
                </c:pt>
                <c:pt idx="6153">
                  <c:v>144</c:v>
                </c:pt>
                <c:pt idx="6154">
                  <c:v>8</c:v>
                </c:pt>
                <c:pt idx="6155">
                  <c:v>16</c:v>
                </c:pt>
                <c:pt idx="6156">
                  <c:v>103</c:v>
                </c:pt>
                <c:pt idx="6157">
                  <c:v>135</c:v>
                </c:pt>
                <c:pt idx="6158">
                  <c:v>61</c:v>
                </c:pt>
                <c:pt idx="6159">
                  <c:v>-26</c:v>
                </c:pt>
                <c:pt idx="6160">
                  <c:v>-12</c:v>
                </c:pt>
                <c:pt idx="6161">
                  <c:v>94</c:v>
                </c:pt>
                <c:pt idx="6162">
                  <c:v>157</c:v>
                </c:pt>
                <c:pt idx="6163">
                  <c:v>80</c:v>
                </c:pt>
                <c:pt idx="6164">
                  <c:v>-53</c:v>
                </c:pt>
                <c:pt idx="6165">
                  <c:v>-50</c:v>
                </c:pt>
                <c:pt idx="6166">
                  <c:v>175</c:v>
                </c:pt>
                <c:pt idx="6167">
                  <c:v>486</c:v>
                </c:pt>
                <c:pt idx="6168">
                  <c:v>638</c:v>
                </c:pt>
                <c:pt idx="6169">
                  <c:v>528</c:v>
                </c:pt>
                <c:pt idx="6170">
                  <c:v>299</c:v>
                </c:pt>
                <c:pt idx="6171">
                  <c:v>194</c:v>
                </c:pt>
                <c:pt idx="6172">
                  <c:v>321</c:v>
                </c:pt>
                <c:pt idx="6173">
                  <c:v>561</c:v>
                </c:pt>
                <c:pt idx="6174">
                  <c:v>710</c:v>
                </c:pt>
                <c:pt idx="6175">
                  <c:v>676</c:v>
                </c:pt>
                <c:pt idx="6176">
                  <c:v>546</c:v>
                </c:pt>
                <c:pt idx="6177">
                  <c:v>474</c:v>
                </c:pt>
                <c:pt idx="6178">
                  <c:v>520</c:v>
                </c:pt>
                <c:pt idx="6179">
                  <c:v>606</c:v>
                </c:pt>
                <c:pt idx="6180">
                  <c:v>617</c:v>
                </c:pt>
                <c:pt idx="6181">
                  <c:v>519</c:v>
                </c:pt>
                <c:pt idx="6182">
                  <c:v>396</c:v>
                </c:pt>
                <c:pt idx="6183">
                  <c:v>377</c:v>
                </c:pt>
                <c:pt idx="6184">
                  <c:v>523</c:v>
                </c:pt>
                <c:pt idx="6185">
                  <c:v>774</c:v>
                </c:pt>
                <c:pt idx="6186">
                  <c:v>982</c:v>
                </c:pt>
                <c:pt idx="6187">
                  <c:v>1012</c:v>
                </c:pt>
                <c:pt idx="6188">
                  <c:v>838</c:v>
                </c:pt>
                <c:pt idx="6189">
                  <c:v>565</c:v>
                </c:pt>
                <c:pt idx="6190">
                  <c:v>355</c:v>
                </c:pt>
                <c:pt idx="6191">
                  <c:v>311</c:v>
                </c:pt>
                <c:pt idx="6192">
                  <c:v>411</c:v>
                </c:pt>
                <c:pt idx="6193">
                  <c:v>560</c:v>
                </c:pt>
                <c:pt idx="6194">
                  <c:v>689</c:v>
                </c:pt>
                <c:pt idx="6195">
                  <c:v>803</c:v>
                </c:pt>
                <c:pt idx="6196">
                  <c:v>924</c:v>
                </c:pt>
                <c:pt idx="6197">
                  <c:v>1020</c:v>
                </c:pt>
                <c:pt idx="6198">
                  <c:v>1024</c:v>
                </c:pt>
                <c:pt idx="6199">
                  <c:v>937</c:v>
                </c:pt>
                <c:pt idx="6200">
                  <c:v>870</c:v>
                </c:pt>
                <c:pt idx="6201">
                  <c:v>954</c:v>
                </c:pt>
                <c:pt idx="6202">
                  <c:v>1182</c:v>
                </c:pt>
                <c:pt idx="6203">
                  <c:v>1374</c:v>
                </c:pt>
                <c:pt idx="6204">
                  <c:v>1345</c:v>
                </c:pt>
                <c:pt idx="6205">
                  <c:v>1086</c:v>
                </c:pt>
                <c:pt idx="6206">
                  <c:v>786</c:v>
                </c:pt>
                <c:pt idx="6207">
                  <c:v>640</c:v>
                </c:pt>
                <c:pt idx="6208">
                  <c:v>662</c:v>
                </c:pt>
                <c:pt idx="6209">
                  <c:v>695</c:v>
                </c:pt>
                <c:pt idx="6210">
                  <c:v>596</c:v>
                </c:pt>
                <c:pt idx="6211">
                  <c:v>376</c:v>
                </c:pt>
                <c:pt idx="6212">
                  <c:v>168</c:v>
                </c:pt>
                <c:pt idx="6213">
                  <c:v>71</c:v>
                </c:pt>
                <c:pt idx="6214">
                  <c:v>74</c:v>
                </c:pt>
                <c:pt idx="6215">
                  <c:v>103</c:v>
                </c:pt>
                <c:pt idx="6216">
                  <c:v>117</c:v>
                </c:pt>
                <c:pt idx="6217">
                  <c:v>124</c:v>
                </c:pt>
                <c:pt idx="6218">
                  <c:v>135</c:v>
                </c:pt>
                <c:pt idx="6219">
                  <c:v>150</c:v>
                </c:pt>
                <c:pt idx="6220">
                  <c:v>186</c:v>
                </c:pt>
                <c:pt idx="6221">
                  <c:v>292</c:v>
                </c:pt>
                <c:pt idx="6222">
                  <c:v>489</c:v>
                </c:pt>
                <c:pt idx="6223">
                  <c:v>695</c:v>
                </c:pt>
                <c:pt idx="6224">
                  <c:v>751</c:v>
                </c:pt>
                <c:pt idx="6225">
                  <c:v>546</c:v>
                </c:pt>
                <c:pt idx="6226">
                  <c:v>136</c:v>
                </c:pt>
                <c:pt idx="6227">
                  <c:v>-287</c:v>
                </c:pt>
                <c:pt idx="6228">
                  <c:v>-541</c:v>
                </c:pt>
                <c:pt idx="6229">
                  <c:v>-573</c:v>
                </c:pt>
                <c:pt idx="6230">
                  <c:v>-467</c:v>
                </c:pt>
                <c:pt idx="6231">
                  <c:v>-347</c:v>
                </c:pt>
                <c:pt idx="6232">
                  <c:v>-285</c:v>
                </c:pt>
                <c:pt idx="6233">
                  <c:v>-282</c:v>
                </c:pt>
                <c:pt idx="6234">
                  <c:v>-306</c:v>
                </c:pt>
                <c:pt idx="6235">
                  <c:v>-327</c:v>
                </c:pt>
                <c:pt idx="6236">
                  <c:v>-339</c:v>
                </c:pt>
                <c:pt idx="6237">
                  <c:v>-343</c:v>
                </c:pt>
                <c:pt idx="6238">
                  <c:v>-333</c:v>
                </c:pt>
                <c:pt idx="6239">
                  <c:v>-281</c:v>
                </c:pt>
                <c:pt idx="6240">
                  <c:v>-155</c:v>
                </c:pt>
                <c:pt idx="6241">
                  <c:v>31</c:v>
                </c:pt>
                <c:pt idx="6242">
                  <c:v>201</c:v>
                </c:pt>
                <c:pt idx="6243">
                  <c:v>262</c:v>
                </c:pt>
                <c:pt idx="6244">
                  <c:v>202</c:v>
                </c:pt>
                <c:pt idx="6245">
                  <c:v>110</c:v>
                </c:pt>
                <c:pt idx="6246">
                  <c:v>93</c:v>
                </c:pt>
                <c:pt idx="6247">
                  <c:v>151</c:v>
                </c:pt>
                <c:pt idx="6248">
                  <c:v>158</c:v>
                </c:pt>
                <c:pt idx="6249">
                  <c:v>-7</c:v>
                </c:pt>
                <c:pt idx="6250">
                  <c:v>-310</c:v>
                </c:pt>
                <c:pt idx="6251">
                  <c:v>-565</c:v>
                </c:pt>
                <c:pt idx="6252">
                  <c:v>-597</c:v>
                </c:pt>
                <c:pt idx="6253">
                  <c:v>-405</c:v>
                </c:pt>
                <c:pt idx="6254">
                  <c:v>-154</c:v>
                </c:pt>
                <c:pt idx="6255">
                  <c:v>-16</c:v>
                </c:pt>
                <c:pt idx="6256">
                  <c:v>-28</c:v>
                </c:pt>
                <c:pt idx="6257">
                  <c:v>-92</c:v>
                </c:pt>
                <c:pt idx="6258">
                  <c:v>-105</c:v>
                </c:pt>
                <c:pt idx="6259">
                  <c:v>-62</c:v>
                </c:pt>
                <c:pt idx="6260">
                  <c:v>-35</c:v>
                </c:pt>
                <c:pt idx="6261">
                  <c:v>-68</c:v>
                </c:pt>
                <c:pt idx="6262">
                  <c:v>-118</c:v>
                </c:pt>
                <c:pt idx="6263">
                  <c:v>-107</c:v>
                </c:pt>
                <c:pt idx="6264">
                  <c:v>-36</c:v>
                </c:pt>
                <c:pt idx="6265">
                  <c:v>-4</c:v>
                </c:pt>
                <c:pt idx="6266">
                  <c:v>-114</c:v>
                </c:pt>
                <c:pt idx="6267">
                  <c:v>-349</c:v>
                </c:pt>
                <c:pt idx="6268">
                  <c:v>-564</c:v>
                </c:pt>
                <c:pt idx="6269">
                  <c:v>-619</c:v>
                </c:pt>
                <c:pt idx="6270">
                  <c:v>-503</c:v>
                </c:pt>
                <c:pt idx="6271">
                  <c:v>-343</c:v>
                </c:pt>
                <c:pt idx="6272">
                  <c:v>-273</c:v>
                </c:pt>
                <c:pt idx="6273">
                  <c:v>-325</c:v>
                </c:pt>
                <c:pt idx="6274">
                  <c:v>-420</c:v>
                </c:pt>
                <c:pt idx="6275">
                  <c:v>-454</c:v>
                </c:pt>
                <c:pt idx="6276">
                  <c:v>-363</c:v>
                </c:pt>
                <c:pt idx="6277">
                  <c:v>-163</c:v>
                </c:pt>
                <c:pt idx="6278">
                  <c:v>48</c:v>
                </c:pt>
                <c:pt idx="6279">
                  <c:v>113</c:v>
                </c:pt>
                <c:pt idx="6280">
                  <c:v>-68</c:v>
                </c:pt>
                <c:pt idx="6281">
                  <c:v>-396</c:v>
                </c:pt>
                <c:pt idx="6282">
                  <c:v>-549</c:v>
                </c:pt>
                <c:pt idx="6283">
                  <c:v>-217</c:v>
                </c:pt>
                <c:pt idx="6284">
                  <c:v>602</c:v>
                </c:pt>
                <c:pt idx="6285">
                  <c:v>1541</c:v>
                </c:pt>
                <c:pt idx="6286">
                  <c:v>2142</c:v>
                </c:pt>
                <c:pt idx="6287">
                  <c:v>2222</c:v>
                </c:pt>
                <c:pt idx="6288">
                  <c:v>1938</c:v>
                </c:pt>
                <c:pt idx="6289">
                  <c:v>1523</c:v>
                </c:pt>
                <c:pt idx="6290">
                  <c:v>1015</c:v>
                </c:pt>
                <c:pt idx="6291">
                  <c:v>309</c:v>
                </c:pt>
                <c:pt idx="6292">
                  <c:v>-571</c:v>
                </c:pt>
                <c:pt idx="6293">
                  <c:v>-1349</c:v>
                </c:pt>
                <c:pt idx="6294">
                  <c:v>-1694</c:v>
                </c:pt>
                <c:pt idx="6295">
                  <c:v>-1521</c:v>
                </c:pt>
                <c:pt idx="6296">
                  <c:v>-1047</c:v>
                </c:pt>
                <c:pt idx="6297">
                  <c:v>-577</c:v>
                </c:pt>
                <c:pt idx="6298">
                  <c:v>-282</c:v>
                </c:pt>
                <c:pt idx="6299">
                  <c:v>-192</c:v>
                </c:pt>
                <c:pt idx="6300">
                  <c:v>-295</c:v>
                </c:pt>
                <c:pt idx="6301">
                  <c:v>-539</c:v>
                </c:pt>
                <c:pt idx="6302">
                  <c:v>-736</c:v>
                </c:pt>
                <c:pt idx="6303">
                  <c:v>-596</c:v>
                </c:pt>
                <c:pt idx="6304">
                  <c:v>28</c:v>
                </c:pt>
                <c:pt idx="6305">
                  <c:v>919</c:v>
                </c:pt>
                <c:pt idx="6306">
                  <c:v>1580</c:v>
                </c:pt>
                <c:pt idx="6307">
                  <c:v>1648</c:v>
                </c:pt>
                <c:pt idx="6308">
                  <c:v>1200</c:v>
                </c:pt>
                <c:pt idx="6309">
                  <c:v>665</c:v>
                </c:pt>
                <c:pt idx="6310">
                  <c:v>422</c:v>
                </c:pt>
                <c:pt idx="6311">
                  <c:v>510</c:v>
                </c:pt>
                <c:pt idx="6312">
                  <c:v>700</c:v>
                </c:pt>
                <c:pt idx="6313">
                  <c:v>796</c:v>
                </c:pt>
                <c:pt idx="6314">
                  <c:v>800</c:v>
                </c:pt>
                <c:pt idx="6315">
                  <c:v>840</c:v>
                </c:pt>
                <c:pt idx="6316">
                  <c:v>993</c:v>
                </c:pt>
                <c:pt idx="6317">
                  <c:v>1216</c:v>
                </c:pt>
                <c:pt idx="6318">
                  <c:v>1399</c:v>
                </c:pt>
                <c:pt idx="6319">
                  <c:v>1453</c:v>
                </c:pt>
                <c:pt idx="6320">
                  <c:v>1343</c:v>
                </c:pt>
                <c:pt idx="6321">
                  <c:v>1102</c:v>
                </c:pt>
                <c:pt idx="6322">
                  <c:v>814</c:v>
                </c:pt>
                <c:pt idx="6323">
                  <c:v>585</c:v>
                </c:pt>
                <c:pt idx="6324">
                  <c:v>509</c:v>
                </c:pt>
                <c:pt idx="6325">
                  <c:v>701</c:v>
                </c:pt>
                <c:pt idx="6326">
                  <c:v>1360</c:v>
                </c:pt>
                <c:pt idx="6327">
                  <c:v>2696</c:v>
                </c:pt>
                <c:pt idx="6328">
                  <c:v>4661</c:v>
                </c:pt>
                <c:pt idx="6329">
                  <c:v>6676</c:v>
                </c:pt>
                <c:pt idx="6330">
                  <c:v>7762</c:v>
                </c:pt>
                <c:pt idx="6331">
                  <c:v>7122</c:v>
                </c:pt>
                <c:pt idx="6332">
                  <c:v>4778</c:v>
                </c:pt>
                <c:pt idx="6333">
                  <c:v>1643</c:v>
                </c:pt>
                <c:pt idx="6334">
                  <c:v>-1076</c:v>
                </c:pt>
                <c:pt idx="6335">
                  <c:v>-2641</c:v>
                </c:pt>
                <c:pt idx="6336">
                  <c:v>-3090</c:v>
                </c:pt>
                <c:pt idx="6337">
                  <c:v>-2928</c:v>
                </c:pt>
                <c:pt idx="6338">
                  <c:v>-2622</c:v>
                </c:pt>
                <c:pt idx="6339">
                  <c:v>-2295</c:v>
                </c:pt>
                <c:pt idx="6340">
                  <c:v>-1762</c:v>
                </c:pt>
                <c:pt idx="6341">
                  <c:v>-729</c:v>
                </c:pt>
                <c:pt idx="6342">
                  <c:v>966</c:v>
                </c:pt>
                <c:pt idx="6343">
                  <c:v>3126</c:v>
                </c:pt>
                <c:pt idx="6344">
                  <c:v>5071</c:v>
                </c:pt>
                <c:pt idx="6345">
                  <c:v>5862</c:v>
                </c:pt>
                <c:pt idx="6346">
                  <c:v>4855</c:v>
                </c:pt>
                <c:pt idx="6347">
                  <c:v>2239</c:v>
                </c:pt>
                <c:pt idx="6348">
                  <c:v>-948</c:v>
                </c:pt>
                <c:pt idx="6349">
                  <c:v>-3423</c:v>
                </c:pt>
                <c:pt idx="6350">
                  <c:v>-4458</c:v>
                </c:pt>
                <c:pt idx="6351">
                  <c:v>-4230</c:v>
                </c:pt>
                <c:pt idx="6352">
                  <c:v>-3501</c:v>
                </c:pt>
                <c:pt idx="6353">
                  <c:v>-2941</c:v>
                </c:pt>
                <c:pt idx="6354">
                  <c:v>-2668</c:v>
                </c:pt>
                <c:pt idx="6355">
                  <c:v>-2277</c:v>
                </c:pt>
                <c:pt idx="6356">
                  <c:v>-1277</c:v>
                </c:pt>
                <c:pt idx="6357">
                  <c:v>459</c:v>
                </c:pt>
                <c:pt idx="6358">
                  <c:v>2512</c:v>
                </c:pt>
                <c:pt idx="6359">
                  <c:v>4113</c:v>
                </c:pt>
                <c:pt idx="6360">
                  <c:v>4597</c:v>
                </c:pt>
                <c:pt idx="6361">
                  <c:v>3835</c:v>
                </c:pt>
                <c:pt idx="6362">
                  <c:v>2338</c:v>
                </c:pt>
                <c:pt idx="6363">
                  <c:v>909</c:v>
                </c:pt>
                <c:pt idx="6364">
                  <c:v>89</c:v>
                </c:pt>
                <c:pt idx="6365">
                  <c:v>-174</c:v>
                </c:pt>
                <c:pt idx="6366">
                  <c:v>-325</c:v>
                </c:pt>
                <c:pt idx="6367">
                  <c:v>-676</c:v>
                </c:pt>
                <c:pt idx="6368">
                  <c:v>-1076</c:v>
                </c:pt>
                <c:pt idx="6369">
                  <c:v>-1128</c:v>
                </c:pt>
                <c:pt idx="6370">
                  <c:v>-707</c:v>
                </c:pt>
                <c:pt idx="6371">
                  <c:v>-196</c:v>
                </c:pt>
                <c:pt idx="6372">
                  <c:v>-156</c:v>
                </c:pt>
                <c:pt idx="6373">
                  <c:v>-745</c:v>
                </c:pt>
                <c:pt idx="6374">
                  <c:v>-1551</c:v>
                </c:pt>
                <c:pt idx="6375">
                  <c:v>-2023</c:v>
                </c:pt>
                <c:pt idx="6376">
                  <c:v>-2034</c:v>
                </c:pt>
                <c:pt idx="6377">
                  <c:v>-1983</c:v>
                </c:pt>
                <c:pt idx="6378">
                  <c:v>-2319</c:v>
                </c:pt>
                <c:pt idx="6379">
                  <c:v>-3050</c:v>
                </c:pt>
                <c:pt idx="6380">
                  <c:v>-3734</c:v>
                </c:pt>
                <c:pt idx="6381">
                  <c:v>-3957</c:v>
                </c:pt>
                <c:pt idx="6382">
                  <c:v>-3722</c:v>
                </c:pt>
                <c:pt idx="6383">
                  <c:v>-3397</c:v>
                </c:pt>
                <c:pt idx="6384">
                  <c:v>-3308</c:v>
                </c:pt>
                <c:pt idx="6385">
                  <c:v>-3448</c:v>
                </c:pt>
                <c:pt idx="6386">
                  <c:v>-3551</c:v>
                </c:pt>
                <c:pt idx="6387">
                  <c:v>-3379</c:v>
                </c:pt>
                <c:pt idx="6388">
                  <c:v>-2928</c:v>
                </c:pt>
                <c:pt idx="6389">
                  <c:v>-2404</c:v>
                </c:pt>
                <c:pt idx="6390">
                  <c:v>-2077</c:v>
                </c:pt>
                <c:pt idx="6391">
                  <c:v>-2134</c:v>
                </c:pt>
                <c:pt idx="6392">
                  <c:v>-2596</c:v>
                </c:pt>
                <c:pt idx="6393">
                  <c:v>-3289</c:v>
                </c:pt>
                <c:pt idx="6394">
                  <c:v>-3905</c:v>
                </c:pt>
                <c:pt idx="6395">
                  <c:v>-4178</c:v>
                </c:pt>
                <c:pt idx="6396">
                  <c:v>-4062</c:v>
                </c:pt>
                <c:pt idx="6397">
                  <c:v>-3754</c:v>
                </c:pt>
                <c:pt idx="6398">
                  <c:v>-3515</c:v>
                </c:pt>
                <c:pt idx="6399">
                  <c:v>-3433</c:v>
                </c:pt>
                <c:pt idx="6400">
                  <c:v>-3364</c:v>
                </c:pt>
                <c:pt idx="6401">
                  <c:v>-3115</c:v>
                </c:pt>
                <c:pt idx="6402">
                  <c:v>-2663</c:v>
                </c:pt>
                <c:pt idx="6403">
                  <c:v>-2191</c:v>
                </c:pt>
                <c:pt idx="6404">
                  <c:v>-1907</c:v>
                </c:pt>
                <c:pt idx="6405">
                  <c:v>-1847</c:v>
                </c:pt>
                <c:pt idx="6406">
                  <c:v>-1881</c:v>
                </c:pt>
                <c:pt idx="6407">
                  <c:v>-1872</c:v>
                </c:pt>
                <c:pt idx="6408">
                  <c:v>-1798</c:v>
                </c:pt>
                <c:pt idx="6409">
                  <c:v>-1704</c:v>
                </c:pt>
                <c:pt idx="6410">
                  <c:v>-1567</c:v>
                </c:pt>
                <c:pt idx="6411">
                  <c:v>-1282</c:v>
                </c:pt>
                <c:pt idx="6412">
                  <c:v>-802</c:v>
                </c:pt>
                <c:pt idx="6413">
                  <c:v>-281</c:v>
                </c:pt>
                <c:pt idx="6414">
                  <c:v>2</c:v>
                </c:pt>
                <c:pt idx="6415">
                  <c:v>-119</c:v>
                </c:pt>
                <c:pt idx="6416">
                  <c:v>-528</c:v>
                </c:pt>
                <c:pt idx="6417">
                  <c:v>-905</c:v>
                </c:pt>
                <c:pt idx="6418">
                  <c:v>-1001</c:v>
                </c:pt>
                <c:pt idx="6419">
                  <c:v>-834</c:v>
                </c:pt>
                <c:pt idx="6420">
                  <c:v>-625</c:v>
                </c:pt>
                <c:pt idx="6421">
                  <c:v>-570</c:v>
                </c:pt>
                <c:pt idx="6422">
                  <c:v>-674</c:v>
                </c:pt>
                <c:pt idx="6423">
                  <c:v>-810</c:v>
                </c:pt>
                <c:pt idx="6424">
                  <c:v>-861</c:v>
                </c:pt>
                <c:pt idx="6425">
                  <c:v>-817</c:v>
                </c:pt>
                <c:pt idx="6426">
                  <c:v>-717</c:v>
                </c:pt>
                <c:pt idx="6427">
                  <c:v>-583</c:v>
                </c:pt>
                <c:pt idx="6428">
                  <c:v>-435</c:v>
                </c:pt>
                <c:pt idx="6429">
                  <c:v>-343</c:v>
                </c:pt>
                <c:pt idx="6430">
                  <c:v>-398</c:v>
                </c:pt>
                <c:pt idx="6431">
                  <c:v>-596</c:v>
                </c:pt>
                <c:pt idx="6432">
                  <c:v>-773</c:v>
                </c:pt>
                <c:pt idx="6433">
                  <c:v>-736</c:v>
                </c:pt>
                <c:pt idx="6434">
                  <c:v>-490</c:v>
                </c:pt>
                <c:pt idx="6435">
                  <c:v>-286</c:v>
                </c:pt>
                <c:pt idx="6436">
                  <c:v>-370</c:v>
                </c:pt>
                <c:pt idx="6437">
                  <c:v>-657</c:v>
                </c:pt>
                <c:pt idx="6438">
                  <c:v>-693</c:v>
                </c:pt>
                <c:pt idx="6439">
                  <c:v>-38</c:v>
                </c:pt>
                <c:pt idx="6440">
                  <c:v>1252</c:v>
                </c:pt>
                <c:pt idx="6441">
                  <c:v>2550</c:v>
                </c:pt>
                <c:pt idx="6442">
                  <c:v>3097</c:v>
                </c:pt>
                <c:pt idx="6443">
                  <c:v>2597</c:v>
                </c:pt>
                <c:pt idx="6444">
                  <c:v>1439</c:v>
                </c:pt>
                <c:pt idx="6445">
                  <c:v>346</c:v>
                </c:pt>
                <c:pt idx="6446">
                  <c:v>-197</c:v>
                </c:pt>
                <c:pt idx="6447">
                  <c:v>-219</c:v>
                </c:pt>
                <c:pt idx="6448">
                  <c:v>-50</c:v>
                </c:pt>
                <c:pt idx="6449">
                  <c:v>87</c:v>
                </c:pt>
                <c:pt idx="6450">
                  <c:v>266</c:v>
                </c:pt>
                <c:pt idx="6451">
                  <c:v>661</c:v>
                </c:pt>
                <c:pt idx="6452">
                  <c:v>1253</c:v>
                </c:pt>
                <c:pt idx="6453">
                  <c:v>1764</c:v>
                </c:pt>
                <c:pt idx="6454">
                  <c:v>1903</c:v>
                </c:pt>
                <c:pt idx="6455">
                  <c:v>1638</c:v>
                </c:pt>
                <c:pt idx="6456">
                  <c:v>1208</c:v>
                </c:pt>
                <c:pt idx="6457">
                  <c:v>880</c:v>
                </c:pt>
                <c:pt idx="6458">
                  <c:v>715</c:v>
                </c:pt>
                <c:pt idx="6459">
                  <c:v>587</c:v>
                </c:pt>
                <c:pt idx="6460">
                  <c:v>392</c:v>
                </c:pt>
                <c:pt idx="6461">
                  <c:v>172</c:v>
                </c:pt>
                <c:pt idx="6462">
                  <c:v>45</c:v>
                </c:pt>
                <c:pt idx="6463">
                  <c:v>34</c:v>
                </c:pt>
                <c:pt idx="6464">
                  <c:v>30</c:v>
                </c:pt>
                <c:pt idx="6465">
                  <c:v>-74</c:v>
                </c:pt>
                <c:pt idx="6466">
                  <c:v>-258</c:v>
                </c:pt>
                <c:pt idx="6467">
                  <c:v>-392</c:v>
                </c:pt>
                <c:pt idx="6468">
                  <c:v>-391</c:v>
                </c:pt>
                <c:pt idx="6469">
                  <c:v>-300</c:v>
                </c:pt>
                <c:pt idx="6470">
                  <c:v>-237</c:v>
                </c:pt>
                <c:pt idx="6471">
                  <c:v>-257</c:v>
                </c:pt>
                <c:pt idx="6472">
                  <c:v>-304</c:v>
                </c:pt>
                <c:pt idx="6473">
                  <c:v>-294</c:v>
                </c:pt>
                <c:pt idx="6474">
                  <c:v>-219</c:v>
                </c:pt>
                <c:pt idx="6475">
                  <c:v>-176</c:v>
                </c:pt>
                <c:pt idx="6476">
                  <c:v>-273</c:v>
                </c:pt>
                <c:pt idx="6477">
                  <c:v>-510</c:v>
                </c:pt>
                <c:pt idx="6478">
                  <c:v>-737</c:v>
                </c:pt>
                <c:pt idx="6479">
                  <c:v>-750</c:v>
                </c:pt>
                <c:pt idx="6480">
                  <c:v>-469</c:v>
                </c:pt>
                <c:pt idx="6481">
                  <c:v>-69</c:v>
                </c:pt>
                <c:pt idx="6482">
                  <c:v>77</c:v>
                </c:pt>
                <c:pt idx="6483">
                  <c:v>-334</c:v>
                </c:pt>
                <c:pt idx="6484">
                  <c:v>-1267</c:v>
                </c:pt>
                <c:pt idx="6485">
                  <c:v>-2288</c:v>
                </c:pt>
                <c:pt idx="6486">
                  <c:v>-2853</c:v>
                </c:pt>
                <c:pt idx="6487">
                  <c:v>-2712</c:v>
                </c:pt>
                <c:pt idx="6488">
                  <c:v>-2093</c:v>
                </c:pt>
                <c:pt idx="6489">
                  <c:v>-1498</c:v>
                </c:pt>
                <c:pt idx="6490">
                  <c:v>-1284</c:v>
                </c:pt>
                <c:pt idx="6491">
                  <c:v>-1421</c:v>
                </c:pt>
                <c:pt idx="6492">
                  <c:v>-1602</c:v>
                </c:pt>
                <c:pt idx="6493">
                  <c:v>-1575</c:v>
                </c:pt>
                <c:pt idx="6494">
                  <c:v>-1355</c:v>
                </c:pt>
                <c:pt idx="6495">
                  <c:v>-1149</c:v>
                </c:pt>
                <c:pt idx="6496">
                  <c:v>-1101</c:v>
                </c:pt>
                <c:pt idx="6497">
                  <c:v>-1148</c:v>
                </c:pt>
                <c:pt idx="6498">
                  <c:v>-1100</c:v>
                </c:pt>
                <c:pt idx="6499">
                  <c:v>-845</c:v>
                </c:pt>
                <c:pt idx="6500">
                  <c:v>-462</c:v>
                </c:pt>
                <c:pt idx="6501">
                  <c:v>-137</c:v>
                </c:pt>
                <c:pt idx="6502">
                  <c:v>7</c:v>
                </c:pt>
                <c:pt idx="6503">
                  <c:v>-7</c:v>
                </c:pt>
                <c:pt idx="6504">
                  <c:v>-74</c:v>
                </c:pt>
                <c:pt idx="6505">
                  <c:v>-99</c:v>
                </c:pt>
                <c:pt idx="6506">
                  <c:v>-28</c:v>
                </c:pt>
                <c:pt idx="6507">
                  <c:v>184</c:v>
                </c:pt>
                <c:pt idx="6508">
                  <c:v>558</c:v>
                </c:pt>
                <c:pt idx="6509">
                  <c:v>990</c:v>
                </c:pt>
                <c:pt idx="6510">
                  <c:v>1247</c:v>
                </c:pt>
                <c:pt idx="6511">
                  <c:v>1139</c:v>
                </c:pt>
                <c:pt idx="6512">
                  <c:v>778</c:v>
                </c:pt>
                <c:pt idx="6513">
                  <c:v>589</c:v>
                </c:pt>
                <c:pt idx="6514">
                  <c:v>957</c:v>
                </c:pt>
                <c:pt idx="6515">
                  <c:v>1774</c:v>
                </c:pt>
                <c:pt idx="6516">
                  <c:v>2403</c:v>
                </c:pt>
                <c:pt idx="6517">
                  <c:v>2198</c:v>
                </c:pt>
                <c:pt idx="6518">
                  <c:v>1138</c:v>
                </c:pt>
                <c:pt idx="6519">
                  <c:v>-79</c:v>
                </c:pt>
                <c:pt idx="6520">
                  <c:v>-631</c:v>
                </c:pt>
                <c:pt idx="6521">
                  <c:v>-291</c:v>
                </c:pt>
                <c:pt idx="6522">
                  <c:v>428</c:v>
                </c:pt>
                <c:pt idx="6523">
                  <c:v>812</c:v>
                </c:pt>
                <c:pt idx="6524">
                  <c:v>610</c:v>
                </c:pt>
                <c:pt idx="6525">
                  <c:v>159</c:v>
                </c:pt>
                <c:pt idx="6526">
                  <c:v>-46</c:v>
                </c:pt>
                <c:pt idx="6527">
                  <c:v>130</c:v>
                </c:pt>
                <c:pt idx="6528">
                  <c:v>431</c:v>
                </c:pt>
                <c:pt idx="6529">
                  <c:v>547</c:v>
                </c:pt>
                <c:pt idx="6530">
                  <c:v>445</c:v>
                </c:pt>
                <c:pt idx="6531">
                  <c:v>337</c:v>
                </c:pt>
                <c:pt idx="6532">
                  <c:v>390</c:v>
                </c:pt>
                <c:pt idx="6533">
                  <c:v>538</c:v>
                </c:pt>
                <c:pt idx="6534">
                  <c:v>573</c:v>
                </c:pt>
                <c:pt idx="6535">
                  <c:v>388</c:v>
                </c:pt>
                <c:pt idx="6536">
                  <c:v>102</c:v>
                </c:pt>
                <c:pt idx="6537">
                  <c:v>-57</c:v>
                </c:pt>
                <c:pt idx="6538">
                  <c:v>31</c:v>
                </c:pt>
                <c:pt idx="6539">
                  <c:v>274</c:v>
                </c:pt>
                <c:pt idx="6540">
                  <c:v>445</c:v>
                </c:pt>
                <c:pt idx="6541">
                  <c:v>376</c:v>
                </c:pt>
                <c:pt idx="6542">
                  <c:v>85</c:v>
                </c:pt>
                <c:pt idx="6543">
                  <c:v>-238</c:v>
                </c:pt>
                <c:pt idx="6544">
                  <c:v>-368</c:v>
                </c:pt>
                <c:pt idx="6545">
                  <c:v>-193</c:v>
                </c:pt>
                <c:pt idx="6546">
                  <c:v>199</c:v>
                </c:pt>
                <c:pt idx="6547">
                  <c:v>576</c:v>
                </c:pt>
                <c:pt idx="6548">
                  <c:v>718</c:v>
                </c:pt>
                <c:pt idx="6549">
                  <c:v>595</c:v>
                </c:pt>
                <c:pt idx="6550">
                  <c:v>404</c:v>
                </c:pt>
                <c:pt idx="6551">
                  <c:v>413</c:v>
                </c:pt>
                <c:pt idx="6552">
                  <c:v>719</c:v>
                </c:pt>
                <c:pt idx="6553">
                  <c:v>1147</c:v>
                </c:pt>
                <c:pt idx="6554">
                  <c:v>1396</c:v>
                </c:pt>
                <c:pt idx="6555">
                  <c:v>1297</c:v>
                </c:pt>
                <c:pt idx="6556">
                  <c:v>939</c:v>
                </c:pt>
                <c:pt idx="6557">
                  <c:v>538</c:v>
                </c:pt>
                <c:pt idx="6558">
                  <c:v>229</c:v>
                </c:pt>
                <c:pt idx="6559">
                  <c:v>3</c:v>
                </c:pt>
                <c:pt idx="6560">
                  <c:v>-163</c:v>
                </c:pt>
                <c:pt idx="6561">
                  <c:v>-214</c:v>
                </c:pt>
                <c:pt idx="6562">
                  <c:v>-82</c:v>
                </c:pt>
                <c:pt idx="6563">
                  <c:v>152</c:v>
                </c:pt>
                <c:pt idx="6564">
                  <c:v>264</c:v>
                </c:pt>
                <c:pt idx="6565">
                  <c:v>86</c:v>
                </c:pt>
                <c:pt idx="6566">
                  <c:v>-285</c:v>
                </c:pt>
                <c:pt idx="6567">
                  <c:v>-551</c:v>
                </c:pt>
                <c:pt idx="6568">
                  <c:v>-482</c:v>
                </c:pt>
                <c:pt idx="6569">
                  <c:v>-146</c:v>
                </c:pt>
                <c:pt idx="6570">
                  <c:v>178</c:v>
                </c:pt>
                <c:pt idx="6571">
                  <c:v>265</c:v>
                </c:pt>
                <c:pt idx="6572">
                  <c:v>128</c:v>
                </c:pt>
                <c:pt idx="6573">
                  <c:v>-51</c:v>
                </c:pt>
                <c:pt idx="6574">
                  <c:v>-125</c:v>
                </c:pt>
                <c:pt idx="6575">
                  <c:v>-105</c:v>
                </c:pt>
                <c:pt idx="6576">
                  <c:v>-98</c:v>
                </c:pt>
                <c:pt idx="6577">
                  <c:v>-168</c:v>
                </c:pt>
                <c:pt idx="6578">
                  <c:v>-258</c:v>
                </c:pt>
                <c:pt idx="6579">
                  <c:v>-240</c:v>
                </c:pt>
                <c:pt idx="6580">
                  <c:v>-24</c:v>
                </c:pt>
                <c:pt idx="6581">
                  <c:v>353</c:v>
                </c:pt>
                <c:pt idx="6582">
                  <c:v>733</c:v>
                </c:pt>
                <c:pt idx="6583">
                  <c:v>929</c:v>
                </c:pt>
                <c:pt idx="6584">
                  <c:v>878</c:v>
                </c:pt>
                <c:pt idx="6585">
                  <c:v>700</c:v>
                </c:pt>
                <c:pt idx="6586">
                  <c:v>609</c:v>
                </c:pt>
                <c:pt idx="6587">
                  <c:v>717</c:v>
                </c:pt>
                <c:pt idx="6588">
                  <c:v>928</c:v>
                </c:pt>
                <c:pt idx="6589">
                  <c:v>1032</c:v>
                </c:pt>
                <c:pt idx="6590">
                  <c:v>917</c:v>
                </c:pt>
                <c:pt idx="6591">
                  <c:v>673</c:v>
                </c:pt>
                <c:pt idx="6592">
                  <c:v>483</c:v>
                </c:pt>
                <c:pt idx="6593">
                  <c:v>426</c:v>
                </c:pt>
                <c:pt idx="6594">
                  <c:v>419</c:v>
                </c:pt>
                <c:pt idx="6595">
                  <c:v>364</c:v>
                </c:pt>
                <c:pt idx="6596">
                  <c:v>299</c:v>
                </c:pt>
                <c:pt idx="6597">
                  <c:v>356</c:v>
                </c:pt>
                <c:pt idx="6598">
                  <c:v>577</c:v>
                </c:pt>
                <c:pt idx="6599">
                  <c:v>808</c:v>
                </c:pt>
                <c:pt idx="6600">
                  <c:v>844</c:v>
                </c:pt>
                <c:pt idx="6601">
                  <c:v>672</c:v>
                </c:pt>
                <c:pt idx="6602">
                  <c:v>530</c:v>
                </c:pt>
                <c:pt idx="6603">
                  <c:v>677</c:v>
                </c:pt>
                <c:pt idx="6604">
                  <c:v>1098</c:v>
                </c:pt>
                <c:pt idx="6605">
                  <c:v>1471</c:v>
                </c:pt>
                <c:pt idx="6606">
                  <c:v>1459</c:v>
                </c:pt>
                <c:pt idx="6607">
                  <c:v>1030</c:v>
                </c:pt>
                <c:pt idx="6608">
                  <c:v>490</c:v>
                </c:pt>
                <c:pt idx="6609">
                  <c:v>187</c:v>
                </c:pt>
                <c:pt idx="6610">
                  <c:v>212</c:v>
                </c:pt>
                <c:pt idx="6611">
                  <c:v>383</c:v>
                </c:pt>
                <c:pt idx="6612">
                  <c:v>486</c:v>
                </c:pt>
                <c:pt idx="6613">
                  <c:v>484</c:v>
                </c:pt>
                <c:pt idx="6614">
                  <c:v>476</c:v>
                </c:pt>
                <c:pt idx="6615">
                  <c:v>501</c:v>
                </c:pt>
                <c:pt idx="6616">
                  <c:v>465</c:v>
                </c:pt>
                <c:pt idx="6617">
                  <c:v>273</c:v>
                </c:pt>
                <c:pt idx="6618">
                  <c:v>0</c:v>
                </c:pt>
                <c:pt idx="6619">
                  <c:v>-154</c:v>
                </c:pt>
                <c:pt idx="6620">
                  <c:v>-76</c:v>
                </c:pt>
                <c:pt idx="6621">
                  <c:v>108</c:v>
                </c:pt>
                <c:pt idx="6622">
                  <c:v>172</c:v>
                </c:pt>
                <c:pt idx="6623">
                  <c:v>43</c:v>
                </c:pt>
                <c:pt idx="6624">
                  <c:v>-87</c:v>
                </c:pt>
                <c:pt idx="6625">
                  <c:v>23</c:v>
                </c:pt>
                <c:pt idx="6626">
                  <c:v>397</c:v>
                </c:pt>
                <c:pt idx="6627">
                  <c:v>780</c:v>
                </c:pt>
                <c:pt idx="6628">
                  <c:v>891</c:v>
                </c:pt>
                <c:pt idx="6629">
                  <c:v>709</c:v>
                </c:pt>
                <c:pt idx="6630">
                  <c:v>473</c:v>
                </c:pt>
                <c:pt idx="6631">
                  <c:v>410</c:v>
                </c:pt>
                <c:pt idx="6632">
                  <c:v>486</c:v>
                </c:pt>
                <c:pt idx="6633">
                  <c:v>453</c:v>
                </c:pt>
                <c:pt idx="6634">
                  <c:v>142</c:v>
                </c:pt>
                <c:pt idx="6635">
                  <c:v>-326</c:v>
                </c:pt>
                <c:pt idx="6636">
                  <c:v>-640</c:v>
                </c:pt>
                <c:pt idx="6637">
                  <c:v>-585</c:v>
                </c:pt>
                <c:pt idx="6638">
                  <c:v>-225</c:v>
                </c:pt>
                <c:pt idx="6639">
                  <c:v>188</c:v>
                </c:pt>
                <c:pt idx="6640">
                  <c:v>464</c:v>
                </c:pt>
                <c:pt idx="6641">
                  <c:v>579</c:v>
                </c:pt>
                <c:pt idx="6642">
                  <c:v>595</c:v>
                </c:pt>
                <c:pt idx="6643">
                  <c:v>521</c:v>
                </c:pt>
                <c:pt idx="6644">
                  <c:v>331</c:v>
                </c:pt>
                <c:pt idx="6645">
                  <c:v>79</c:v>
                </c:pt>
                <c:pt idx="6646">
                  <c:v>-64</c:v>
                </c:pt>
                <c:pt idx="6647">
                  <c:v>25</c:v>
                </c:pt>
                <c:pt idx="6648">
                  <c:v>257</c:v>
                </c:pt>
                <c:pt idx="6649">
                  <c:v>354</c:v>
                </c:pt>
                <c:pt idx="6650">
                  <c:v>116</c:v>
                </c:pt>
                <c:pt idx="6651">
                  <c:v>-360</c:v>
                </c:pt>
                <c:pt idx="6652">
                  <c:v>-737</c:v>
                </c:pt>
                <c:pt idx="6653">
                  <c:v>-739</c:v>
                </c:pt>
                <c:pt idx="6654">
                  <c:v>-395</c:v>
                </c:pt>
                <c:pt idx="6655">
                  <c:v>7</c:v>
                </c:pt>
                <c:pt idx="6656">
                  <c:v>190</c:v>
                </c:pt>
                <c:pt idx="6657">
                  <c:v>105</c:v>
                </c:pt>
                <c:pt idx="6658">
                  <c:v>-86</c:v>
                </c:pt>
                <c:pt idx="6659">
                  <c:v>-205</c:v>
                </c:pt>
                <c:pt idx="6660">
                  <c:v>-205</c:v>
                </c:pt>
                <c:pt idx="6661">
                  <c:v>-165</c:v>
                </c:pt>
                <c:pt idx="6662">
                  <c:v>-175</c:v>
                </c:pt>
                <c:pt idx="6663">
                  <c:v>-234</c:v>
                </c:pt>
                <c:pt idx="6664">
                  <c:v>-254</c:v>
                </c:pt>
                <c:pt idx="6665">
                  <c:v>-151</c:v>
                </c:pt>
                <c:pt idx="6666">
                  <c:v>54</c:v>
                </c:pt>
                <c:pt idx="6667">
                  <c:v>225</c:v>
                </c:pt>
                <c:pt idx="6668">
                  <c:v>206</c:v>
                </c:pt>
                <c:pt idx="6669">
                  <c:v>-43</c:v>
                </c:pt>
                <c:pt idx="6670">
                  <c:v>-388</c:v>
                </c:pt>
                <c:pt idx="6671">
                  <c:v>-612</c:v>
                </c:pt>
                <c:pt idx="6672">
                  <c:v>-579</c:v>
                </c:pt>
                <c:pt idx="6673">
                  <c:v>-330</c:v>
                </c:pt>
                <c:pt idx="6674">
                  <c:v>-12</c:v>
                </c:pt>
                <c:pt idx="6675">
                  <c:v>250</c:v>
                </c:pt>
                <c:pt idx="6676">
                  <c:v>419</c:v>
                </c:pt>
                <c:pt idx="6677">
                  <c:v>498</c:v>
                </c:pt>
                <c:pt idx="6678">
                  <c:v>465</c:v>
                </c:pt>
                <c:pt idx="6679">
                  <c:v>289</c:v>
                </c:pt>
                <c:pt idx="6680">
                  <c:v>-1</c:v>
                </c:pt>
                <c:pt idx="6681">
                  <c:v>-295</c:v>
                </c:pt>
                <c:pt idx="6682">
                  <c:v>-459</c:v>
                </c:pt>
                <c:pt idx="6683">
                  <c:v>-423</c:v>
                </c:pt>
                <c:pt idx="6684">
                  <c:v>-214</c:v>
                </c:pt>
                <c:pt idx="6685">
                  <c:v>58</c:v>
                </c:pt>
                <c:pt idx="6686">
                  <c:v>251</c:v>
                </c:pt>
                <c:pt idx="6687">
                  <c:v>241</c:v>
                </c:pt>
                <c:pt idx="6688">
                  <c:v>5</c:v>
                </c:pt>
                <c:pt idx="6689">
                  <c:v>-329</c:v>
                </c:pt>
                <c:pt idx="6690">
                  <c:v>-541</c:v>
                </c:pt>
                <c:pt idx="6691">
                  <c:v>-502</c:v>
                </c:pt>
                <c:pt idx="6692">
                  <c:v>-305</c:v>
                </c:pt>
                <c:pt idx="6693">
                  <c:v>-192</c:v>
                </c:pt>
                <c:pt idx="6694">
                  <c:v>-303</c:v>
                </c:pt>
                <c:pt idx="6695">
                  <c:v>-513</c:v>
                </c:pt>
                <c:pt idx="6696">
                  <c:v>-552</c:v>
                </c:pt>
                <c:pt idx="6697">
                  <c:v>-282</c:v>
                </c:pt>
                <c:pt idx="6698">
                  <c:v>163</c:v>
                </c:pt>
                <c:pt idx="6699">
                  <c:v>522</c:v>
                </c:pt>
                <c:pt idx="6700">
                  <c:v>671</c:v>
                </c:pt>
                <c:pt idx="6701">
                  <c:v>708</c:v>
                </c:pt>
                <c:pt idx="6702">
                  <c:v>796</c:v>
                </c:pt>
                <c:pt idx="6703">
                  <c:v>966</c:v>
                </c:pt>
                <c:pt idx="6704">
                  <c:v>1102</c:v>
                </c:pt>
                <c:pt idx="6705">
                  <c:v>1101</c:v>
                </c:pt>
                <c:pt idx="6706">
                  <c:v>975</c:v>
                </c:pt>
                <c:pt idx="6707">
                  <c:v>822</c:v>
                </c:pt>
                <c:pt idx="6708">
                  <c:v>704</c:v>
                </c:pt>
                <c:pt idx="6709">
                  <c:v>615</c:v>
                </c:pt>
                <c:pt idx="6710">
                  <c:v>526</c:v>
                </c:pt>
                <c:pt idx="6711">
                  <c:v>427</c:v>
                </c:pt>
                <c:pt idx="6712">
                  <c:v>319</c:v>
                </c:pt>
                <c:pt idx="6713">
                  <c:v>203</c:v>
                </c:pt>
                <c:pt idx="6714">
                  <c:v>101</c:v>
                </c:pt>
                <c:pt idx="6715">
                  <c:v>75</c:v>
                </c:pt>
                <c:pt idx="6716">
                  <c:v>167</c:v>
                </c:pt>
                <c:pt idx="6717">
                  <c:v>325</c:v>
                </c:pt>
                <c:pt idx="6718">
                  <c:v>423</c:v>
                </c:pt>
                <c:pt idx="6719">
                  <c:v>396</c:v>
                </c:pt>
                <c:pt idx="6720">
                  <c:v>345</c:v>
                </c:pt>
                <c:pt idx="6721">
                  <c:v>446</c:v>
                </c:pt>
                <c:pt idx="6722">
                  <c:v>743</c:v>
                </c:pt>
                <c:pt idx="6723">
                  <c:v>1048</c:v>
                </c:pt>
                <c:pt idx="6724">
                  <c:v>1094</c:v>
                </c:pt>
                <c:pt idx="6725">
                  <c:v>802</c:v>
                </c:pt>
                <c:pt idx="6726">
                  <c:v>369</c:v>
                </c:pt>
                <c:pt idx="6727">
                  <c:v>91</c:v>
                </c:pt>
                <c:pt idx="6728">
                  <c:v>83</c:v>
                </c:pt>
                <c:pt idx="6729">
                  <c:v>215</c:v>
                </c:pt>
                <c:pt idx="6730">
                  <c:v>281</c:v>
                </c:pt>
                <c:pt idx="6731">
                  <c:v>227</c:v>
                </c:pt>
                <c:pt idx="6732">
                  <c:v>179</c:v>
                </c:pt>
                <c:pt idx="6733">
                  <c:v>278</c:v>
                </c:pt>
                <c:pt idx="6734">
                  <c:v>510</c:v>
                </c:pt>
                <c:pt idx="6735">
                  <c:v>714</c:v>
                </c:pt>
                <c:pt idx="6736">
                  <c:v>734</c:v>
                </c:pt>
                <c:pt idx="6737">
                  <c:v>568</c:v>
                </c:pt>
                <c:pt idx="6738">
                  <c:v>352</c:v>
                </c:pt>
                <c:pt idx="6739">
                  <c:v>239</c:v>
                </c:pt>
                <c:pt idx="6740">
                  <c:v>267</c:v>
                </c:pt>
                <c:pt idx="6741">
                  <c:v>348</c:v>
                </c:pt>
                <c:pt idx="6742">
                  <c:v>360</c:v>
                </c:pt>
                <c:pt idx="6743">
                  <c:v>256</c:v>
                </c:pt>
                <c:pt idx="6744">
                  <c:v>106</c:v>
                </c:pt>
                <c:pt idx="6745">
                  <c:v>36</c:v>
                </c:pt>
                <c:pt idx="6746">
                  <c:v>127</c:v>
                </c:pt>
                <c:pt idx="6747">
                  <c:v>335</c:v>
                </c:pt>
                <c:pt idx="6748">
                  <c:v>521</c:v>
                </c:pt>
                <c:pt idx="6749">
                  <c:v>552</c:v>
                </c:pt>
                <c:pt idx="6750">
                  <c:v>404</c:v>
                </c:pt>
                <c:pt idx="6751">
                  <c:v>182</c:v>
                </c:pt>
                <c:pt idx="6752">
                  <c:v>32</c:v>
                </c:pt>
                <c:pt idx="6753">
                  <c:v>27</c:v>
                </c:pt>
                <c:pt idx="6754">
                  <c:v>114</c:v>
                </c:pt>
                <c:pt idx="6755">
                  <c:v>169</c:v>
                </c:pt>
                <c:pt idx="6756">
                  <c:v>114</c:v>
                </c:pt>
                <c:pt idx="6757">
                  <c:v>-13</c:v>
                </c:pt>
                <c:pt idx="6758">
                  <c:v>-87</c:v>
                </c:pt>
                <c:pt idx="6759">
                  <c:v>9</c:v>
                </c:pt>
                <c:pt idx="6760">
                  <c:v>290</c:v>
                </c:pt>
                <c:pt idx="6761">
                  <c:v>636</c:v>
                </c:pt>
                <c:pt idx="6762">
                  <c:v>870</c:v>
                </c:pt>
                <c:pt idx="6763">
                  <c:v>869</c:v>
                </c:pt>
                <c:pt idx="6764">
                  <c:v>652</c:v>
                </c:pt>
                <c:pt idx="6765">
                  <c:v>366</c:v>
                </c:pt>
                <c:pt idx="6766">
                  <c:v>175</c:v>
                </c:pt>
                <c:pt idx="6767">
                  <c:v>148</c:v>
                </c:pt>
                <c:pt idx="6768">
                  <c:v>231</c:v>
                </c:pt>
                <c:pt idx="6769">
                  <c:v>332</c:v>
                </c:pt>
                <c:pt idx="6770">
                  <c:v>418</c:v>
                </c:pt>
                <c:pt idx="6771">
                  <c:v>522</c:v>
                </c:pt>
                <c:pt idx="6772">
                  <c:v>653</c:v>
                </c:pt>
                <c:pt idx="6773">
                  <c:v>732</c:v>
                </c:pt>
                <c:pt idx="6774">
                  <c:v>652</c:v>
                </c:pt>
                <c:pt idx="6775">
                  <c:v>409</c:v>
                </c:pt>
                <c:pt idx="6776">
                  <c:v>148</c:v>
                </c:pt>
                <c:pt idx="6777">
                  <c:v>40</c:v>
                </c:pt>
                <c:pt idx="6778">
                  <c:v>122</c:v>
                </c:pt>
                <c:pt idx="6779">
                  <c:v>250</c:v>
                </c:pt>
                <c:pt idx="6780">
                  <c:v>245</c:v>
                </c:pt>
                <c:pt idx="6781">
                  <c:v>53</c:v>
                </c:pt>
                <c:pt idx="6782">
                  <c:v>-212</c:v>
                </c:pt>
                <c:pt idx="6783">
                  <c:v>-392</c:v>
                </c:pt>
                <c:pt idx="6784">
                  <c:v>-413</c:v>
                </c:pt>
                <c:pt idx="6785">
                  <c:v>-319</c:v>
                </c:pt>
                <c:pt idx="6786">
                  <c:v>-201</c:v>
                </c:pt>
                <c:pt idx="6787">
                  <c:v>-124</c:v>
                </c:pt>
                <c:pt idx="6788">
                  <c:v>-105</c:v>
                </c:pt>
                <c:pt idx="6789">
                  <c:v>-149</c:v>
                </c:pt>
                <c:pt idx="6790">
                  <c:v>-262</c:v>
                </c:pt>
                <c:pt idx="6791">
                  <c:v>-449</c:v>
                </c:pt>
                <c:pt idx="6792">
                  <c:v>-674</c:v>
                </c:pt>
                <c:pt idx="6793">
                  <c:v>-830</c:v>
                </c:pt>
                <c:pt idx="6794">
                  <c:v>-770</c:v>
                </c:pt>
                <c:pt idx="6795">
                  <c:v>-419</c:v>
                </c:pt>
                <c:pt idx="6796">
                  <c:v>105</c:v>
                </c:pt>
                <c:pt idx="6797">
                  <c:v>516</c:v>
                </c:pt>
                <c:pt idx="6798">
                  <c:v>552</c:v>
                </c:pt>
                <c:pt idx="6799">
                  <c:v>209</c:v>
                </c:pt>
                <c:pt idx="6800">
                  <c:v>-236</c:v>
                </c:pt>
                <c:pt idx="6801">
                  <c:v>-478</c:v>
                </c:pt>
                <c:pt idx="6802">
                  <c:v>-464</c:v>
                </c:pt>
                <c:pt idx="6803">
                  <c:v>-414</c:v>
                </c:pt>
                <c:pt idx="6804">
                  <c:v>-537</c:v>
                </c:pt>
                <c:pt idx="6805">
                  <c:v>-780</c:v>
                </c:pt>
                <c:pt idx="6806">
                  <c:v>-895</c:v>
                </c:pt>
                <c:pt idx="6807">
                  <c:v>-744</c:v>
                </c:pt>
                <c:pt idx="6808">
                  <c:v>-485</c:v>
                </c:pt>
                <c:pt idx="6809">
                  <c:v>-396</c:v>
                </c:pt>
                <c:pt idx="6810">
                  <c:v>-541</c:v>
                </c:pt>
                <c:pt idx="6811">
                  <c:v>-700</c:v>
                </c:pt>
                <c:pt idx="6812">
                  <c:v>-631</c:v>
                </c:pt>
                <c:pt idx="6813">
                  <c:v>-378</c:v>
                </c:pt>
                <c:pt idx="6814">
                  <c:v>-217</c:v>
                </c:pt>
                <c:pt idx="6815">
                  <c:v>-310</c:v>
                </c:pt>
                <c:pt idx="6816">
                  <c:v>-488</c:v>
                </c:pt>
                <c:pt idx="6817">
                  <c:v>-449</c:v>
                </c:pt>
                <c:pt idx="6818">
                  <c:v>-161</c:v>
                </c:pt>
                <c:pt idx="6819">
                  <c:v>34</c:v>
                </c:pt>
                <c:pt idx="6820">
                  <c:v>-191</c:v>
                </c:pt>
                <c:pt idx="6821">
                  <c:v>-681</c:v>
                </c:pt>
                <c:pt idx="6822">
                  <c:v>-777</c:v>
                </c:pt>
                <c:pt idx="6823">
                  <c:v>98</c:v>
                </c:pt>
                <c:pt idx="6824">
                  <c:v>1812</c:v>
                </c:pt>
                <c:pt idx="6825">
                  <c:v>3484</c:v>
                </c:pt>
                <c:pt idx="6826">
                  <c:v>4136</c:v>
                </c:pt>
                <c:pt idx="6827">
                  <c:v>3450</c:v>
                </c:pt>
                <c:pt idx="6828">
                  <c:v>1980</c:v>
                </c:pt>
                <c:pt idx="6829">
                  <c:v>665</c:v>
                </c:pt>
                <c:pt idx="6830">
                  <c:v>130</c:v>
                </c:pt>
                <c:pt idx="6831">
                  <c:v>357</c:v>
                </c:pt>
                <c:pt idx="6832">
                  <c:v>894</c:v>
                </c:pt>
                <c:pt idx="6833">
                  <c:v>1308</c:v>
                </c:pt>
                <c:pt idx="6834">
                  <c:v>1457</c:v>
                </c:pt>
                <c:pt idx="6835">
                  <c:v>1457</c:v>
                </c:pt>
                <c:pt idx="6836">
                  <c:v>1477</c:v>
                </c:pt>
                <c:pt idx="6837">
                  <c:v>1583</c:v>
                </c:pt>
                <c:pt idx="6838">
                  <c:v>1726</c:v>
                </c:pt>
                <c:pt idx="6839">
                  <c:v>1812</c:v>
                </c:pt>
                <c:pt idx="6840">
                  <c:v>1777</c:v>
                </c:pt>
                <c:pt idx="6841">
                  <c:v>1620</c:v>
                </c:pt>
                <c:pt idx="6842">
                  <c:v>1398</c:v>
                </c:pt>
                <c:pt idx="6843">
                  <c:v>1190</c:v>
                </c:pt>
                <c:pt idx="6844">
                  <c:v>1035</c:v>
                </c:pt>
                <c:pt idx="6845">
                  <c:v>901</c:v>
                </c:pt>
                <c:pt idx="6846">
                  <c:v>710</c:v>
                </c:pt>
                <c:pt idx="6847">
                  <c:v>428</c:v>
                </c:pt>
                <c:pt idx="6848">
                  <c:v>132</c:v>
                </c:pt>
                <c:pt idx="6849">
                  <c:v>-27</c:v>
                </c:pt>
                <c:pt idx="6850">
                  <c:v>27</c:v>
                </c:pt>
                <c:pt idx="6851">
                  <c:v>206</c:v>
                </c:pt>
                <c:pt idx="6852">
                  <c:v>293</c:v>
                </c:pt>
                <c:pt idx="6853">
                  <c:v>154</c:v>
                </c:pt>
                <c:pt idx="6854">
                  <c:v>-116</c:v>
                </c:pt>
                <c:pt idx="6855">
                  <c:v>-251</c:v>
                </c:pt>
                <c:pt idx="6856">
                  <c:v>-59</c:v>
                </c:pt>
                <c:pt idx="6857">
                  <c:v>374</c:v>
                </c:pt>
                <c:pt idx="6858">
                  <c:v>743</c:v>
                </c:pt>
                <c:pt idx="6859">
                  <c:v>775</c:v>
                </c:pt>
                <c:pt idx="6860">
                  <c:v>469</c:v>
                </c:pt>
                <c:pt idx="6861">
                  <c:v>89</c:v>
                </c:pt>
                <c:pt idx="6862">
                  <c:v>-57</c:v>
                </c:pt>
                <c:pt idx="6863">
                  <c:v>136</c:v>
                </c:pt>
                <c:pt idx="6864">
                  <c:v>514</c:v>
                </c:pt>
                <c:pt idx="6865">
                  <c:v>804</c:v>
                </c:pt>
                <c:pt idx="6866">
                  <c:v>835</c:v>
                </c:pt>
                <c:pt idx="6867">
                  <c:v>666</c:v>
                </c:pt>
                <c:pt idx="6868">
                  <c:v>514</c:v>
                </c:pt>
                <c:pt idx="6869">
                  <c:v>552</c:v>
                </c:pt>
                <c:pt idx="6870">
                  <c:v>738</c:v>
                </c:pt>
                <c:pt idx="6871">
                  <c:v>848</c:v>
                </c:pt>
                <c:pt idx="6872">
                  <c:v>689</c:v>
                </c:pt>
                <c:pt idx="6873">
                  <c:v>311</c:v>
                </c:pt>
                <c:pt idx="6874">
                  <c:v>-17</c:v>
                </c:pt>
                <c:pt idx="6875">
                  <c:v>-42</c:v>
                </c:pt>
                <c:pt idx="6876">
                  <c:v>239</c:v>
                </c:pt>
                <c:pt idx="6877">
                  <c:v>581</c:v>
                </c:pt>
                <c:pt idx="6878">
                  <c:v>714</c:v>
                </c:pt>
                <c:pt idx="6879">
                  <c:v>569</c:v>
                </c:pt>
                <c:pt idx="6880">
                  <c:v>296</c:v>
                </c:pt>
                <c:pt idx="6881">
                  <c:v>103</c:v>
                </c:pt>
                <c:pt idx="6882">
                  <c:v>85</c:v>
                </c:pt>
                <c:pt idx="6883">
                  <c:v>193</c:v>
                </c:pt>
                <c:pt idx="6884">
                  <c:v>304</c:v>
                </c:pt>
                <c:pt idx="6885">
                  <c:v>316</c:v>
                </c:pt>
                <c:pt idx="6886">
                  <c:v>195</c:v>
                </c:pt>
                <c:pt idx="6887">
                  <c:v>-11</c:v>
                </c:pt>
                <c:pt idx="6888">
                  <c:v>-197</c:v>
                </c:pt>
                <c:pt idx="6889">
                  <c:v>-260</c:v>
                </c:pt>
                <c:pt idx="6890">
                  <c:v>-149</c:v>
                </c:pt>
                <c:pt idx="6891">
                  <c:v>132</c:v>
                </c:pt>
                <c:pt idx="6892">
                  <c:v>567</c:v>
                </c:pt>
                <c:pt idx="6893">
                  <c:v>1120</c:v>
                </c:pt>
                <c:pt idx="6894">
                  <c:v>1662</c:v>
                </c:pt>
                <c:pt idx="6895">
                  <c:v>1944</c:v>
                </c:pt>
                <c:pt idx="6896">
                  <c:v>1726</c:v>
                </c:pt>
                <c:pt idx="6897">
                  <c:v>1007</c:v>
                </c:pt>
                <c:pt idx="6898">
                  <c:v>122</c:v>
                </c:pt>
                <c:pt idx="6899">
                  <c:v>-468</c:v>
                </c:pt>
                <c:pt idx="6900">
                  <c:v>-546</c:v>
                </c:pt>
                <c:pt idx="6901">
                  <c:v>-298</c:v>
                </c:pt>
                <c:pt idx="6902">
                  <c:v>-101</c:v>
                </c:pt>
                <c:pt idx="6903">
                  <c:v>-155</c:v>
                </c:pt>
                <c:pt idx="6904">
                  <c:v>-327</c:v>
                </c:pt>
                <c:pt idx="6905">
                  <c:v>-366</c:v>
                </c:pt>
                <c:pt idx="6906">
                  <c:v>-214</c:v>
                </c:pt>
                <c:pt idx="6907">
                  <c:v>-55</c:v>
                </c:pt>
                <c:pt idx="6908">
                  <c:v>-76</c:v>
                </c:pt>
                <c:pt idx="6909">
                  <c:v>-223</c:v>
                </c:pt>
                <c:pt idx="6910">
                  <c:v>-252</c:v>
                </c:pt>
                <c:pt idx="6911">
                  <c:v>-14</c:v>
                </c:pt>
                <c:pt idx="6912">
                  <c:v>352</c:v>
                </c:pt>
                <c:pt idx="6913">
                  <c:v>539</c:v>
                </c:pt>
                <c:pt idx="6914">
                  <c:v>374</c:v>
                </c:pt>
                <c:pt idx="6915">
                  <c:v>-1</c:v>
                </c:pt>
                <c:pt idx="6916">
                  <c:v>-273</c:v>
                </c:pt>
                <c:pt idx="6917">
                  <c:v>-251</c:v>
                </c:pt>
                <c:pt idx="6918">
                  <c:v>-19</c:v>
                </c:pt>
                <c:pt idx="6919">
                  <c:v>195</c:v>
                </c:pt>
                <c:pt idx="6920">
                  <c:v>268</c:v>
                </c:pt>
                <c:pt idx="6921">
                  <c:v>269</c:v>
                </c:pt>
                <c:pt idx="6922">
                  <c:v>319</c:v>
                </c:pt>
                <c:pt idx="6923">
                  <c:v>405</c:v>
                </c:pt>
                <c:pt idx="6924">
                  <c:v>383</c:v>
                </c:pt>
                <c:pt idx="6925">
                  <c:v>159</c:v>
                </c:pt>
                <c:pt idx="6926">
                  <c:v>-163</c:v>
                </c:pt>
                <c:pt idx="6927">
                  <c:v>-364</c:v>
                </c:pt>
                <c:pt idx="6928">
                  <c:v>-323</c:v>
                </c:pt>
                <c:pt idx="6929">
                  <c:v>-138</c:v>
                </c:pt>
                <c:pt idx="6930">
                  <c:v>-8</c:v>
                </c:pt>
                <c:pt idx="6931">
                  <c:v>-15</c:v>
                </c:pt>
                <c:pt idx="6932">
                  <c:v>-63</c:v>
                </c:pt>
                <c:pt idx="6933">
                  <c:v>-32</c:v>
                </c:pt>
                <c:pt idx="6934">
                  <c:v>48</c:v>
                </c:pt>
                <c:pt idx="6935">
                  <c:v>22</c:v>
                </c:pt>
                <c:pt idx="6936">
                  <c:v>-210</c:v>
                </c:pt>
                <c:pt idx="6937">
                  <c:v>-548</c:v>
                </c:pt>
                <c:pt idx="6938">
                  <c:v>-773</c:v>
                </c:pt>
                <c:pt idx="6939">
                  <c:v>-765</c:v>
                </c:pt>
                <c:pt idx="6940">
                  <c:v>-613</c:v>
                </c:pt>
                <c:pt idx="6941">
                  <c:v>-501</c:v>
                </c:pt>
                <c:pt idx="6942">
                  <c:v>-516</c:v>
                </c:pt>
                <c:pt idx="6943">
                  <c:v>-572</c:v>
                </c:pt>
                <c:pt idx="6944">
                  <c:v>-543</c:v>
                </c:pt>
                <c:pt idx="6945">
                  <c:v>-422</c:v>
                </c:pt>
                <c:pt idx="6946">
                  <c:v>-344</c:v>
                </c:pt>
                <c:pt idx="6947">
                  <c:v>-442</c:v>
                </c:pt>
                <c:pt idx="6948">
                  <c:v>-684</c:v>
                </c:pt>
                <c:pt idx="6949">
                  <c:v>-884</c:v>
                </c:pt>
                <c:pt idx="6950">
                  <c:v>-858</c:v>
                </c:pt>
                <c:pt idx="6951">
                  <c:v>-588</c:v>
                </c:pt>
                <c:pt idx="6952">
                  <c:v>-239</c:v>
                </c:pt>
                <c:pt idx="6953">
                  <c:v>-14</c:v>
                </c:pt>
                <c:pt idx="6954">
                  <c:v>4</c:v>
                </c:pt>
                <c:pt idx="6955">
                  <c:v>-111</c:v>
                </c:pt>
                <c:pt idx="6956">
                  <c:v>-237</c:v>
                </c:pt>
                <c:pt idx="6957">
                  <c:v>-315</c:v>
                </c:pt>
                <c:pt idx="6958">
                  <c:v>-370</c:v>
                </c:pt>
                <c:pt idx="6959">
                  <c:v>-427</c:v>
                </c:pt>
                <c:pt idx="6960">
                  <c:v>-445</c:v>
                </c:pt>
                <c:pt idx="6961">
                  <c:v>-372</c:v>
                </c:pt>
                <c:pt idx="6962">
                  <c:v>-248</c:v>
                </c:pt>
                <c:pt idx="6963">
                  <c:v>-211</c:v>
                </c:pt>
                <c:pt idx="6964">
                  <c:v>-331</c:v>
                </c:pt>
                <c:pt idx="6965">
                  <c:v>-442</c:v>
                </c:pt>
                <c:pt idx="6966">
                  <c:v>-197</c:v>
                </c:pt>
                <c:pt idx="6967">
                  <c:v>595</c:v>
                </c:pt>
                <c:pt idx="6968">
                  <c:v>1657</c:v>
                </c:pt>
                <c:pt idx="6969">
                  <c:v>2302</c:v>
                </c:pt>
                <c:pt idx="6970">
                  <c:v>1956</c:v>
                </c:pt>
                <c:pt idx="6971">
                  <c:v>679</c:v>
                </c:pt>
                <c:pt idx="6972">
                  <c:v>-807</c:v>
                </c:pt>
                <c:pt idx="6973">
                  <c:v>-1678</c:v>
                </c:pt>
                <c:pt idx="6974">
                  <c:v>-1657</c:v>
                </c:pt>
                <c:pt idx="6975">
                  <c:v>-1161</c:v>
                </c:pt>
                <c:pt idx="6976">
                  <c:v>-833</c:v>
                </c:pt>
                <c:pt idx="6977">
                  <c:v>-957</c:v>
                </c:pt>
                <c:pt idx="6978">
                  <c:v>-1306</c:v>
                </c:pt>
                <c:pt idx="6979">
                  <c:v>-1484</c:v>
                </c:pt>
                <c:pt idx="6980">
                  <c:v>-1350</c:v>
                </c:pt>
                <c:pt idx="6981">
                  <c:v>-1095</c:v>
                </c:pt>
                <c:pt idx="6982">
                  <c:v>-980</c:v>
                </c:pt>
                <c:pt idx="6983">
                  <c:v>-1077</c:v>
                </c:pt>
                <c:pt idx="6984">
                  <c:v>-1242</c:v>
                </c:pt>
                <c:pt idx="6985">
                  <c:v>-1269</c:v>
                </c:pt>
                <c:pt idx="6986">
                  <c:v>-1033</c:v>
                </c:pt>
                <c:pt idx="6987">
                  <c:v>-552</c:v>
                </c:pt>
                <c:pt idx="6988">
                  <c:v>3</c:v>
                </c:pt>
                <c:pt idx="6989">
                  <c:v>380</c:v>
                </c:pt>
                <c:pt idx="6990">
                  <c:v>397</c:v>
                </c:pt>
                <c:pt idx="6991">
                  <c:v>117</c:v>
                </c:pt>
                <c:pt idx="6992">
                  <c:v>-173</c:v>
                </c:pt>
                <c:pt idx="6993">
                  <c:v>-251</c:v>
                </c:pt>
                <c:pt idx="6994">
                  <c:v>-204</c:v>
                </c:pt>
                <c:pt idx="6995">
                  <c:v>-325</c:v>
                </c:pt>
                <c:pt idx="6996">
                  <c:v>-701</c:v>
                </c:pt>
                <c:pt idx="6997">
                  <c:v>-977</c:v>
                </c:pt>
                <c:pt idx="6998">
                  <c:v>-676</c:v>
                </c:pt>
                <c:pt idx="6999">
                  <c:v>201</c:v>
                </c:pt>
                <c:pt idx="7000">
                  <c:v>1010</c:v>
                </c:pt>
                <c:pt idx="7001">
                  <c:v>1011</c:v>
                </c:pt>
                <c:pt idx="7002">
                  <c:v>135</c:v>
                </c:pt>
                <c:pt idx="7003">
                  <c:v>-900</c:v>
                </c:pt>
                <c:pt idx="7004">
                  <c:v>-1281</c:v>
                </c:pt>
                <c:pt idx="7005">
                  <c:v>-895</c:v>
                </c:pt>
                <c:pt idx="7006">
                  <c:v>-365</c:v>
                </c:pt>
                <c:pt idx="7007">
                  <c:v>-337</c:v>
                </c:pt>
                <c:pt idx="7008">
                  <c:v>-801</c:v>
                </c:pt>
                <c:pt idx="7009">
                  <c:v>-1178</c:v>
                </c:pt>
                <c:pt idx="7010">
                  <c:v>-1000</c:v>
                </c:pt>
                <c:pt idx="7011">
                  <c:v>-399</c:v>
                </c:pt>
                <c:pt idx="7012">
                  <c:v>84</c:v>
                </c:pt>
                <c:pt idx="7013">
                  <c:v>86</c:v>
                </c:pt>
                <c:pt idx="7014">
                  <c:v>-259</c:v>
                </c:pt>
                <c:pt idx="7015">
                  <c:v>-545</c:v>
                </c:pt>
                <c:pt idx="7016">
                  <c:v>-530</c:v>
                </c:pt>
                <c:pt idx="7017">
                  <c:v>-314</c:v>
                </c:pt>
                <c:pt idx="7018">
                  <c:v>-139</c:v>
                </c:pt>
                <c:pt idx="7019">
                  <c:v>-106</c:v>
                </c:pt>
                <c:pt idx="7020">
                  <c:v>-116</c:v>
                </c:pt>
                <c:pt idx="7021">
                  <c:v>-34</c:v>
                </c:pt>
                <c:pt idx="7022">
                  <c:v>140</c:v>
                </c:pt>
                <c:pt idx="7023">
                  <c:v>278</c:v>
                </c:pt>
                <c:pt idx="7024">
                  <c:v>254</c:v>
                </c:pt>
                <c:pt idx="7025">
                  <c:v>95</c:v>
                </c:pt>
                <c:pt idx="7026">
                  <c:v>-10</c:v>
                </c:pt>
                <c:pt idx="7027">
                  <c:v>163</c:v>
                </c:pt>
                <c:pt idx="7028">
                  <c:v>714</c:v>
                </c:pt>
                <c:pt idx="7029">
                  <c:v>1491</c:v>
                </c:pt>
                <c:pt idx="7030">
                  <c:v>2151</c:v>
                </c:pt>
                <c:pt idx="7031">
                  <c:v>2352</c:v>
                </c:pt>
                <c:pt idx="7032">
                  <c:v>1976</c:v>
                </c:pt>
                <c:pt idx="7033">
                  <c:v>1210</c:v>
                </c:pt>
                <c:pt idx="7034">
                  <c:v>421</c:v>
                </c:pt>
                <c:pt idx="7035">
                  <c:v>-83</c:v>
                </c:pt>
                <c:pt idx="7036">
                  <c:v>-220</c:v>
                </c:pt>
                <c:pt idx="7037">
                  <c:v>-117</c:v>
                </c:pt>
                <c:pt idx="7038">
                  <c:v>47</c:v>
                </c:pt>
                <c:pt idx="7039">
                  <c:v>195</c:v>
                </c:pt>
                <c:pt idx="7040">
                  <c:v>361</c:v>
                </c:pt>
                <c:pt idx="7041">
                  <c:v>607</c:v>
                </c:pt>
                <c:pt idx="7042">
                  <c:v>917</c:v>
                </c:pt>
                <c:pt idx="7043">
                  <c:v>1208</c:v>
                </c:pt>
                <c:pt idx="7044">
                  <c:v>1400</c:v>
                </c:pt>
                <c:pt idx="7045">
                  <c:v>1487</c:v>
                </c:pt>
                <c:pt idx="7046">
                  <c:v>1505</c:v>
                </c:pt>
                <c:pt idx="7047">
                  <c:v>1474</c:v>
                </c:pt>
                <c:pt idx="7048">
                  <c:v>1387</c:v>
                </c:pt>
                <c:pt idx="7049">
                  <c:v>1255</c:v>
                </c:pt>
                <c:pt idx="7050">
                  <c:v>1139</c:v>
                </c:pt>
                <c:pt idx="7051">
                  <c:v>1101</c:v>
                </c:pt>
                <c:pt idx="7052">
                  <c:v>1133</c:v>
                </c:pt>
                <c:pt idx="7053">
                  <c:v>1157</c:v>
                </c:pt>
                <c:pt idx="7054">
                  <c:v>1121</c:v>
                </c:pt>
                <c:pt idx="7055">
                  <c:v>1065</c:v>
                </c:pt>
                <c:pt idx="7056">
                  <c:v>1074</c:v>
                </c:pt>
                <c:pt idx="7057">
                  <c:v>1176</c:v>
                </c:pt>
                <c:pt idx="7058">
                  <c:v>1299</c:v>
                </c:pt>
                <c:pt idx="7059">
                  <c:v>1363</c:v>
                </c:pt>
                <c:pt idx="7060">
                  <c:v>1366</c:v>
                </c:pt>
                <c:pt idx="7061">
                  <c:v>1369</c:v>
                </c:pt>
                <c:pt idx="7062">
                  <c:v>1389</c:v>
                </c:pt>
                <c:pt idx="7063">
                  <c:v>1365</c:v>
                </c:pt>
                <c:pt idx="7064">
                  <c:v>1239</c:v>
                </c:pt>
                <c:pt idx="7065">
                  <c:v>1079</c:v>
                </c:pt>
                <c:pt idx="7066">
                  <c:v>1047</c:v>
                </c:pt>
                <c:pt idx="7067">
                  <c:v>1236</c:v>
                </c:pt>
                <c:pt idx="7068">
                  <c:v>1543</c:v>
                </c:pt>
                <c:pt idx="7069">
                  <c:v>1738</c:v>
                </c:pt>
                <c:pt idx="7070">
                  <c:v>1677</c:v>
                </c:pt>
                <c:pt idx="7071">
                  <c:v>1446</c:v>
                </c:pt>
                <c:pt idx="7072">
                  <c:v>1267</c:v>
                </c:pt>
                <c:pt idx="7073">
                  <c:v>1272</c:v>
                </c:pt>
                <c:pt idx="7074">
                  <c:v>1352</c:v>
                </c:pt>
                <c:pt idx="7075">
                  <c:v>1288</c:v>
                </c:pt>
                <c:pt idx="7076">
                  <c:v>1004</c:v>
                </c:pt>
                <c:pt idx="7077">
                  <c:v>706</c:v>
                </c:pt>
                <c:pt idx="7078">
                  <c:v>698</c:v>
                </c:pt>
                <c:pt idx="7079">
                  <c:v>1052</c:v>
                </c:pt>
                <c:pt idx="7080">
                  <c:v>1473</c:v>
                </c:pt>
                <c:pt idx="7081">
                  <c:v>1553</c:v>
                </c:pt>
                <c:pt idx="7082">
                  <c:v>1187</c:v>
                </c:pt>
                <c:pt idx="7083">
                  <c:v>715</c:v>
                </c:pt>
                <c:pt idx="7084">
                  <c:v>604</c:v>
                </c:pt>
                <c:pt idx="7085">
                  <c:v>985</c:v>
                </c:pt>
                <c:pt idx="7086">
                  <c:v>1509</c:v>
                </c:pt>
                <c:pt idx="7087">
                  <c:v>1697</c:v>
                </c:pt>
                <c:pt idx="7088">
                  <c:v>1389</c:v>
                </c:pt>
                <c:pt idx="7089">
                  <c:v>848</c:v>
                </c:pt>
                <c:pt idx="7090">
                  <c:v>447</c:v>
                </c:pt>
                <c:pt idx="7091">
                  <c:v>319</c:v>
                </c:pt>
                <c:pt idx="7092">
                  <c:v>341</c:v>
                </c:pt>
                <c:pt idx="7093">
                  <c:v>374</c:v>
                </c:pt>
                <c:pt idx="7094">
                  <c:v>430</c:v>
                </c:pt>
                <c:pt idx="7095">
                  <c:v>584</c:v>
                </c:pt>
                <c:pt idx="7096">
                  <c:v>803</c:v>
                </c:pt>
                <c:pt idx="7097">
                  <c:v>959</c:v>
                </c:pt>
                <c:pt idx="7098">
                  <c:v>973</c:v>
                </c:pt>
                <c:pt idx="7099">
                  <c:v>904</c:v>
                </c:pt>
                <c:pt idx="7100">
                  <c:v>834</c:v>
                </c:pt>
                <c:pt idx="7101">
                  <c:v>762</c:v>
                </c:pt>
                <c:pt idx="7102">
                  <c:v>644</c:v>
                </c:pt>
                <c:pt idx="7103">
                  <c:v>548</c:v>
                </c:pt>
                <c:pt idx="7104">
                  <c:v>650</c:v>
                </c:pt>
                <c:pt idx="7105">
                  <c:v>1027</c:v>
                </c:pt>
                <c:pt idx="7106">
                  <c:v>1475</c:v>
                </c:pt>
                <c:pt idx="7107">
                  <c:v>1640</c:v>
                </c:pt>
                <c:pt idx="7108">
                  <c:v>1366</c:v>
                </c:pt>
                <c:pt idx="7109">
                  <c:v>890</c:v>
                </c:pt>
                <c:pt idx="7110">
                  <c:v>636</c:v>
                </c:pt>
                <c:pt idx="7111">
                  <c:v>821</c:v>
                </c:pt>
                <c:pt idx="7112">
                  <c:v>1263</c:v>
                </c:pt>
                <c:pt idx="7113">
                  <c:v>1595</c:v>
                </c:pt>
                <c:pt idx="7114">
                  <c:v>1613</c:v>
                </c:pt>
                <c:pt idx="7115">
                  <c:v>1405</c:v>
                </c:pt>
                <c:pt idx="7116">
                  <c:v>1175</c:v>
                </c:pt>
                <c:pt idx="7117">
                  <c:v>1000</c:v>
                </c:pt>
                <c:pt idx="7118">
                  <c:v>808</c:v>
                </c:pt>
                <c:pt idx="7119">
                  <c:v>543</c:v>
                </c:pt>
                <c:pt idx="7120">
                  <c:v>307</c:v>
                </c:pt>
                <c:pt idx="7121">
                  <c:v>284</c:v>
                </c:pt>
                <c:pt idx="7122">
                  <c:v>543</c:v>
                </c:pt>
                <c:pt idx="7123">
                  <c:v>941</c:v>
                </c:pt>
                <c:pt idx="7124">
                  <c:v>1222</c:v>
                </c:pt>
                <c:pt idx="7125">
                  <c:v>1241</c:v>
                </c:pt>
                <c:pt idx="7126">
                  <c:v>1065</c:v>
                </c:pt>
                <c:pt idx="7127">
                  <c:v>887</c:v>
                </c:pt>
                <c:pt idx="7128">
                  <c:v>838</c:v>
                </c:pt>
                <c:pt idx="7129">
                  <c:v>890</c:v>
                </c:pt>
                <c:pt idx="7130">
                  <c:v>923</c:v>
                </c:pt>
                <c:pt idx="7131">
                  <c:v>873</c:v>
                </c:pt>
                <c:pt idx="7132">
                  <c:v>785</c:v>
                </c:pt>
                <c:pt idx="7133">
                  <c:v>737</c:v>
                </c:pt>
                <c:pt idx="7134">
                  <c:v>735</c:v>
                </c:pt>
                <c:pt idx="7135">
                  <c:v>704</c:v>
                </c:pt>
                <c:pt idx="7136">
                  <c:v>589</c:v>
                </c:pt>
                <c:pt idx="7137">
                  <c:v>441</c:v>
                </c:pt>
                <c:pt idx="7138">
                  <c:v>369</c:v>
                </c:pt>
                <c:pt idx="7139">
                  <c:v>422</c:v>
                </c:pt>
                <c:pt idx="7140">
                  <c:v>527</c:v>
                </c:pt>
                <c:pt idx="7141">
                  <c:v>569</c:v>
                </c:pt>
                <c:pt idx="7142">
                  <c:v>522</c:v>
                </c:pt>
                <c:pt idx="7143">
                  <c:v>477</c:v>
                </c:pt>
                <c:pt idx="7144">
                  <c:v>524</c:v>
                </c:pt>
                <c:pt idx="7145">
                  <c:v>631</c:v>
                </c:pt>
                <c:pt idx="7146">
                  <c:v>665</c:v>
                </c:pt>
                <c:pt idx="7147">
                  <c:v>550</c:v>
                </c:pt>
                <c:pt idx="7148">
                  <c:v>376</c:v>
                </c:pt>
                <c:pt idx="7149">
                  <c:v>334</c:v>
                </c:pt>
                <c:pt idx="7150">
                  <c:v>504</c:v>
                </c:pt>
                <c:pt idx="7151">
                  <c:v>754</c:v>
                </c:pt>
                <c:pt idx="7152">
                  <c:v>855</c:v>
                </c:pt>
                <c:pt idx="7153">
                  <c:v>729</c:v>
                </c:pt>
                <c:pt idx="7154">
                  <c:v>544</c:v>
                </c:pt>
                <c:pt idx="7155">
                  <c:v>555</c:v>
                </c:pt>
                <c:pt idx="7156">
                  <c:v>827</c:v>
                </c:pt>
                <c:pt idx="7157">
                  <c:v>1147</c:v>
                </c:pt>
                <c:pt idx="7158">
                  <c:v>1222</c:v>
                </c:pt>
                <c:pt idx="7159">
                  <c:v>977</c:v>
                </c:pt>
                <c:pt idx="7160">
                  <c:v>618</c:v>
                </c:pt>
                <c:pt idx="7161">
                  <c:v>420</c:v>
                </c:pt>
                <c:pt idx="7162">
                  <c:v>453</c:v>
                </c:pt>
                <c:pt idx="7163">
                  <c:v>546</c:v>
                </c:pt>
                <c:pt idx="7164">
                  <c:v>503</c:v>
                </c:pt>
                <c:pt idx="7165">
                  <c:v>328</c:v>
                </c:pt>
                <c:pt idx="7166">
                  <c:v>201</c:v>
                </c:pt>
                <c:pt idx="7167">
                  <c:v>260</c:v>
                </c:pt>
                <c:pt idx="7168">
                  <c:v>433</c:v>
                </c:pt>
                <c:pt idx="7169">
                  <c:v>510</c:v>
                </c:pt>
                <c:pt idx="7170">
                  <c:v>360</c:v>
                </c:pt>
                <c:pt idx="7171">
                  <c:v>70</c:v>
                </c:pt>
                <c:pt idx="7172">
                  <c:v>-145</c:v>
                </c:pt>
                <c:pt idx="7173">
                  <c:v>-148</c:v>
                </c:pt>
                <c:pt idx="7174">
                  <c:v>9</c:v>
                </c:pt>
                <c:pt idx="7175">
                  <c:v>161</c:v>
                </c:pt>
                <c:pt idx="7176">
                  <c:v>178</c:v>
                </c:pt>
                <c:pt idx="7177">
                  <c:v>75</c:v>
                </c:pt>
                <c:pt idx="7178">
                  <c:v>-29</c:v>
                </c:pt>
                <c:pt idx="7179">
                  <c:v>-24</c:v>
                </c:pt>
                <c:pt idx="7180">
                  <c:v>110</c:v>
                </c:pt>
                <c:pt idx="7181">
                  <c:v>306</c:v>
                </c:pt>
                <c:pt idx="7182">
                  <c:v>464</c:v>
                </c:pt>
                <c:pt idx="7183">
                  <c:v>539</c:v>
                </c:pt>
                <c:pt idx="7184">
                  <c:v>572</c:v>
                </c:pt>
                <c:pt idx="7185">
                  <c:v>632</c:v>
                </c:pt>
                <c:pt idx="7186">
                  <c:v>727</c:v>
                </c:pt>
                <c:pt idx="7187">
                  <c:v>760</c:v>
                </c:pt>
                <c:pt idx="7188">
                  <c:v>608</c:v>
                </c:pt>
                <c:pt idx="7189">
                  <c:v>275</c:v>
                </c:pt>
                <c:pt idx="7190">
                  <c:v>-63</c:v>
                </c:pt>
                <c:pt idx="7191">
                  <c:v>-188</c:v>
                </c:pt>
                <c:pt idx="7192">
                  <c:v>-43</c:v>
                </c:pt>
                <c:pt idx="7193">
                  <c:v>186</c:v>
                </c:pt>
                <c:pt idx="7194">
                  <c:v>235</c:v>
                </c:pt>
                <c:pt idx="7195">
                  <c:v>11</c:v>
                </c:pt>
                <c:pt idx="7196">
                  <c:v>-314</c:v>
                </c:pt>
                <c:pt idx="7197">
                  <c:v>-467</c:v>
                </c:pt>
                <c:pt idx="7198">
                  <c:v>-321</c:v>
                </c:pt>
                <c:pt idx="7199">
                  <c:v>10</c:v>
                </c:pt>
                <c:pt idx="7200">
                  <c:v>309</c:v>
                </c:pt>
                <c:pt idx="7201">
                  <c:v>444</c:v>
                </c:pt>
                <c:pt idx="7202">
                  <c:v>442</c:v>
                </c:pt>
                <c:pt idx="7203">
                  <c:v>390</c:v>
                </c:pt>
                <c:pt idx="7204">
                  <c:v>338</c:v>
                </c:pt>
                <c:pt idx="7205">
                  <c:v>295</c:v>
                </c:pt>
                <c:pt idx="7206">
                  <c:v>296</c:v>
                </c:pt>
                <c:pt idx="7207">
                  <c:v>419</c:v>
                </c:pt>
                <c:pt idx="7208">
                  <c:v>700</c:v>
                </c:pt>
                <c:pt idx="7209">
                  <c:v>1046</c:v>
                </c:pt>
                <c:pt idx="7210">
                  <c:v>1264</c:v>
                </c:pt>
                <c:pt idx="7211">
                  <c:v>1204</c:v>
                </c:pt>
                <c:pt idx="7212">
                  <c:v>889</c:v>
                </c:pt>
                <c:pt idx="7213">
                  <c:v>516</c:v>
                </c:pt>
                <c:pt idx="7214">
                  <c:v>311</c:v>
                </c:pt>
                <c:pt idx="7215">
                  <c:v>350</c:v>
                </c:pt>
                <c:pt idx="7216">
                  <c:v>491</c:v>
                </c:pt>
                <c:pt idx="7217">
                  <c:v>489</c:v>
                </c:pt>
                <c:pt idx="7218">
                  <c:v>206</c:v>
                </c:pt>
                <c:pt idx="7219">
                  <c:v>-240</c:v>
                </c:pt>
                <c:pt idx="7220">
                  <c:v>-534</c:v>
                </c:pt>
                <c:pt idx="7221">
                  <c:v>-419</c:v>
                </c:pt>
                <c:pt idx="7222">
                  <c:v>57</c:v>
                </c:pt>
                <c:pt idx="7223">
                  <c:v>546</c:v>
                </c:pt>
                <c:pt idx="7224">
                  <c:v>669</c:v>
                </c:pt>
                <c:pt idx="7225">
                  <c:v>340</c:v>
                </c:pt>
                <c:pt idx="7226">
                  <c:v>-173</c:v>
                </c:pt>
                <c:pt idx="7227">
                  <c:v>-512</c:v>
                </c:pt>
                <c:pt idx="7228">
                  <c:v>-546</c:v>
                </c:pt>
                <c:pt idx="7229">
                  <c:v>-447</c:v>
                </c:pt>
                <c:pt idx="7230">
                  <c:v>-462</c:v>
                </c:pt>
                <c:pt idx="7231">
                  <c:v>-646</c:v>
                </c:pt>
                <c:pt idx="7232">
                  <c:v>-845</c:v>
                </c:pt>
                <c:pt idx="7233">
                  <c:v>-906</c:v>
                </c:pt>
                <c:pt idx="7234">
                  <c:v>-854</c:v>
                </c:pt>
                <c:pt idx="7235">
                  <c:v>-838</c:v>
                </c:pt>
                <c:pt idx="7236">
                  <c:v>-919</c:v>
                </c:pt>
                <c:pt idx="7237">
                  <c:v>-978</c:v>
                </c:pt>
                <c:pt idx="7238">
                  <c:v>-839</c:v>
                </c:pt>
                <c:pt idx="7239">
                  <c:v>-476</c:v>
                </c:pt>
                <c:pt idx="7240">
                  <c:v>-65</c:v>
                </c:pt>
                <c:pt idx="7241">
                  <c:v>178</c:v>
                </c:pt>
                <c:pt idx="7242">
                  <c:v>182</c:v>
                </c:pt>
                <c:pt idx="7243">
                  <c:v>41</c:v>
                </c:pt>
                <c:pt idx="7244">
                  <c:v>-103</c:v>
                </c:pt>
                <c:pt idx="7245">
                  <c:v>-189</c:v>
                </c:pt>
                <c:pt idx="7246">
                  <c:v>-217</c:v>
                </c:pt>
                <c:pt idx="7247">
                  <c:v>-185</c:v>
                </c:pt>
                <c:pt idx="7248">
                  <c:v>-65</c:v>
                </c:pt>
                <c:pt idx="7249">
                  <c:v>125</c:v>
                </c:pt>
                <c:pt idx="7250">
                  <c:v>286</c:v>
                </c:pt>
                <c:pt idx="7251">
                  <c:v>300</c:v>
                </c:pt>
                <c:pt idx="7252">
                  <c:v>156</c:v>
                </c:pt>
                <c:pt idx="7253">
                  <c:v>-20</c:v>
                </c:pt>
                <c:pt idx="7254">
                  <c:v>-89</c:v>
                </c:pt>
                <c:pt idx="7255">
                  <c:v>-44</c:v>
                </c:pt>
                <c:pt idx="7256">
                  <c:v>-18</c:v>
                </c:pt>
                <c:pt idx="7257">
                  <c:v>-125</c:v>
                </c:pt>
                <c:pt idx="7258">
                  <c:v>-310</c:v>
                </c:pt>
                <c:pt idx="7259">
                  <c:v>-380</c:v>
                </c:pt>
                <c:pt idx="7260">
                  <c:v>-201</c:v>
                </c:pt>
                <c:pt idx="7261">
                  <c:v>147</c:v>
                </c:pt>
                <c:pt idx="7262">
                  <c:v>427</c:v>
                </c:pt>
                <c:pt idx="7263">
                  <c:v>456</c:v>
                </c:pt>
                <c:pt idx="7264">
                  <c:v>268</c:v>
                </c:pt>
                <c:pt idx="7265">
                  <c:v>60</c:v>
                </c:pt>
                <c:pt idx="7266">
                  <c:v>0</c:v>
                </c:pt>
                <c:pt idx="7267">
                  <c:v>85</c:v>
                </c:pt>
                <c:pt idx="7268">
                  <c:v>185</c:v>
                </c:pt>
                <c:pt idx="7269">
                  <c:v>176</c:v>
                </c:pt>
                <c:pt idx="7270">
                  <c:v>35</c:v>
                </c:pt>
                <c:pt idx="7271">
                  <c:v>-178</c:v>
                </c:pt>
                <c:pt idx="7272">
                  <c:v>-376</c:v>
                </c:pt>
                <c:pt idx="7273">
                  <c:v>-469</c:v>
                </c:pt>
                <c:pt idx="7274">
                  <c:v>-370</c:v>
                </c:pt>
                <c:pt idx="7275">
                  <c:v>-43</c:v>
                </c:pt>
                <c:pt idx="7276">
                  <c:v>421</c:v>
                </c:pt>
                <c:pt idx="7277">
                  <c:v>802</c:v>
                </c:pt>
                <c:pt idx="7278">
                  <c:v>873</c:v>
                </c:pt>
                <c:pt idx="7279">
                  <c:v>600</c:v>
                </c:pt>
                <c:pt idx="7280">
                  <c:v>209</c:v>
                </c:pt>
                <c:pt idx="7281">
                  <c:v>17</c:v>
                </c:pt>
                <c:pt idx="7282">
                  <c:v>156</c:v>
                </c:pt>
                <c:pt idx="7283">
                  <c:v>427</c:v>
                </c:pt>
                <c:pt idx="7284">
                  <c:v>472</c:v>
                </c:pt>
                <c:pt idx="7285">
                  <c:v>114</c:v>
                </c:pt>
                <c:pt idx="7286">
                  <c:v>-461</c:v>
                </c:pt>
                <c:pt idx="7287">
                  <c:v>-852</c:v>
                </c:pt>
                <c:pt idx="7288">
                  <c:v>-809</c:v>
                </c:pt>
                <c:pt idx="7289">
                  <c:v>-449</c:v>
                </c:pt>
                <c:pt idx="7290">
                  <c:v>-119</c:v>
                </c:pt>
                <c:pt idx="7291">
                  <c:v>-50</c:v>
                </c:pt>
                <c:pt idx="7292">
                  <c:v>-166</c:v>
                </c:pt>
                <c:pt idx="7293">
                  <c:v>-222</c:v>
                </c:pt>
                <c:pt idx="7294">
                  <c:v>-104</c:v>
                </c:pt>
                <c:pt idx="7295">
                  <c:v>56</c:v>
                </c:pt>
                <c:pt idx="7296">
                  <c:v>74</c:v>
                </c:pt>
                <c:pt idx="7297">
                  <c:v>-54</c:v>
                </c:pt>
                <c:pt idx="7298">
                  <c:v>-134</c:v>
                </c:pt>
                <c:pt idx="7299">
                  <c:v>-11</c:v>
                </c:pt>
                <c:pt idx="7300">
                  <c:v>228</c:v>
                </c:pt>
                <c:pt idx="7301">
                  <c:v>322</c:v>
                </c:pt>
                <c:pt idx="7302">
                  <c:v>107</c:v>
                </c:pt>
                <c:pt idx="7303">
                  <c:v>-296</c:v>
                </c:pt>
                <c:pt idx="7304">
                  <c:v>-595</c:v>
                </c:pt>
                <c:pt idx="7305">
                  <c:v>-575</c:v>
                </c:pt>
                <c:pt idx="7306">
                  <c:v>-276</c:v>
                </c:pt>
                <c:pt idx="7307">
                  <c:v>83</c:v>
                </c:pt>
                <c:pt idx="7308">
                  <c:v>305</c:v>
                </c:pt>
                <c:pt idx="7309">
                  <c:v>326</c:v>
                </c:pt>
                <c:pt idx="7310">
                  <c:v>213</c:v>
                </c:pt>
                <c:pt idx="7311">
                  <c:v>62</c:v>
                </c:pt>
                <c:pt idx="7312">
                  <c:v>-49</c:v>
                </c:pt>
                <c:pt idx="7313">
                  <c:v>-84</c:v>
                </c:pt>
                <c:pt idx="7314">
                  <c:v>-30</c:v>
                </c:pt>
                <c:pt idx="7315">
                  <c:v>80</c:v>
                </c:pt>
                <c:pt idx="7316">
                  <c:v>182</c:v>
                </c:pt>
                <c:pt idx="7317">
                  <c:v>196</c:v>
                </c:pt>
                <c:pt idx="7318">
                  <c:v>92</c:v>
                </c:pt>
                <c:pt idx="7319">
                  <c:v>-86</c:v>
                </c:pt>
                <c:pt idx="7320">
                  <c:v>-243</c:v>
                </c:pt>
                <c:pt idx="7321">
                  <c:v>-307</c:v>
                </c:pt>
                <c:pt idx="7322">
                  <c:v>-275</c:v>
                </c:pt>
                <c:pt idx="7323">
                  <c:v>-181</c:v>
                </c:pt>
                <c:pt idx="7324">
                  <c:v>-25</c:v>
                </c:pt>
                <c:pt idx="7325">
                  <c:v>265</c:v>
                </c:pt>
                <c:pt idx="7326">
                  <c:v>752</c:v>
                </c:pt>
                <c:pt idx="7327">
                  <c:v>1358</c:v>
                </c:pt>
                <c:pt idx="7328">
                  <c:v>1815</c:v>
                </c:pt>
                <c:pt idx="7329">
                  <c:v>1776</c:v>
                </c:pt>
                <c:pt idx="7330">
                  <c:v>1016</c:v>
                </c:pt>
                <c:pt idx="7331">
                  <c:v>-428</c:v>
                </c:pt>
                <c:pt idx="7332">
                  <c:v>-2268</c:v>
                </c:pt>
                <c:pt idx="7333">
                  <c:v>-4083</c:v>
                </c:pt>
                <c:pt idx="7334">
                  <c:v>-5486</c:v>
                </c:pt>
                <c:pt idx="7335">
                  <c:v>-6254</c:v>
                </c:pt>
                <c:pt idx="7336">
                  <c:v>-6400</c:v>
                </c:pt>
                <c:pt idx="7337">
                  <c:v>-6144</c:v>
                </c:pt>
                <c:pt idx="7338">
                  <c:v>-5766</c:v>
                </c:pt>
                <c:pt idx="7339">
                  <c:v>-5428</c:v>
                </c:pt>
                <c:pt idx="7340">
                  <c:v>-5095</c:v>
                </c:pt>
                <c:pt idx="7341">
                  <c:v>-4644</c:v>
                </c:pt>
                <c:pt idx="7342">
                  <c:v>-4026</c:v>
                </c:pt>
                <c:pt idx="7343">
                  <c:v>-3336</c:v>
                </c:pt>
                <c:pt idx="7344">
                  <c:v>-2712</c:v>
                </c:pt>
                <c:pt idx="7345">
                  <c:v>-2222</c:v>
                </c:pt>
                <c:pt idx="7346">
                  <c:v>-1851</c:v>
                </c:pt>
                <c:pt idx="7347">
                  <c:v>-1600</c:v>
                </c:pt>
                <c:pt idx="7348">
                  <c:v>-1521</c:v>
                </c:pt>
                <c:pt idx="7349">
                  <c:v>-1636</c:v>
                </c:pt>
                <c:pt idx="7350">
                  <c:v>-1835</c:v>
                </c:pt>
                <c:pt idx="7351">
                  <c:v>-1923</c:v>
                </c:pt>
                <c:pt idx="7352">
                  <c:v>-1782</c:v>
                </c:pt>
                <c:pt idx="7353">
                  <c:v>-1478</c:v>
                </c:pt>
                <c:pt idx="7354">
                  <c:v>-1173</c:v>
                </c:pt>
                <c:pt idx="7355">
                  <c:v>-945</c:v>
                </c:pt>
                <c:pt idx="7356">
                  <c:v>-737</c:v>
                </c:pt>
                <c:pt idx="7357">
                  <c:v>-478</c:v>
                </c:pt>
                <c:pt idx="7358">
                  <c:v>-208</c:v>
                </c:pt>
                <c:pt idx="7359">
                  <c:v>-53</c:v>
                </c:pt>
                <c:pt idx="7360">
                  <c:v>-54</c:v>
                </c:pt>
                <c:pt idx="7361">
                  <c:v>-110</c:v>
                </c:pt>
                <c:pt idx="7362">
                  <c:v>-76</c:v>
                </c:pt>
                <c:pt idx="7363">
                  <c:v>56</c:v>
                </c:pt>
                <c:pt idx="7364">
                  <c:v>172</c:v>
                </c:pt>
                <c:pt idx="7365">
                  <c:v>169</c:v>
                </c:pt>
                <c:pt idx="7366">
                  <c:v>86</c:v>
                </c:pt>
                <c:pt idx="7367">
                  <c:v>31</c:v>
                </c:pt>
                <c:pt idx="7368">
                  <c:v>38</c:v>
                </c:pt>
                <c:pt idx="7369">
                  <c:v>37</c:v>
                </c:pt>
                <c:pt idx="7370">
                  <c:v>-2</c:v>
                </c:pt>
                <c:pt idx="7371">
                  <c:v>31</c:v>
                </c:pt>
                <c:pt idx="7372">
                  <c:v>290</c:v>
                </c:pt>
                <c:pt idx="7373">
                  <c:v>743</c:v>
                </c:pt>
                <c:pt idx="7374">
                  <c:v>1123</c:v>
                </c:pt>
                <c:pt idx="7375">
                  <c:v>1159</c:v>
                </c:pt>
                <c:pt idx="7376">
                  <c:v>873</c:v>
                </c:pt>
                <c:pt idx="7377">
                  <c:v>589</c:v>
                </c:pt>
                <c:pt idx="7378">
                  <c:v>625</c:v>
                </c:pt>
                <c:pt idx="7379">
                  <c:v>960</c:v>
                </c:pt>
                <c:pt idx="7380">
                  <c:v>1253</c:v>
                </c:pt>
                <c:pt idx="7381">
                  <c:v>1193</c:v>
                </c:pt>
                <c:pt idx="7382">
                  <c:v>820</c:v>
                </c:pt>
                <c:pt idx="7383">
                  <c:v>476</c:v>
                </c:pt>
                <c:pt idx="7384">
                  <c:v>463</c:v>
                </c:pt>
                <c:pt idx="7385">
                  <c:v>746</c:v>
                </c:pt>
                <c:pt idx="7386">
                  <c:v>1006</c:v>
                </c:pt>
                <c:pt idx="7387">
                  <c:v>955</c:v>
                </c:pt>
                <c:pt idx="7388">
                  <c:v>597</c:v>
                </c:pt>
                <c:pt idx="7389">
                  <c:v>197</c:v>
                </c:pt>
                <c:pt idx="7390">
                  <c:v>32</c:v>
                </c:pt>
                <c:pt idx="7391">
                  <c:v>175</c:v>
                </c:pt>
                <c:pt idx="7392">
                  <c:v>488</c:v>
                </c:pt>
                <c:pt idx="7393">
                  <c:v>774</c:v>
                </c:pt>
                <c:pt idx="7394">
                  <c:v>924</c:v>
                </c:pt>
                <c:pt idx="7395">
                  <c:v>946</c:v>
                </c:pt>
                <c:pt idx="7396">
                  <c:v>897</c:v>
                </c:pt>
                <c:pt idx="7397">
                  <c:v>818</c:v>
                </c:pt>
                <c:pt idx="7398">
                  <c:v>733</c:v>
                </c:pt>
                <c:pt idx="7399">
                  <c:v>676</c:v>
                </c:pt>
                <c:pt idx="7400">
                  <c:v>689</c:v>
                </c:pt>
                <c:pt idx="7401">
                  <c:v>779</c:v>
                </c:pt>
                <c:pt idx="7402">
                  <c:v>892</c:v>
                </c:pt>
                <c:pt idx="7403">
                  <c:v>942</c:v>
                </c:pt>
                <c:pt idx="7404">
                  <c:v>889</c:v>
                </c:pt>
                <c:pt idx="7405">
                  <c:v>783</c:v>
                </c:pt>
                <c:pt idx="7406">
                  <c:v>710</c:v>
                </c:pt>
                <c:pt idx="7407">
                  <c:v>703</c:v>
                </c:pt>
                <c:pt idx="7408">
                  <c:v>705</c:v>
                </c:pt>
                <c:pt idx="7409">
                  <c:v>646</c:v>
                </c:pt>
                <c:pt idx="7410">
                  <c:v>538</c:v>
                </c:pt>
                <c:pt idx="7411">
                  <c:v>485</c:v>
                </c:pt>
                <c:pt idx="7412">
                  <c:v>589</c:v>
                </c:pt>
                <c:pt idx="7413">
                  <c:v>847</c:v>
                </c:pt>
                <c:pt idx="7414">
                  <c:v>1139</c:v>
                </c:pt>
                <c:pt idx="7415">
                  <c:v>1311</c:v>
                </c:pt>
                <c:pt idx="7416">
                  <c:v>1271</c:v>
                </c:pt>
                <c:pt idx="7417">
                  <c:v>1042</c:v>
                </c:pt>
                <c:pt idx="7418">
                  <c:v>761</c:v>
                </c:pt>
                <c:pt idx="7419">
                  <c:v>619</c:v>
                </c:pt>
                <c:pt idx="7420">
                  <c:v>726</c:v>
                </c:pt>
                <c:pt idx="7421">
                  <c:v>981</c:v>
                </c:pt>
                <c:pt idx="7422">
                  <c:v>1111</c:v>
                </c:pt>
                <c:pt idx="7423">
                  <c:v>932</c:v>
                </c:pt>
                <c:pt idx="7424">
                  <c:v>604</c:v>
                </c:pt>
                <c:pt idx="7425">
                  <c:v>559</c:v>
                </c:pt>
                <c:pt idx="7426">
                  <c:v>1069</c:v>
                </c:pt>
                <c:pt idx="7427">
                  <c:v>1846</c:v>
                </c:pt>
                <c:pt idx="7428">
                  <c:v>2204</c:v>
                </c:pt>
                <c:pt idx="7429">
                  <c:v>1696</c:v>
                </c:pt>
                <c:pt idx="7430">
                  <c:v>629</c:v>
                </c:pt>
                <c:pt idx="7431">
                  <c:v>-155</c:v>
                </c:pt>
                <c:pt idx="7432">
                  <c:v>-66</c:v>
                </c:pt>
                <c:pt idx="7433">
                  <c:v>671</c:v>
                </c:pt>
                <c:pt idx="7434">
                  <c:v>1278</c:v>
                </c:pt>
                <c:pt idx="7435">
                  <c:v>1211</c:v>
                </c:pt>
                <c:pt idx="7436">
                  <c:v>663</c:v>
                </c:pt>
                <c:pt idx="7437">
                  <c:v>270</c:v>
                </c:pt>
                <c:pt idx="7438">
                  <c:v>404</c:v>
                </c:pt>
                <c:pt idx="7439">
                  <c:v>845</c:v>
                </c:pt>
                <c:pt idx="7440">
                  <c:v>1115</c:v>
                </c:pt>
                <c:pt idx="7441">
                  <c:v>1037</c:v>
                </c:pt>
                <c:pt idx="7442">
                  <c:v>869</c:v>
                </c:pt>
                <c:pt idx="7443">
                  <c:v>923</c:v>
                </c:pt>
                <c:pt idx="7444">
                  <c:v>1167</c:v>
                </c:pt>
                <c:pt idx="7445">
                  <c:v>1266</c:v>
                </c:pt>
                <c:pt idx="7446">
                  <c:v>988</c:v>
                </c:pt>
                <c:pt idx="7447">
                  <c:v>490</c:v>
                </c:pt>
                <c:pt idx="7448">
                  <c:v>162</c:v>
                </c:pt>
                <c:pt idx="7449">
                  <c:v>232</c:v>
                </c:pt>
                <c:pt idx="7450">
                  <c:v>561</c:v>
                </c:pt>
                <c:pt idx="7451">
                  <c:v>829</c:v>
                </c:pt>
                <c:pt idx="7452">
                  <c:v>856</c:v>
                </c:pt>
                <c:pt idx="7453">
                  <c:v>734</c:v>
                </c:pt>
                <c:pt idx="7454">
                  <c:v>658</c:v>
                </c:pt>
                <c:pt idx="7455">
                  <c:v>689</c:v>
                </c:pt>
                <c:pt idx="7456">
                  <c:v>723</c:v>
                </c:pt>
                <c:pt idx="7457">
                  <c:v>642</c:v>
                </c:pt>
                <c:pt idx="7458">
                  <c:v>473</c:v>
                </c:pt>
                <c:pt idx="7459">
                  <c:v>352</c:v>
                </c:pt>
                <c:pt idx="7460">
                  <c:v>392</c:v>
                </c:pt>
                <c:pt idx="7461">
                  <c:v>566</c:v>
                </c:pt>
                <c:pt idx="7462">
                  <c:v>749</c:v>
                </c:pt>
                <c:pt idx="7463">
                  <c:v>820</c:v>
                </c:pt>
                <c:pt idx="7464">
                  <c:v>751</c:v>
                </c:pt>
                <c:pt idx="7465">
                  <c:v>621</c:v>
                </c:pt>
                <c:pt idx="7466">
                  <c:v>591</c:v>
                </c:pt>
                <c:pt idx="7467">
                  <c:v>814</c:v>
                </c:pt>
                <c:pt idx="7468">
                  <c:v>1298</c:v>
                </c:pt>
                <c:pt idx="7469">
                  <c:v>1808</c:v>
                </c:pt>
                <c:pt idx="7470">
                  <c:v>1965</c:v>
                </c:pt>
                <c:pt idx="7471">
                  <c:v>1574</c:v>
                </c:pt>
                <c:pt idx="7472">
                  <c:v>906</c:v>
                </c:pt>
                <c:pt idx="7473">
                  <c:v>584</c:v>
                </c:pt>
                <c:pt idx="7474">
                  <c:v>1043</c:v>
                </c:pt>
                <c:pt idx="7475">
                  <c:v>2015</c:v>
                </c:pt>
                <c:pt idx="7476">
                  <c:v>2638</c:v>
                </c:pt>
                <c:pt idx="7477">
                  <c:v>2185</c:v>
                </c:pt>
                <c:pt idx="7478">
                  <c:v>788</c:v>
                </c:pt>
                <c:pt idx="7479">
                  <c:v>-605</c:v>
                </c:pt>
                <c:pt idx="7480">
                  <c:v>-1053</c:v>
                </c:pt>
                <c:pt idx="7481">
                  <c:v>-434</c:v>
                </c:pt>
                <c:pt idx="7482">
                  <c:v>522</c:v>
                </c:pt>
                <c:pt idx="7483">
                  <c:v>983</c:v>
                </c:pt>
                <c:pt idx="7484">
                  <c:v>758</c:v>
                </c:pt>
                <c:pt idx="7485">
                  <c:v>323</c:v>
                </c:pt>
                <c:pt idx="7486">
                  <c:v>222</c:v>
                </c:pt>
                <c:pt idx="7487">
                  <c:v>521</c:v>
                </c:pt>
                <c:pt idx="7488">
                  <c:v>854</c:v>
                </c:pt>
                <c:pt idx="7489">
                  <c:v>893</c:v>
                </c:pt>
                <c:pt idx="7490">
                  <c:v>680</c:v>
                </c:pt>
                <c:pt idx="7491">
                  <c:v>510</c:v>
                </c:pt>
                <c:pt idx="7492">
                  <c:v>573</c:v>
                </c:pt>
                <c:pt idx="7493">
                  <c:v>755</c:v>
                </c:pt>
                <c:pt idx="7494">
                  <c:v>777</c:v>
                </c:pt>
                <c:pt idx="7495">
                  <c:v>491</c:v>
                </c:pt>
                <c:pt idx="7496">
                  <c:v>62</c:v>
                </c:pt>
                <c:pt idx="7497">
                  <c:v>-104</c:v>
                </c:pt>
                <c:pt idx="7498">
                  <c:v>354</c:v>
                </c:pt>
                <c:pt idx="7499">
                  <c:v>1446</c:v>
                </c:pt>
                <c:pt idx="7500">
                  <c:v>0</c:v>
                </c:pt>
                <c:pt idx="7501">
                  <c:v>0</c:v>
                </c:pt>
                <c:pt idx="7502">
                  <c:v>-3</c:v>
                </c:pt>
                <c:pt idx="7503">
                  <c:v>-8</c:v>
                </c:pt>
                <c:pt idx="7504">
                  <c:v>-13</c:v>
                </c:pt>
                <c:pt idx="7505">
                  <c:v>-12</c:v>
                </c:pt>
                <c:pt idx="7506">
                  <c:v>-1</c:v>
                </c:pt>
                <c:pt idx="7507">
                  <c:v>13</c:v>
                </c:pt>
                <c:pt idx="7508">
                  <c:v>17</c:v>
                </c:pt>
                <c:pt idx="7509">
                  <c:v>1</c:v>
                </c:pt>
                <c:pt idx="7510">
                  <c:v>-23</c:v>
                </c:pt>
                <c:pt idx="7511">
                  <c:v>-35</c:v>
                </c:pt>
                <c:pt idx="7512">
                  <c:v>-21</c:v>
                </c:pt>
                <c:pt idx="7513">
                  <c:v>-1</c:v>
                </c:pt>
                <c:pt idx="7514">
                  <c:v>-1</c:v>
                </c:pt>
                <c:pt idx="7515">
                  <c:v>-23</c:v>
                </c:pt>
                <c:pt idx="7516">
                  <c:v>-33</c:v>
                </c:pt>
                <c:pt idx="7517">
                  <c:v>-6</c:v>
                </c:pt>
                <c:pt idx="7518">
                  <c:v>32</c:v>
                </c:pt>
                <c:pt idx="7519">
                  <c:v>27</c:v>
                </c:pt>
                <c:pt idx="7520">
                  <c:v>-35</c:v>
                </c:pt>
                <c:pt idx="7521">
                  <c:v>-84</c:v>
                </c:pt>
                <c:pt idx="7522">
                  <c:v>-18</c:v>
                </c:pt>
                <c:pt idx="7523">
                  <c:v>171</c:v>
                </c:pt>
                <c:pt idx="7524">
                  <c:v>362</c:v>
                </c:pt>
                <c:pt idx="7525">
                  <c:v>386</c:v>
                </c:pt>
                <c:pt idx="7526">
                  <c:v>194</c:v>
                </c:pt>
                <c:pt idx="7527">
                  <c:v>-87</c:v>
                </c:pt>
                <c:pt idx="7528">
                  <c:v>-261</c:v>
                </c:pt>
                <c:pt idx="7529">
                  <c:v>-210</c:v>
                </c:pt>
                <c:pt idx="7530">
                  <c:v>35</c:v>
                </c:pt>
                <c:pt idx="7531">
                  <c:v>353</c:v>
                </c:pt>
                <c:pt idx="7532">
                  <c:v>608</c:v>
                </c:pt>
                <c:pt idx="7533">
                  <c:v>709</c:v>
                </c:pt>
                <c:pt idx="7534">
                  <c:v>624</c:v>
                </c:pt>
                <c:pt idx="7535">
                  <c:v>402</c:v>
                </c:pt>
                <c:pt idx="7536">
                  <c:v>169</c:v>
                </c:pt>
                <c:pt idx="7537">
                  <c:v>67</c:v>
                </c:pt>
                <c:pt idx="7538">
                  <c:v>132</c:v>
                </c:pt>
                <c:pt idx="7539">
                  <c:v>261</c:v>
                </c:pt>
                <c:pt idx="7540">
                  <c:v>297</c:v>
                </c:pt>
                <c:pt idx="7541">
                  <c:v>177</c:v>
                </c:pt>
                <c:pt idx="7542">
                  <c:v>-15</c:v>
                </c:pt>
                <c:pt idx="7543">
                  <c:v>-160</c:v>
                </c:pt>
                <c:pt idx="7544">
                  <c:v>-217</c:v>
                </c:pt>
                <c:pt idx="7545">
                  <c:v>-248</c:v>
                </c:pt>
                <c:pt idx="7546">
                  <c:v>-314</c:v>
                </c:pt>
                <c:pt idx="7547">
                  <c:v>-390</c:v>
                </c:pt>
                <c:pt idx="7548">
                  <c:v>-403</c:v>
                </c:pt>
                <c:pt idx="7549">
                  <c:v>-324</c:v>
                </c:pt>
                <c:pt idx="7550">
                  <c:v>-210</c:v>
                </c:pt>
                <c:pt idx="7551">
                  <c:v>-142</c:v>
                </c:pt>
                <c:pt idx="7552">
                  <c:v>-140</c:v>
                </c:pt>
                <c:pt idx="7553">
                  <c:v>-158</c:v>
                </c:pt>
                <c:pt idx="7554">
                  <c:v>-135</c:v>
                </c:pt>
                <c:pt idx="7555">
                  <c:v>-60</c:v>
                </c:pt>
                <c:pt idx="7556">
                  <c:v>18</c:v>
                </c:pt>
                <c:pt idx="7557">
                  <c:v>40</c:v>
                </c:pt>
                <c:pt idx="7558">
                  <c:v>-13</c:v>
                </c:pt>
                <c:pt idx="7559">
                  <c:v>-107</c:v>
                </c:pt>
                <c:pt idx="7560">
                  <c:v>-168</c:v>
                </c:pt>
                <c:pt idx="7561">
                  <c:v>-146</c:v>
                </c:pt>
                <c:pt idx="7562">
                  <c:v>-53</c:v>
                </c:pt>
                <c:pt idx="7563">
                  <c:v>41</c:v>
                </c:pt>
                <c:pt idx="7564">
                  <c:v>72</c:v>
                </c:pt>
                <c:pt idx="7565">
                  <c:v>29</c:v>
                </c:pt>
                <c:pt idx="7566">
                  <c:v>-40</c:v>
                </c:pt>
                <c:pt idx="7567">
                  <c:v>-88</c:v>
                </c:pt>
                <c:pt idx="7568">
                  <c:v>-102</c:v>
                </c:pt>
                <c:pt idx="7569">
                  <c:v>-99</c:v>
                </c:pt>
                <c:pt idx="7570">
                  <c:v>-84</c:v>
                </c:pt>
                <c:pt idx="7571">
                  <c:v>-41</c:v>
                </c:pt>
                <c:pt idx="7572">
                  <c:v>32</c:v>
                </c:pt>
                <c:pt idx="7573">
                  <c:v>97</c:v>
                </c:pt>
                <c:pt idx="7574">
                  <c:v>103</c:v>
                </c:pt>
                <c:pt idx="7575">
                  <c:v>48</c:v>
                </c:pt>
                <c:pt idx="7576">
                  <c:v>4</c:v>
                </c:pt>
                <c:pt idx="7577">
                  <c:v>44</c:v>
                </c:pt>
                <c:pt idx="7578">
                  <c:v>145</c:v>
                </c:pt>
                <c:pt idx="7579">
                  <c:v>184</c:v>
                </c:pt>
                <c:pt idx="7580">
                  <c:v>46</c:v>
                </c:pt>
                <c:pt idx="7581">
                  <c:v>-247</c:v>
                </c:pt>
                <c:pt idx="7582">
                  <c:v>-526</c:v>
                </c:pt>
                <c:pt idx="7583">
                  <c:v>-613</c:v>
                </c:pt>
                <c:pt idx="7584">
                  <c:v>-484</c:v>
                </c:pt>
                <c:pt idx="7585">
                  <c:v>-288</c:v>
                </c:pt>
                <c:pt idx="7586">
                  <c:v>-209</c:v>
                </c:pt>
                <c:pt idx="7587">
                  <c:v>-295</c:v>
                </c:pt>
                <c:pt idx="7588">
                  <c:v>-424</c:v>
                </c:pt>
                <c:pt idx="7589">
                  <c:v>-426</c:v>
                </c:pt>
                <c:pt idx="7590">
                  <c:v>-235</c:v>
                </c:pt>
                <c:pt idx="7591">
                  <c:v>66</c:v>
                </c:pt>
                <c:pt idx="7592">
                  <c:v>338</c:v>
                </c:pt>
                <c:pt idx="7593">
                  <c:v>484</c:v>
                </c:pt>
                <c:pt idx="7594">
                  <c:v>500</c:v>
                </c:pt>
                <c:pt idx="7595">
                  <c:v>438</c:v>
                </c:pt>
                <c:pt idx="7596">
                  <c:v>361</c:v>
                </c:pt>
                <c:pt idx="7597">
                  <c:v>309</c:v>
                </c:pt>
                <c:pt idx="7598">
                  <c:v>285</c:v>
                </c:pt>
                <c:pt idx="7599">
                  <c:v>258</c:v>
                </c:pt>
                <c:pt idx="7600">
                  <c:v>192</c:v>
                </c:pt>
                <c:pt idx="7601">
                  <c:v>97</c:v>
                </c:pt>
                <c:pt idx="7602">
                  <c:v>35</c:v>
                </c:pt>
                <c:pt idx="7603">
                  <c:v>49</c:v>
                </c:pt>
                <c:pt idx="7604">
                  <c:v>75</c:v>
                </c:pt>
                <c:pt idx="7605">
                  <c:v>-22</c:v>
                </c:pt>
                <c:pt idx="7606">
                  <c:v>-304</c:v>
                </c:pt>
                <c:pt idx="7607">
                  <c:v>-633</c:v>
                </c:pt>
                <c:pt idx="7608">
                  <c:v>-770</c:v>
                </c:pt>
                <c:pt idx="7609">
                  <c:v>-625</c:v>
                </c:pt>
                <c:pt idx="7610">
                  <c:v>-381</c:v>
                </c:pt>
                <c:pt idx="7611">
                  <c:v>-320</c:v>
                </c:pt>
                <c:pt idx="7612">
                  <c:v>-502</c:v>
                </c:pt>
                <c:pt idx="7613">
                  <c:v>-677</c:v>
                </c:pt>
                <c:pt idx="7614">
                  <c:v>-577</c:v>
                </c:pt>
                <c:pt idx="7615">
                  <c:v>-254</c:v>
                </c:pt>
                <c:pt idx="7616">
                  <c:v>-30</c:v>
                </c:pt>
                <c:pt idx="7617">
                  <c:v>-68</c:v>
                </c:pt>
                <c:pt idx="7618">
                  <c:v>-51</c:v>
                </c:pt>
                <c:pt idx="7619">
                  <c:v>560</c:v>
                </c:pt>
                <c:pt idx="7620">
                  <c:v>1898</c:v>
                </c:pt>
                <c:pt idx="7621">
                  <c:v>3360</c:v>
                </c:pt>
                <c:pt idx="7622">
                  <c:v>4036</c:v>
                </c:pt>
                <c:pt idx="7623">
                  <c:v>3503</c:v>
                </c:pt>
                <c:pt idx="7624">
                  <c:v>2207</c:v>
                </c:pt>
                <c:pt idx="7625">
                  <c:v>1046</c:v>
                </c:pt>
                <c:pt idx="7626">
                  <c:v>598</c:v>
                </c:pt>
                <c:pt idx="7627">
                  <c:v>766</c:v>
                </c:pt>
                <c:pt idx="7628">
                  <c:v>1087</c:v>
                </c:pt>
                <c:pt idx="7629">
                  <c:v>1266</c:v>
                </c:pt>
                <c:pt idx="7630">
                  <c:v>1369</c:v>
                </c:pt>
                <c:pt idx="7631">
                  <c:v>1557</c:v>
                </c:pt>
                <c:pt idx="7632">
                  <c:v>1798</c:v>
                </c:pt>
                <c:pt idx="7633">
                  <c:v>1887</c:v>
                </c:pt>
                <c:pt idx="7634">
                  <c:v>1720</c:v>
                </c:pt>
                <c:pt idx="7635">
                  <c:v>1449</c:v>
                </c:pt>
                <c:pt idx="7636">
                  <c:v>1335</c:v>
                </c:pt>
                <c:pt idx="7637">
                  <c:v>1477</c:v>
                </c:pt>
                <c:pt idx="7638">
                  <c:v>1711</c:v>
                </c:pt>
                <c:pt idx="7639">
                  <c:v>1772</c:v>
                </c:pt>
                <c:pt idx="7640">
                  <c:v>1531</c:v>
                </c:pt>
                <c:pt idx="7641">
                  <c:v>1093</c:v>
                </c:pt>
                <c:pt idx="7642">
                  <c:v>693</c:v>
                </c:pt>
                <c:pt idx="7643">
                  <c:v>516</c:v>
                </c:pt>
                <c:pt idx="7644">
                  <c:v>587</c:v>
                </c:pt>
                <c:pt idx="7645">
                  <c:v>774</c:v>
                </c:pt>
                <c:pt idx="7646">
                  <c:v>879</c:v>
                </c:pt>
                <c:pt idx="7647">
                  <c:v>754</c:v>
                </c:pt>
                <c:pt idx="7648">
                  <c:v>396</c:v>
                </c:pt>
                <c:pt idx="7649">
                  <c:v>-32</c:v>
                </c:pt>
                <c:pt idx="7650">
                  <c:v>-286</c:v>
                </c:pt>
                <c:pt idx="7651">
                  <c:v>-205</c:v>
                </c:pt>
                <c:pt idx="7652">
                  <c:v>142</c:v>
                </c:pt>
                <c:pt idx="7653">
                  <c:v>475</c:v>
                </c:pt>
                <c:pt idx="7654">
                  <c:v>511</c:v>
                </c:pt>
                <c:pt idx="7655">
                  <c:v>225</c:v>
                </c:pt>
                <c:pt idx="7656">
                  <c:v>-89</c:v>
                </c:pt>
                <c:pt idx="7657">
                  <c:v>-38</c:v>
                </c:pt>
                <c:pt idx="7658">
                  <c:v>527</c:v>
                </c:pt>
                <c:pt idx="7659">
                  <c:v>1380</c:v>
                </c:pt>
                <c:pt idx="7660">
                  <c:v>2119</c:v>
                </c:pt>
                <c:pt idx="7661">
                  <c:v>2502</c:v>
                </c:pt>
                <c:pt idx="7662">
                  <c:v>2562</c:v>
                </c:pt>
                <c:pt idx="7663">
                  <c:v>2421</c:v>
                </c:pt>
                <c:pt idx="7664">
                  <c:v>2051</c:v>
                </c:pt>
                <c:pt idx="7665">
                  <c:v>1320</c:v>
                </c:pt>
                <c:pt idx="7666">
                  <c:v>255</c:v>
                </c:pt>
                <c:pt idx="7667">
                  <c:v>-803</c:v>
                </c:pt>
                <c:pt idx="7668">
                  <c:v>-1417</c:v>
                </c:pt>
                <c:pt idx="7669">
                  <c:v>-1420</c:v>
                </c:pt>
                <c:pt idx="7670">
                  <c:v>-1048</c:v>
                </c:pt>
                <c:pt idx="7671">
                  <c:v>-686</c:v>
                </c:pt>
                <c:pt idx="7672">
                  <c:v>-542</c:v>
                </c:pt>
                <c:pt idx="7673">
                  <c:v>-582</c:v>
                </c:pt>
                <c:pt idx="7674">
                  <c:v>-736</c:v>
                </c:pt>
                <c:pt idx="7675">
                  <c:v>-989</c:v>
                </c:pt>
                <c:pt idx="7676">
                  <c:v>-1266</c:v>
                </c:pt>
                <c:pt idx="7677">
                  <c:v>-1290</c:v>
                </c:pt>
                <c:pt idx="7678">
                  <c:v>-770</c:v>
                </c:pt>
                <c:pt idx="7679">
                  <c:v>252</c:v>
                </c:pt>
                <c:pt idx="7680">
                  <c:v>1293</c:v>
                </c:pt>
                <c:pt idx="7681">
                  <c:v>1800</c:v>
                </c:pt>
                <c:pt idx="7682">
                  <c:v>1638</c:v>
                </c:pt>
                <c:pt idx="7683">
                  <c:v>1159</c:v>
                </c:pt>
                <c:pt idx="7684">
                  <c:v>810</c:v>
                </c:pt>
                <c:pt idx="7685">
                  <c:v>733</c:v>
                </c:pt>
                <c:pt idx="7686">
                  <c:v>814</c:v>
                </c:pt>
                <c:pt idx="7687">
                  <c:v>968</c:v>
                </c:pt>
                <c:pt idx="7688">
                  <c:v>1235</c:v>
                </c:pt>
                <c:pt idx="7689">
                  <c:v>1555</c:v>
                </c:pt>
                <c:pt idx="7690">
                  <c:v>1647</c:v>
                </c:pt>
                <c:pt idx="7691">
                  <c:v>1344</c:v>
                </c:pt>
                <c:pt idx="7692">
                  <c:v>1060</c:v>
                </c:pt>
                <c:pt idx="7693">
                  <c:v>1726</c:v>
                </c:pt>
                <c:pt idx="7694">
                  <c:v>4007</c:v>
                </c:pt>
                <c:pt idx="7695">
                  <c:v>7484</c:v>
                </c:pt>
                <c:pt idx="7696">
                  <c:v>10720</c:v>
                </c:pt>
                <c:pt idx="7697">
                  <c:v>12259</c:v>
                </c:pt>
                <c:pt idx="7698">
                  <c:v>11703</c:v>
                </c:pt>
                <c:pt idx="7699">
                  <c:v>9866</c:v>
                </c:pt>
                <c:pt idx="7700">
                  <c:v>7956</c:v>
                </c:pt>
                <c:pt idx="7701">
                  <c:v>6606</c:v>
                </c:pt>
                <c:pt idx="7702">
                  <c:v>5581</c:v>
                </c:pt>
                <c:pt idx="7703">
                  <c:v>4281</c:v>
                </c:pt>
                <c:pt idx="7704">
                  <c:v>2378</c:v>
                </c:pt>
                <c:pt idx="7705">
                  <c:v>43</c:v>
                </c:pt>
                <c:pt idx="7706">
                  <c:v>-2307</c:v>
                </c:pt>
                <c:pt idx="7707">
                  <c:v>-4350</c:v>
                </c:pt>
                <c:pt idx="7708">
                  <c:v>-5932</c:v>
                </c:pt>
                <c:pt idx="7709">
                  <c:v>-6960</c:v>
                </c:pt>
                <c:pt idx="7710">
                  <c:v>-7338</c:v>
                </c:pt>
                <c:pt idx="7711">
                  <c:v>-7083</c:v>
                </c:pt>
                <c:pt idx="7712">
                  <c:v>-6460</c:v>
                </c:pt>
                <c:pt idx="7713">
                  <c:v>-5896</c:v>
                </c:pt>
                <c:pt idx="7714">
                  <c:v>-5681</c:v>
                </c:pt>
                <c:pt idx="7715">
                  <c:v>-5728</c:v>
                </c:pt>
                <c:pt idx="7716">
                  <c:v>-5666</c:v>
                </c:pt>
                <c:pt idx="7717">
                  <c:v>-5196</c:v>
                </c:pt>
                <c:pt idx="7718">
                  <c:v>-4347</c:v>
                </c:pt>
                <c:pt idx="7719">
                  <c:v>-3343</c:v>
                </c:pt>
                <c:pt idx="7720">
                  <c:v>-2256</c:v>
                </c:pt>
                <c:pt idx="7721">
                  <c:v>-893</c:v>
                </c:pt>
                <c:pt idx="7722">
                  <c:v>868</c:v>
                </c:pt>
                <c:pt idx="7723">
                  <c:v>2669</c:v>
                </c:pt>
                <c:pt idx="7724">
                  <c:v>3688</c:v>
                </c:pt>
                <c:pt idx="7725">
                  <c:v>3253</c:v>
                </c:pt>
                <c:pt idx="7726">
                  <c:v>1445</c:v>
                </c:pt>
                <c:pt idx="7727">
                  <c:v>-888</c:v>
                </c:pt>
                <c:pt idx="7728">
                  <c:v>-2775</c:v>
                </c:pt>
                <c:pt idx="7729">
                  <c:v>-3772</c:v>
                </c:pt>
                <c:pt idx="7730">
                  <c:v>-4098</c:v>
                </c:pt>
                <c:pt idx="7731">
                  <c:v>-4185</c:v>
                </c:pt>
                <c:pt idx="7732">
                  <c:v>-4225</c:v>
                </c:pt>
                <c:pt idx="7733">
                  <c:v>-4074</c:v>
                </c:pt>
                <c:pt idx="7734">
                  <c:v>-3473</c:v>
                </c:pt>
                <c:pt idx="7735">
                  <c:v>-2279</c:v>
                </c:pt>
                <c:pt idx="7736">
                  <c:v>-541</c:v>
                </c:pt>
                <c:pt idx="7737">
                  <c:v>1466</c:v>
                </c:pt>
                <c:pt idx="7738">
                  <c:v>3227</c:v>
                </c:pt>
                <c:pt idx="7739">
                  <c:v>4076</c:v>
                </c:pt>
                <c:pt idx="7740">
                  <c:v>3525</c:v>
                </c:pt>
                <c:pt idx="7741">
                  <c:v>1650</c:v>
                </c:pt>
                <c:pt idx="7742">
                  <c:v>-837</c:v>
                </c:pt>
                <c:pt idx="7743">
                  <c:v>-2969</c:v>
                </c:pt>
                <c:pt idx="7744">
                  <c:v>-4109</c:v>
                </c:pt>
                <c:pt idx="7745">
                  <c:v>-4282</c:v>
                </c:pt>
                <c:pt idx="7746">
                  <c:v>-4012</c:v>
                </c:pt>
                <c:pt idx="7747">
                  <c:v>-3821</c:v>
                </c:pt>
                <c:pt idx="7748">
                  <c:v>-3815</c:v>
                </c:pt>
                <c:pt idx="7749">
                  <c:v>-3623</c:v>
                </c:pt>
                <c:pt idx="7750">
                  <c:v>-2730</c:v>
                </c:pt>
                <c:pt idx="7751">
                  <c:v>-946</c:v>
                </c:pt>
                <c:pt idx="7752">
                  <c:v>1326</c:v>
                </c:pt>
                <c:pt idx="7753">
                  <c:v>3238</c:v>
                </c:pt>
                <c:pt idx="7754">
                  <c:v>4012</c:v>
                </c:pt>
                <c:pt idx="7755">
                  <c:v>3446</c:v>
                </c:pt>
                <c:pt idx="7756">
                  <c:v>2030</c:v>
                </c:pt>
                <c:pt idx="7757">
                  <c:v>549</c:v>
                </c:pt>
                <c:pt idx="7758">
                  <c:v>-469</c:v>
                </c:pt>
                <c:pt idx="7759">
                  <c:v>-997</c:v>
                </c:pt>
                <c:pt idx="7760">
                  <c:v>-1276</c:v>
                </c:pt>
                <c:pt idx="7761">
                  <c:v>-1442</c:v>
                </c:pt>
                <c:pt idx="7762">
                  <c:v>-1410</c:v>
                </c:pt>
                <c:pt idx="7763">
                  <c:v>-1112</c:v>
                </c:pt>
                <c:pt idx="7764">
                  <c:v>-738</c:v>
                </c:pt>
                <c:pt idx="7765">
                  <c:v>-640</c:v>
                </c:pt>
                <c:pt idx="7766">
                  <c:v>-994</c:v>
                </c:pt>
                <c:pt idx="7767">
                  <c:v>-1598</c:v>
                </c:pt>
                <c:pt idx="7768">
                  <c:v>-2075</c:v>
                </c:pt>
                <c:pt idx="7769">
                  <c:v>-2259</c:v>
                </c:pt>
                <c:pt idx="7770">
                  <c:v>-2334</c:v>
                </c:pt>
                <c:pt idx="7771">
                  <c:v>-2587</c:v>
                </c:pt>
                <c:pt idx="7772">
                  <c:v>-3063</c:v>
                </c:pt>
                <c:pt idx="7773">
                  <c:v>-3531</c:v>
                </c:pt>
                <c:pt idx="7774">
                  <c:v>-3757</c:v>
                </c:pt>
                <c:pt idx="7775">
                  <c:v>-3749</c:v>
                </c:pt>
                <c:pt idx="7776">
                  <c:v>-3691</c:v>
                </c:pt>
                <c:pt idx="7777">
                  <c:v>-3705</c:v>
                </c:pt>
                <c:pt idx="7778">
                  <c:v>-3736</c:v>
                </c:pt>
                <c:pt idx="7779">
                  <c:v>-3669</c:v>
                </c:pt>
                <c:pt idx="7780">
                  <c:v>-3479</c:v>
                </c:pt>
                <c:pt idx="7781">
                  <c:v>-3209</c:v>
                </c:pt>
                <c:pt idx="7782">
                  <c:v>-2865</c:v>
                </c:pt>
                <c:pt idx="7783">
                  <c:v>-2429</c:v>
                </c:pt>
                <c:pt idx="7784">
                  <c:v>-1996</c:v>
                </c:pt>
                <c:pt idx="7785">
                  <c:v>-1816</c:v>
                </c:pt>
                <c:pt idx="7786">
                  <c:v>-2073</c:v>
                </c:pt>
                <c:pt idx="7787">
                  <c:v>-2640</c:v>
                </c:pt>
                <c:pt idx="7788">
                  <c:v>-3109</c:v>
                </c:pt>
                <c:pt idx="7789">
                  <c:v>-3155</c:v>
                </c:pt>
                <c:pt idx="7790">
                  <c:v>-2831</c:v>
                </c:pt>
                <c:pt idx="7791">
                  <c:v>-2482</c:v>
                </c:pt>
                <c:pt idx="7792">
                  <c:v>-2364</c:v>
                </c:pt>
                <c:pt idx="7793">
                  <c:v>-2418</c:v>
                </c:pt>
                <c:pt idx="7794">
                  <c:v>-2430</c:v>
                </c:pt>
                <c:pt idx="7795">
                  <c:v>-2339</c:v>
                </c:pt>
                <c:pt idx="7796">
                  <c:v>-2284</c:v>
                </c:pt>
                <c:pt idx="7797">
                  <c:v>-2354</c:v>
                </c:pt>
                <c:pt idx="7798">
                  <c:v>-2385</c:v>
                </c:pt>
                <c:pt idx="7799">
                  <c:v>-2115</c:v>
                </c:pt>
                <c:pt idx="7800">
                  <c:v>-1534</c:v>
                </c:pt>
                <c:pt idx="7801">
                  <c:v>-986</c:v>
                </c:pt>
                <c:pt idx="7802">
                  <c:v>-845</c:v>
                </c:pt>
                <c:pt idx="7803">
                  <c:v>-1113</c:v>
                </c:pt>
                <c:pt idx="7804">
                  <c:v>-1392</c:v>
                </c:pt>
                <c:pt idx="7805">
                  <c:v>-1291</c:v>
                </c:pt>
                <c:pt idx="7806">
                  <c:v>-824</c:v>
                </c:pt>
                <c:pt idx="7807">
                  <c:v>-386</c:v>
                </c:pt>
                <c:pt idx="7808">
                  <c:v>-323</c:v>
                </c:pt>
                <c:pt idx="7809">
                  <c:v>-594</c:v>
                </c:pt>
                <c:pt idx="7810">
                  <c:v>-848</c:v>
                </c:pt>
                <c:pt idx="7811">
                  <c:v>-808</c:v>
                </c:pt>
                <c:pt idx="7812">
                  <c:v>-540</c:v>
                </c:pt>
                <c:pt idx="7813">
                  <c:v>-339</c:v>
                </c:pt>
                <c:pt idx="7814">
                  <c:v>-394</c:v>
                </c:pt>
                <c:pt idx="7815">
                  <c:v>-610</c:v>
                </c:pt>
                <c:pt idx="7816">
                  <c:v>-728</c:v>
                </c:pt>
                <c:pt idx="7817">
                  <c:v>-612</c:v>
                </c:pt>
                <c:pt idx="7818">
                  <c:v>-378</c:v>
                </c:pt>
                <c:pt idx="7819">
                  <c:v>-266</c:v>
                </c:pt>
                <c:pt idx="7820">
                  <c:v>-385</c:v>
                </c:pt>
                <c:pt idx="7821">
                  <c:v>-594</c:v>
                </c:pt>
                <c:pt idx="7822">
                  <c:v>-621</c:v>
                </c:pt>
                <c:pt idx="7823">
                  <c:v>-325</c:v>
                </c:pt>
                <c:pt idx="7824">
                  <c:v>157</c:v>
                </c:pt>
                <c:pt idx="7825">
                  <c:v>506</c:v>
                </c:pt>
                <c:pt idx="7826">
                  <c:v>486</c:v>
                </c:pt>
                <c:pt idx="7827">
                  <c:v>138</c:v>
                </c:pt>
                <c:pt idx="7828">
                  <c:v>-257</c:v>
                </c:pt>
                <c:pt idx="7829">
                  <c:v>-436</c:v>
                </c:pt>
                <c:pt idx="7830">
                  <c:v>-350</c:v>
                </c:pt>
                <c:pt idx="7831">
                  <c:v>-167</c:v>
                </c:pt>
                <c:pt idx="7832">
                  <c:v>-80</c:v>
                </c:pt>
                <c:pt idx="7833">
                  <c:v>-139</c:v>
                </c:pt>
                <c:pt idx="7834">
                  <c:v>-244</c:v>
                </c:pt>
                <c:pt idx="7835">
                  <c:v>-272</c:v>
                </c:pt>
                <c:pt idx="7836">
                  <c:v>-204</c:v>
                </c:pt>
                <c:pt idx="7837">
                  <c:v>-125</c:v>
                </c:pt>
                <c:pt idx="7838">
                  <c:v>-138</c:v>
                </c:pt>
                <c:pt idx="7839">
                  <c:v>-272</c:v>
                </c:pt>
                <c:pt idx="7840">
                  <c:v>-448</c:v>
                </c:pt>
                <c:pt idx="7841">
                  <c:v>-533</c:v>
                </c:pt>
                <c:pt idx="7842">
                  <c:v>-438</c:v>
                </c:pt>
                <c:pt idx="7843">
                  <c:v>-203</c:v>
                </c:pt>
                <c:pt idx="7844">
                  <c:v>23</c:v>
                </c:pt>
                <c:pt idx="7845">
                  <c:v>102</c:v>
                </c:pt>
                <c:pt idx="7846">
                  <c:v>28</c:v>
                </c:pt>
                <c:pt idx="7847">
                  <c:v>-63</c:v>
                </c:pt>
                <c:pt idx="7848">
                  <c:v>-44</c:v>
                </c:pt>
                <c:pt idx="7849">
                  <c:v>68</c:v>
                </c:pt>
                <c:pt idx="7850">
                  <c:v>133</c:v>
                </c:pt>
                <c:pt idx="7851">
                  <c:v>44</c:v>
                </c:pt>
                <c:pt idx="7852">
                  <c:v>-145</c:v>
                </c:pt>
                <c:pt idx="7853">
                  <c:v>-277</c:v>
                </c:pt>
                <c:pt idx="7854">
                  <c:v>-255</c:v>
                </c:pt>
                <c:pt idx="7855">
                  <c:v>-128</c:v>
                </c:pt>
                <c:pt idx="7856">
                  <c:v>-9</c:v>
                </c:pt>
                <c:pt idx="7857">
                  <c:v>55</c:v>
                </c:pt>
                <c:pt idx="7858">
                  <c:v>99</c:v>
                </c:pt>
                <c:pt idx="7859">
                  <c:v>148</c:v>
                </c:pt>
                <c:pt idx="7860">
                  <c:v>163</c:v>
                </c:pt>
                <c:pt idx="7861">
                  <c:v>108</c:v>
                </c:pt>
                <c:pt idx="7862">
                  <c:v>38</c:v>
                </c:pt>
                <c:pt idx="7863">
                  <c:v>62</c:v>
                </c:pt>
                <c:pt idx="7864">
                  <c:v>205</c:v>
                </c:pt>
                <c:pt idx="7865">
                  <c:v>335</c:v>
                </c:pt>
                <c:pt idx="7866">
                  <c:v>281</c:v>
                </c:pt>
                <c:pt idx="7867">
                  <c:v>36</c:v>
                </c:pt>
                <c:pt idx="7868">
                  <c:v>-197</c:v>
                </c:pt>
                <c:pt idx="7869">
                  <c:v>-206</c:v>
                </c:pt>
                <c:pt idx="7870">
                  <c:v>9</c:v>
                </c:pt>
                <c:pt idx="7871">
                  <c:v>227</c:v>
                </c:pt>
                <c:pt idx="7872">
                  <c:v>234</c:v>
                </c:pt>
                <c:pt idx="7873">
                  <c:v>51</c:v>
                </c:pt>
                <c:pt idx="7874">
                  <c:v>-106</c:v>
                </c:pt>
                <c:pt idx="7875">
                  <c:v>-75</c:v>
                </c:pt>
                <c:pt idx="7876">
                  <c:v>93</c:v>
                </c:pt>
                <c:pt idx="7877">
                  <c:v>227</c:v>
                </c:pt>
                <c:pt idx="7878">
                  <c:v>257</c:v>
                </c:pt>
                <c:pt idx="7879">
                  <c:v>286</c:v>
                </c:pt>
                <c:pt idx="7880">
                  <c:v>435</c:v>
                </c:pt>
                <c:pt idx="7881">
                  <c:v>664</c:v>
                </c:pt>
                <c:pt idx="7882">
                  <c:v>811</c:v>
                </c:pt>
                <c:pt idx="7883">
                  <c:v>779</c:v>
                </c:pt>
                <c:pt idx="7884">
                  <c:v>652</c:v>
                </c:pt>
                <c:pt idx="7885">
                  <c:v>579</c:v>
                </c:pt>
                <c:pt idx="7886">
                  <c:v>598</c:v>
                </c:pt>
                <c:pt idx="7887">
                  <c:v>614</c:v>
                </c:pt>
                <c:pt idx="7888">
                  <c:v>550</c:v>
                </c:pt>
                <c:pt idx="7889">
                  <c:v>457</c:v>
                </c:pt>
                <c:pt idx="7890">
                  <c:v>444</c:v>
                </c:pt>
                <c:pt idx="7891">
                  <c:v>523</c:v>
                </c:pt>
                <c:pt idx="7892">
                  <c:v>581</c:v>
                </c:pt>
                <c:pt idx="7893">
                  <c:v>514</c:v>
                </c:pt>
                <c:pt idx="7894">
                  <c:v>351</c:v>
                </c:pt>
                <c:pt idx="7895">
                  <c:v>212</c:v>
                </c:pt>
                <c:pt idx="7896">
                  <c:v>168</c:v>
                </c:pt>
                <c:pt idx="7897">
                  <c:v>185</c:v>
                </c:pt>
                <c:pt idx="7898">
                  <c:v>192</c:v>
                </c:pt>
                <c:pt idx="7899">
                  <c:v>172</c:v>
                </c:pt>
                <c:pt idx="7900">
                  <c:v>144</c:v>
                </c:pt>
                <c:pt idx="7901">
                  <c:v>97</c:v>
                </c:pt>
                <c:pt idx="7902">
                  <c:v>-3</c:v>
                </c:pt>
                <c:pt idx="7903">
                  <c:v>-132</c:v>
                </c:pt>
                <c:pt idx="7904">
                  <c:v>-170</c:v>
                </c:pt>
                <c:pt idx="7905">
                  <c:v>-1</c:v>
                </c:pt>
                <c:pt idx="7906">
                  <c:v>348</c:v>
                </c:pt>
                <c:pt idx="7907">
                  <c:v>693</c:v>
                </c:pt>
                <c:pt idx="7908">
                  <c:v>830</c:v>
                </c:pt>
                <c:pt idx="7909">
                  <c:v>709</c:v>
                </c:pt>
                <c:pt idx="7910">
                  <c:v>457</c:v>
                </c:pt>
                <c:pt idx="7911">
                  <c:v>259</c:v>
                </c:pt>
                <c:pt idx="7912">
                  <c:v>217</c:v>
                </c:pt>
                <c:pt idx="7913">
                  <c:v>317</c:v>
                </c:pt>
                <c:pt idx="7914">
                  <c:v>492</c:v>
                </c:pt>
                <c:pt idx="7915">
                  <c:v>684</c:v>
                </c:pt>
                <c:pt idx="7916">
                  <c:v>851</c:v>
                </c:pt>
                <c:pt idx="7917">
                  <c:v>934</c:v>
                </c:pt>
                <c:pt idx="7918">
                  <c:v>868</c:v>
                </c:pt>
                <c:pt idx="7919">
                  <c:v>654</c:v>
                </c:pt>
                <c:pt idx="7920">
                  <c:v>411</c:v>
                </c:pt>
                <c:pt idx="7921">
                  <c:v>335</c:v>
                </c:pt>
                <c:pt idx="7922">
                  <c:v>542</c:v>
                </c:pt>
                <c:pt idx="7923">
                  <c:v>933</c:v>
                </c:pt>
                <c:pt idx="7924">
                  <c:v>1229</c:v>
                </c:pt>
                <c:pt idx="7925">
                  <c:v>1191</c:v>
                </c:pt>
                <c:pt idx="7926">
                  <c:v>849</c:v>
                </c:pt>
                <c:pt idx="7927">
                  <c:v>508</c:v>
                </c:pt>
                <c:pt idx="7928">
                  <c:v>478</c:v>
                </c:pt>
                <c:pt idx="7929">
                  <c:v>783</c:v>
                </c:pt>
                <c:pt idx="7930">
                  <c:v>1138</c:v>
                </c:pt>
                <c:pt idx="7931">
                  <c:v>1226</c:v>
                </c:pt>
                <c:pt idx="7932">
                  <c:v>1018</c:v>
                </c:pt>
                <c:pt idx="7933">
                  <c:v>783</c:v>
                </c:pt>
                <c:pt idx="7934">
                  <c:v>795</c:v>
                </c:pt>
                <c:pt idx="7935">
                  <c:v>1032</c:v>
                </c:pt>
                <c:pt idx="7936">
                  <c:v>1199</c:v>
                </c:pt>
                <c:pt idx="7937">
                  <c:v>1041</c:v>
                </c:pt>
                <c:pt idx="7938">
                  <c:v>618</c:v>
                </c:pt>
                <c:pt idx="7939">
                  <c:v>259</c:v>
                </c:pt>
                <c:pt idx="7940">
                  <c:v>232</c:v>
                </c:pt>
                <c:pt idx="7941">
                  <c:v>480</c:v>
                </c:pt>
                <c:pt idx="7942">
                  <c:v>685</c:v>
                </c:pt>
                <c:pt idx="7943">
                  <c:v>581</c:v>
                </c:pt>
                <c:pt idx="7944">
                  <c:v>209</c:v>
                </c:pt>
                <c:pt idx="7945">
                  <c:v>-140</c:v>
                </c:pt>
                <c:pt idx="7946">
                  <c:v>-228</c:v>
                </c:pt>
                <c:pt idx="7947">
                  <c:v>-89</c:v>
                </c:pt>
                <c:pt idx="7948">
                  <c:v>38</c:v>
                </c:pt>
                <c:pt idx="7949">
                  <c:v>-12</c:v>
                </c:pt>
                <c:pt idx="7950">
                  <c:v>-161</c:v>
                </c:pt>
                <c:pt idx="7951">
                  <c:v>-179</c:v>
                </c:pt>
                <c:pt idx="7952">
                  <c:v>45</c:v>
                </c:pt>
                <c:pt idx="7953">
                  <c:v>370</c:v>
                </c:pt>
                <c:pt idx="7954">
                  <c:v>521</c:v>
                </c:pt>
                <c:pt idx="7955">
                  <c:v>365</c:v>
                </c:pt>
                <c:pt idx="7956">
                  <c:v>29</c:v>
                </c:pt>
                <c:pt idx="7957">
                  <c:v>-222</c:v>
                </c:pt>
                <c:pt idx="7958">
                  <c:v>-228</c:v>
                </c:pt>
                <c:pt idx="7959">
                  <c:v>-43</c:v>
                </c:pt>
                <c:pt idx="7960">
                  <c:v>164</c:v>
                </c:pt>
                <c:pt idx="7961">
                  <c:v>271</c:v>
                </c:pt>
                <c:pt idx="7962">
                  <c:v>269</c:v>
                </c:pt>
                <c:pt idx="7963">
                  <c:v>213</c:v>
                </c:pt>
                <c:pt idx="7964">
                  <c:v>136</c:v>
                </c:pt>
                <c:pt idx="7965">
                  <c:v>35</c:v>
                </c:pt>
                <c:pt idx="7966">
                  <c:v>-78</c:v>
                </c:pt>
                <c:pt idx="7967">
                  <c:v>-155</c:v>
                </c:pt>
                <c:pt idx="7968">
                  <c:v>-134</c:v>
                </c:pt>
                <c:pt idx="7969">
                  <c:v>-16</c:v>
                </c:pt>
                <c:pt idx="7970">
                  <c:v>108</c:v>
                </c:pt>
                <c:pt idx="7971">
                  <c:v>114</c:v>
                </c:pt>
                <c:pt idx="7972">
                  <c:v>-52</c:v>
                </c:pt>
                <c:pt idx="7973">
                  <c:v>-286</c:v>
                </c:pt>
                <c:pt idx="7974">
                  <c:v>-366</c:v>
                </c:pt>
                <c:pt idx="7975">
                  <c:v>-127</c:v>
                </c:pt>
                <c:pt idx="7976">
                  <c:v>367</c:v>
                </c:pt>
                <c:pt idx="7977">
                  <c:v>834</c:v>
                </c:pt>
                <c:pt idx="7978">
                  <c:v>990</c:v>
                </c:pt>
                <c:pt idx="7979">
                  <c:v>800</c:v>
                </c:pt>
                <c:pt idx="7980">
                  <c:v>485</c:v>
                </c:pt>
                <c:pt idx="7981">
                  <c:v>278</c:v>
                </c:pt>
                <c:pt idx="7982">
                  <c:v>199</c:v>
                </c:pt>
                <c:pt idx="7983">
                  <c:v>112</c:v>
                </c:pt>
                <c:pt idx="7984">
                  <c:v>-6</c:v>
                </c:pt>
                <c:pt idx="7985">
                  <c:v>46</c:v>
                </c:pt>
                <c:pt idx="7986">
                  <c:v>466</c:v>
                </c:pt>
                <c:pt idx="7987">
                  <c:v>1094</c:v>
                </c:pt>
                <c:pt idx="7988">
                  <c:v>1429</c:v>
                </c:pt>
                <c:pt idx="7989">
                  <c:v>1068</c:v>
                </c:pt>
                <c:pt idx="7990">
                  <c:v>163</c:v>
                </c:pt>
                <c:pt idx="7991">
                  <c:v>-659</c:v>
                </c:pt>
                <c:pt idx="7992">
                  <c:v>-866</c:v>
                </c:pt>
                <c:pt idx="7993">
                  <c:v>-503</c:v>
                </c:pt>
                <c:pt idx="7994">
                  <c:v>-81</c:v>
                </c:pt>
                <c:pt idx="7995">
                  <c:v>-21</c:v>
                </c:pt>
                <c:pt idx="7996">
                  <c:v>-269</c:v>
                </c:pt>
                <c:pt idx="7997">
                  <c:v>-447</c:v>
                </c:pt>
                <c:pt idx="7998">
                  <c:v>-319</c:v>
                </c:pt>
                <c:pt idx="7999">
                  <c:v>-11</c:v>
                </c:pt>
                <c:pt idx="8000">
                  <c:v>191</c:v>
                </c:pt>
                <c:pt idx="8001">
                  <c:v>167</c:v>
                </c:pt>
                <c:pt idx="8002">
                  <c:v>14</c:v>
                </c:pt>
                <c:pt idx="8003">
                  <c:v>-149</c:v>
                </c:pt>
                <c:pt idx="8004">
                  <c:v>-334</c:v>
                </c:pt>
                <c:pt idx="8005">
                  <c:v>-581</c:v>
                </c:pt>
                <c:pt idx="8006">
                  <c:v>-805</c:v>
                </c:pt>
                <c:pt idx="8007">
                  <c:v>-826</c:v>
                </c:pt>
                <c:pt idx="8008">
                  <c:v>-585</c:v>
                </c:pt>
                <c:pt idx="8009">
                  <c:v>-270</c:v>
                </c:pt>
                <c:pt idx="8010">
                  <c:v>-155</c:v>
                </c:pt>
                <c:pt idx="8011">
                  <c:v>-320</c:v>
                </c:pt>
                <c:pt idx="8012">
                  <c:v>-557</c:v>
                </c:pt>
                <c:pt idx="8013">
                  <c:v>-578</c:v>
                </c:pt>
                <c:pt idx="8014">
                  <c:v>-315</c:v>
                </c:pt>
                <c:pt idx="8015">
                  <c:v>17</c:v>
                </c:pt>
                <c:pt idx="8016">
                  <c:v>134</c:v>
                </c:pt>
                <c:pt idx="8017">
                  <c:v>-52</c:v>
                </c:pt>
                <c:pt idx="8018">
                  <c:v>-369</c:v>
                </c:pt>
                <c:pt idx="8019">
                  <c:v>-569</c:v>
                </c:pt>
                <c:pt idx="8020">
                  <c:v>-558</c:v>
                </c:pt>
                <c:pt idx="8021">
                  <c:v>-454</c:v>
                </c:pt>
                <c:pt idx="8022">
                  <c:v>-429</c:v>
                </c:pt>
                <c:pt idx="8023">
                  <c:v>-524</c:v>
                </c:pt>
                <c:pt idx="8024">
                  <c:v>-608</c:v>
                </c:pt>
                <c:pt idx="8025">
                  <c:v>-524</c:v>
                </c:pt>
                <c:pt idx="8026">
                  <c:v>-264</c:v>
                </c:pt>
                <c:pt idx="8027">
                  <c:v>17</c:v>
                </c:pt>
                <c:pt idx="8028">
                  <c:v>149</c:v>
                </c:pt>
                <c:pt idx="8029">
                  <c:v>107</c:v>
                </c:pt>
                <c:pt idx="8030">
                  <c:v>21</c:v>
                </c:pt>
                <c:pt idx="8031">
                  <c:v>28</c:v>
                </c:pt>
                <c:pt idx="8032">
                  <c:v>130</c:v>
                </c:pt>
                <c:pt idx="8033">
                  <c:v>207</c:v>
                </c:pt>
                <c:pt idx="8034">
                  <c:v>155</c:v>
                </c:pt>
                <c:pt idx="8035">
                  <c:v>9</c:v>
                </c:pt>
                <c:pt idx="8036">
                  <c:v>-79</c:v>
                </c:pt>
                <c:pt idx="8037">
                  <c:v>13</c:v>
                </c:pt>
                <c:pt idx="8038">
                  <c:v>289</c:v>
                </c:pt>
                <c:pt idx="8039">
                  <c:v>619</c:v>
                </c:pt>
                <c:pt idx="8040">
                  <c:v>853</c:v>
                </c:pt>
                <c:pt idx="8041">
                  <c:v>906</c:v>
                </c:pt>
                <c:pt idx="8042">
                  <c:v>799</c:v>
                </c:pt>
                <c:pt idx="8043">
                  <c:v>608</c:v>
                </c:pt>
                <c:pt idx="8044">
                  <c:v>408</c:v>
                </c:pt>
                <c:pt idx="8045">
                  <c:v>229</c:v>
                </c:pt>
                <c:pt idx="8046">
                  <c:v>76</c:v>
                </c:pt>
                <c:pt idx="8047">
                  <c:v>-29</c:v>
                </c:pt>
                <c:pt idx="8048">
                  <c:v>-35</c:v>
                </c:pt>
                <c:pt idx="8049">
                  <c:v>92</c:v>
                </c:pt>
                <c:pt idx="8050">
                  <c:v>309</c:v>
                </c:pt>
                <c:pt idx="8051">
                  <c:v>489</c:v>
                </c:pt>
                <c:pt idx="8052">
                  <c:v>529</c:v>
                </c:pt>
                <c:pt idx="8053">
                  <c:v>444</c:v>
                </c:pt>
                <c:pt idx="8054">
                  <c:v>353</c:v>
                </c:pt>
                <c:pt idx="8055">
                  <c:v>350</c:v>
                </c:pt>
                <c:pt idx="8056">
                  <c:v>400</c:v>
                </c:pt>
                <c:pt idx="8057">
                  <c:v>369</c:v>
                </c:pt>
                <c:pt idx="8058">
                  <c:v>181</c:v>
                </c:pt>
                <c:pt idx="8059">
                  <c:v>-89</c:v>
                </c:pt>
                <c:pt idx="8060">
                  <c:v>-271</c:v>
                </c:pt>
                <c:pt idx="8061">
                  <c:v>-239</c:v>
                </c:pt>
                <c:pt idx="8062">
                  <c:v>-2</c:v>
                </c:pt>
                <c:pt idx="8063">
                  <c:v>320</c:v>
                </c:pt>
                <c:pt idx="8064">
                  <c:v>588</c:v>
                </c:pt>
                <c:pt idx="8065">
                  <c:v>698</c:v>
                </c:pt>
                <c:pt idx="8066">
                  <c:v>617</c:v>
                </c:pt>
                <c:pt idx="8067">
                  <c:v>396</c:v>
                </c:pt>
                <c:pt idx="8068">
                  <c:v>168</c:v>
                </c:pt>
                <c:pt idx="8069">
                  <c:v>68</c:v>
                </c:pt>
                <c:pt idx="8070">
                  <c:v>132</c:v>
                </c:pt>
                <c:pt idx="8071">
                  <c:v>253</c:v>
                </c:pt>
                <c:pt idx="8072">
                  <c:v>280</c:v>
                </c:pt>
                <c:pt idx="8073">
                  <c:v>156</c:v>
                </c:pt>
                <c:pt idx="8074">
                  <c:v>-35</c:v>
                </c:pt>
                <c:pt idx="8075">
                  <c:v>-173</c:v>
                </c:pt>
                <c:pt idx="8076">
                  <c:v>-223</c:v>
                </c:pt>
                <c:pt idx="8077">
                  <c:v>-251</c:v>
                </c:pt>
                <c:pt idx="8078">
                  <c:v>-314</c:v>
                </c:pt>
                <c:pt idx="8079">
                  <c:v>-390</c:v>
                </c:pt>
                <c:pt idx="8080">
                  <c:v>-403</c:v>
                </c:pt>
                <c:pt idx="8081">
                  <c:v>-324</c:v>
                </c:pt>
                <c:pt idx="8082">
                  <c:v>-210</c:v>
                </c:pt>
                <c:pt idx="8083">
                  <c:v>-142</c:v>
                </c:pt>
                <c:pt idx="8084">
                  <c:v>-140</c:v>
                </c:pt>
                <c:pt idx="8085">
                  <c:v>-158</c:v>
                </c:pt>
                <c:pt idx="8086">
                  <c:v>-135</c:v>
                </c:pt>
                <c:pt idx="8087">
                  <c:v>-60</c:v>
                </c:pt>
                <c:pt idx="8088">
                  <c:v>18</c:v>
                </c:pt>
                <c:pt idx="8089">
                  <c:v>40</c:v>
                </c:pt>
                <c:pt idx="8090">
                  <c:v>-13</c:v>
                </c:pt>
                <c:pt idx="8091">
                  <c:v>-107</c:v>
                </c:pt>
                <c:pt idx="8092">
                  <c:v>-168</c:v>
                </c:pt>
                <c:pt idx="8093">
                  <c:v>-146</c:v>
                </c:pt>
                <c:pt idx="8094">
                  <c:v>-53</c:v>
                </c:pt>
                <c:pt idx="8095">
                  <c:v>41</c:v>
                </c:pt>
                <c:pt idx="8096">
                  <c:v>72</c:v>
                </c:pt>
                <c:pt idx="8097">
                  <c:v>29</c:v>
                </c:pt>
                <c:pt idx="8098">
                  <c:v>-40</c:v>
                </c:pt>
                <c:pt idx="8099">
                  <c:v>-88</c:v>
                </c:pt>
                <c:pt idx="8100">
                  <c:v>-102</c:v>
                </c:pt>
                <c:pt idx="8101">
                  <c:v>-99</c:v>
                </c:pt>
                <c:pt idx="8102">
                  <c:v>-84</c:v>
                </c:pt>
                <c:pt idx="8103">
                  <c:v>-41</c:v>
                </c:pt>
                <c:pt idx="8104">
                  <c:v>32</c:v>
                </c:pt>
                <c:pt idx="8105">
                  <c:v>97</c:v>
                </c:pt>
                <c:pt idx="8106">
                  <c:v>103</c:v>
                </c:pt>
                <c:pt idx="8107">
                  <c:v>48</c:v>
                </c:pt>
                <c:pt idx="8108">
                  <c:v>4</c:v>
                </c:pt>
                <c:pt idx="8109">
                  <c:v>44</c:v>
                </c:pt>
                <c:pt idx="8110">
                  <c:v>145</c:v>
                </c:pt>
                <c:pt idx="8111">
                  <c:v>184</c:v>
                </c:pt>
                <c:pt idx="8112">
                  <c:v>46</c:v>
                </c:pt>
                <c:pt idx="8113">
                  <c:v>-247</c:v>
                </c:pt>
                <c:pt idx="8114">
                  <c:v>-526</c:v>
                </c:pt>
                <c:pt idx="8115">
                  <c:v>-613</c:v>
                </c:pt>
                <c:pt idx="8116">
                  <c:v>-484</c:v>
                </c:pt>
                <c:pt idx="8117">
                  <c:v>-288</c:v>
                </c:pt>
                <c:pt idx="8118">
                  <c:v>-209</c:v>
                </c:pt>
                <c:pt idx="8119">
                  <c:v>-295</c:v>
                </c:pt>
                <c:pt idx="8120">
                  <c:v>-424</c:v>
                </c:pt>
                <c:pt idx="8121">
                  <c:v>-426</c:v>
                </c:pt>
                <c:pt idx="8122">
                  <c:v>-235</c:v>
                </c:pt>
                <c:pt idx="8123">
                  <c:v>66</c:v>
                </c:pt>
                <c:pt idx="8124">
                  <c:v>338</c:v>
                </c:pt>
                <c:pt idx="8125">
                  <c:v>484</c:v>
                </c:pt>
                <c:pt idx="8126">
                  <c:v>500</c:v>
                </c:pt>
                <c:pt idx="8127">
                  <c:v>438</c:v>
                </c:pt>
                <c:pt idx="8128">
                  <c:v>361</c:v>
                </c:pt>
                <c:pt idx="8129">
                  <c:v>309</c:v>
                </c:pt>
                <c:pt idx="8130">
                  <c:v>285</c:v>
                </c:pt>
                <c:pt idx="8131">
                  <c:v>258</c:v>
                </c:pt>
                <c:pt idx="8132">
                  <c:v>192</c:v>
                </c:pt>
                <c:pt idx="8133">
                  <c:v>97</c:v>
                </c:pt>
                <c:pt idx="8134">
                  <c:v>35</c:v>
                </c:pt>
                <c:pt idx="8135">
                  <c:v>49</c:v>
                </c:pt>
                <c:pt idx="8136">
                  <c:v>75</c:v>
                </c:pt>
                <c:pt idx="8137">
                  <c:v>-22</c:v>
                </c:pt>
                <c:pt idx="8138">
                  <c:v>-304</c:v>
                </c:pt>
                <c:pt idx="8139">
                  <c:v>-633</c:v>
                </c:pt>
                <c:pt idx="8140">
                  <c:v>-770</c:v>
                </c:pt>
                <c:pt idx="8141">
                  <c:v>-625</c:v>
                </c:pt>
                <c:pt idx="8142">
                  <c:v>-381</c:v>
                </c:pt>
                <c:pt idx="8143">
                  <c:v>-320</c:v>
                </c:pt>
                <c:pt idx="8144">
                  <c:v>-502</c:v>
                </c:pt>
                <c:pt idx="8145">
                  <c:v>-677</c:v>
                </c:pt>
                <c:pt idx="8146">
                  <c:v>-577</c:v>
                </c:pt>
                <c:pt idx="8147">
                  <c:v>-254</c:v>
                </c:pt>
                <c:pt idx="8148">
                  <c:v>-30</c:v>
                </c:pt>
                <c:pt idx="8149">
                  <c:v>-68</c:v>
                </c:pt>
                <c:pt idx="8150">
                  <c:v>-51</c:v>
                </c:pt>
                <c:pt idx="8151">
                  <c:v>560</c:v>
                </c:pt>
                <c:pt idx="8152">
                  <c:v>1898</c:v>
                </c:pt>
                <c:pt idx="8153">
                  <c:v>3360</c:v>
                </c:pt>
                <c:pt idx="8154">
                  <c:v>4036</c:v>
                </c:pt>
                <c:pt idx="8155">
                  <c:v>3503</c:v>
                </c:pt>
                <c:pt idx="8156">
                  <c:v>2207</c:v>
                </c:pt>
                <c:pt idx="8157">
                  <c:v>1046</c:v>
                </c:pt>
                <c:pt idx="8158">
                  <c:v>598</c:v>
                </c:pt>
                <c:pt idx="8159">
                  <c:v>766</c:v>
                </c:pt>
                <c:pt idx="8160">
                  <c:v>1087</c:v>
                </c:pt>
                <c:pt idx="8161">
                  <c:v>1266</c:v>
                </c:pt>
                <c:pt idx="8162">
                  <c:v>1369</c:v>
                </c:pt>
                <c:pt idx="8163">
                  <c:v>1557</c:v>
                </c:pt>
                <c:pt idx="8164">
                  <c:v>1798</c:v>
                </c:pt>
                <c:pt idx="8165">
                  <c:v>1887</c:v>
                </c:pt>
                <c:pt idx="8166">
                  <c:v>1720</c:v>
                </c:pt>
                <c:pt idx="8167">
                  <c:v>1449</c:v>
                </c:pt>
                <c:pt idx="8168">
                  <c:v>1335</c:v>
                </c:pt>
                <c:pt idx="8169">
                  <c:v>1477</c:v>
                </c:pt>
                <c:pt idx="8170">
                  <c:v>1711</c:v>
                </c:pt>
                <c:pt idx="8171">
                  <c:v>1772</c:v>
                </c:pt>
                <c:pt idx="8172">
                  <c:v>1531</c:v>
                </c:pt>
                <c:pt idx="8173">
                  <c:v>1093</c:v>
                </c:pt>
                <c:pt idx="8174">
                  <c:v>693</c:v>
                </c:pt>
                <c:pt idx="8175">
                  <c:v>516</c:v>
                </c:pt>
                <c:pt idx="8176">
                  <c:v>587</c:v>
                </c:pt>
                <c:pt idx="8177">
                  <c:v>774</c:v>
                </c:pt>
                <c:pt idx="8178">
                  <c:v>879</c:v>
                </c:pt>
                <c:pt idx="8179">
                  <c:v>754</c:v>
                </c:pt>
                <c:pt idx="8180">
                  <c:v>396</c:v>
                </c:pt>
                <c:pt idx="8181">
                  <c:v>-32</c:v>
                </c:pt>
                <c:pt idx="8182">
                  <c:v>-286</c:v>
                </c:pt>
                <c:pt idx="8183">
                  <c:v>-205</c:v>
                </c:pt>
                <c:pt idx="8184">
                  <c:v>142</c:v>
                </c:pt>
                <c:pt idx="8185">
                  <c:v>475</c:v>
                </c:pt>
                <c:pt idx="8186">
                  <c:v>511</c:v>
                </c:pt>
                <c:pt idx="8187">
                  <c:v>225</c:v>
                </c:pt>
                <c:pt idx="8188">
                  <c:v>-89</c:v>
                </c:pt>
                <c:pt idx="8189">
                  <c:v>-38</c:v>
                </c:pt>
                <c:pt idx="8190">
                  <c:v>527</c:v>
                </c:pt>
                <c:pt idx="8191">
                  <c:v>1380</c:v>
                </c:pt>
                <c:pt idx="8192">
                  <c:v>2119</c:v>
                </c:pt>
                <c:pt idx="8193">
                  <c:v>2502</c:v>
                </c:pt>
                <c:pt idx="8194">
                  <c:v>2562</c:v>
                </c:pt>
                <c:pt idx="8195">
                  <c:v>2421</c:v>
                </c:pt>
                <c:pt idx="8196">
                  <c:v>2051</c:v>
                </c:pt>
                <c:pt idx="8197">
                  <c:v>1320</c:v>
                </c:pt>
                <c:pt idx="8198">
                  <c:v>255</c:v>
                </c:pt>
                <c:pt idx="8199">
                  <c:v>-803</c:v>
                </c:pt>
                <c:pt idx="8200">
                  <c:v>-1417</c:v>
                </c:pt>
                <c:pt idx="8201">
                  <c:v>-1420</c:v>
                </c:pt>
                <c:pt idx="8202">
                  <c:v>-1048</c:v>
                </c:pt>
                <c:pt idx="8203">
                  <c:v>-686</c:v>
                </c:pt>
                <c:pt idx="8204">
                  <c:v>-542</c:v>
                </c:pt>
                <c:pt idx="8205">
                  <c:v>-582</c:v>
                </c:pt>
                <c:pt idx="8206">
                  <c:v>-736</c:v>
                </c:pt>
                <c:pt idx="8207">
                  <c:v>-989</c:v>
                </c:pt>
                <c:pt idx="8208">
                  <c:v>-1266</c:v>
                </c:pt>
                <c:pt idx="8209">
                  <c:v>-1290</c:v>
                </c:pt>
                <c:pt idx="8210">
                  <c:v>-770</c:v>
                </c:pt>
                <c:pt idx="8211">
                  <c:v>252</c:v>
                </c:pt>
                <c:pt idx="8212">
                  <c:v>1293</c:v>
                </c:pt>
                <c:pt idx="8213">
                  <c:v>1800</c:v>
                </c:pt>
                <c:pt idx="8214">
                  <c:v>1638</c:v>
                </c:pt>
                <c:pt idx="8215">
                  <c:v>1159</c:v>
                </c:pt>
                <c:pt idx="8216">
                  <c:v>810</c:v>
                </c:pt>
                <c:pt idx="8217">
                  <c:v>733</c:v>
                </c:pt>
                <c:pt idx="8218">
                  <c:v>814</c:v>
                </c:pt>
                <c:pt idx="8219">
                  <c:v>968</c:v>
                </c:pt>
                <c:pt idx="8220">
                  <c:v>1235</c:v>
                </c:pt>
                <c:pt idx="8221">
                  <c:v>1555</c:v>
                </c:pt>
                <c:pt idx="8222">
                  <c:v>1647</c:v>
                </c:pt>
                <c:pt idx="8223">
                  <c:v>1344</c:v>
                </c:pt>
                <c:pt idx="8224">
                  <c:v>1060</c:v>
                </c:pt>
                <c:pt idx="8225">
                  <c:v>1726</c:v>
                </c:pt>
                <c:pt idx="8226">
                  <c:v>4007</c:v>
                </c:pt>
                <c:pt idx="8227">
                  <c:v>7484</c:v>
                </c:pt>
                <c:pt idx="8228">
                  <c:v>10720</c:v>
                </c:pt>
                <c:pt idx="8229">
                  <c:v>12259</c:v>
                </c:pt>
                <c:pt idx="8230">
                  <c:v>11703</c:v>
                </c:pt>
                <c:pt idx="8231">
                  <c:v>9866</c:v>
                </c:pt>
                <c:pt idx="8232">
                  <c:v>7956</c:v>
                </c:pt>
                <c:pt idx="8233">
                  <c:v>6606</c:v>
                </c:pt>
                <c:pt idx="8234">
                  <c:v>5581</c:v>
                </c:pt>
                <c:pt idx="8235">
                  <c:v>4281</c:v>
                </c:pt>
                <c:pt idx="8236">
                  <c:v>2378</c:v>
                </c:pt>
                <c:pt idx="8237">
                  <c:v>43</c:v>
                </c:pt>
                <c:pt idx="8238">
                  <c:v>-2307</c:v>
                </c:pt>
                <c:pt idx="8239">
                  <c:v>-4350</c:v>
                </c:pt>
                <c:pt idx="8240">
                  <c:v>-5932</c:v>
                </c:pt>
                <c:pt idx="8241">
                  <c:v>-6960</c:v>
                </c:pt>
                <c:pt idx="8242">
                  <c:v>-7338</c:v>
                </c:pt>
                <c:pt idx="8243">
                  <c:v>-7083</c:v>
                </c:pt>
                <c:pt idx="8244">
                  <c:v>-6460</c:v>
                </c:pt>
                <c:pt idx="8245">
                  <c:v>-5896</c:v>
                </c:pt>
                <c:pt idx="8246">
                  <c:v>-5681</c:v>
                </c:pt>
                <c:pt idx="8247">
                  <c:v>-5728</c:v>
                </c:pt>
                <c:pt idx="8248">
                  <c:v>-5666</c:v>
                </c:pt>
                <c:pt idx="8249">
                  <c:v>-5196</c:v>
                </c:pt>
                <c:pt idx="8250">
                  <c:v>-4347</c:v>
                </c:pt>
                <c:pt idx="8251">
                  <c:v>-3343</c:v>
                </c:pt>
                <c:pt idx="8252">
                  <c:v>-2256</c:v>
                </c:pt>
                <c:pt idx="8253">
                  <c:v>-893</c:v>
                </c:pt>
                <c:pt idx="8254">
                  <c:v>868</c:v>
                </c:pt>
                <c:pt idx="8255">
                  <c:v>2669</c:v>
                </c:pt>
                <c:pt idx="8256">
                  <c:v>3688</c:v>
                </c:pt>
                <c:pt idx="8257">
                  <c:v>3253</c:v>
                </c:pt>
                <c:pt idx="8258">
                  <c:v>1445</c:v>
                </c:pt>
                <c:pt idx="8259">
                  <c:v>-888</c:v>
                </c:pt>
                <c:pt idx="8260">
                  <c:v>-2775</c:v>
                </c:pt>
                <c:pt idx="8261">
                  <c:v>-3772</c:v>
                </c:pt>
                <c:pt idx="8262">
                  <c:v>-4098</c:v>
                </c:pt>
                <c:pt idx="8263">
                  <c:v>-4185</c:v>
                </c:pt>
                <c:pt idx="8264">
                  <c:v>-4225</c:v>
                </c:pt>
                <c:pt idx="8265">
                  <c:v>-4074</c:v>
                </c:pt>
                <c:pt idx="8266">
                  <c:v>-3473</c:v>
                </c:pt>
                <c:pt idx="8267">
                  <c:v>-2279</c:v>
                </c:pt>
                <c:pt idx="8268">
                  <c:v>-541</c:v>
                </c:pt>
                <c:pt idx="8269">
                  <c:v>1466</c:v>
                </c:pt>
                <c:pt idx="8270">
                  <c:v>3227</c:v>
                </c:pt>
                <c:pt idx="8271">
                  <c:v>4076</c:v>
                </c:pt>
                <c:pt idx="8272">
                  <c:v>3525</c:v>
                </c:pt>
                <c:pt idx="8273">
                  <c:v>1650</c:v>
                </c:pt>
                <c:pt idx="8274">
                  <c:v>-837</c:v>
                </c:pt>
                <c:pt idx="8275">
                  <c:v>-2969</c:v>
                </c:pt>
                <c:pt idx="8276">
                  <c:v>-4109</c:v>
                </c:pt>
                <c:pt idx="8277">
                  <c:v>-4282</c:v>
                </c:pt>
                <c:pt idx="8278">
                  <c:v>-4012</c:v>
                </c:pt>
                <c:pt idx="8279">
                  <c:v>-3821</c:v>
                </c:pt>
                <c:pt idx="8280">
                  <c:v>-3815</c:v>
                </c:pt>
                <c:pt idx="8281">
                  <c:v>-3623</c:v>
                </c:pt>
                <c:pt idx="8282">
                  <c:v>-2730</c:v>
                </c:pt>
                <c:pt idx="8283">
                  <c:v>-946</c:v>
                </c:pt>
                <c:pt idx="8284">
                  <c:v>1326</c:v>
                </c:pt>
                <c:pt idx="8285">
                  <c:v>3238</c:v>
                </c:pt>
                <c:pt idx="8286">
                  <c:v>4012</c:v>
                </c:pt>
                <c:pt idx="8287">
                  <c:v>3446</c:v>
                </c:pt>
                <c:pt idx="8288">
                  <c:v>2030</c:v>
                </c:pt>
                <c:pt idx="8289">
                  <c:v>549</c:v>
                </c:pt>
                <c:pt idx="8290">
                  <c:v>-469</c:v>
                </c:pt>
                <c:pt idx="8291">
                  <c:v>-997</c:v>
                </c:pt>
                <c:pt idx="8292">
                  <c:v>-1276</c:v>
                </c:pt>
                <c:pt idx="8293">
                  <c:v>-1442</c:v>
                </c:pt>
                <c:pt idx="8294">
                  <c:v>-1410</c:v>
                </c:pt>
                <c:pt idx="8295">
                  <c:v>-1112</c:v>
                </c:pt>
                <c:pt idx="8296">
                  <c:v>-738</c:v>
                </c:pt>
                <c:pt idx="8297">
                  <c:v>-640</c:v>
                </c:pt>
                <c:pt idx="8298">
                  <c:v>-994</c:v>
                </c:pt>
                <c:pt idx="8299">
                  <c:v>-1598</c:v>
                </c:pt>
                <c:pt idx="8300">
                  <c:v>-2075</c:v>
                </c:pt>
                <c:pt idx="8301">
                  <c:v>-2259</c:v>
                </c:pt>
                <c:pt idx="8302">
                  <c:v>-2334</c:v>
                </c:pt>
                <c:pt idx="8303">
                  <c:v>-2587</c:v>
                </c:pt>
                <c:pt idx="8304">
                  <c:v>-3063</c:v>
                </c:pt>
                <c:pt idx="8305">
                  <c:v>-3531</c:v>
                </c:pt>
                <c:pt idx="8306">
                  <c:v>-3757</c:v>
                </c:pt>
                <c:pt idx="8307">
                  <c:v>-3749</c:v>
                </c:pt>
                <c:pt idx="8308">
                  <c:v>-3691</c:v>
                </c:pt>
                <c:pt idx="8309">
                  <c:v>-3705</c:v>
                </c:pt>
                <c:pt idx="8310">
                  <c:v>-3736</c:v>
                </c:pt>
                <c:pt idx="8311">
                  <c:v>-3669</c:v>
                </c:pt>
                <c:pt idx="8312">
                  <c:v>-3479</c:v>
                </c:pt>
                <c:pt idx="8313">
                  <c:v>-3209</c:v>
                </c:pt>
                <c:pt idx="8314">
                  <c:v>-2865</c:v>
                </c:pt>
                <c:pt idx="8315">
                  <c:v>-2429</c:v>
                </c:pt>
                <c:pt idx="8316">
                  <c:v>-1996</c:v>
                </c:pt>
                <c:pt idx="8317">
                  <c:v>-1816</c:v>
                </c:pt>
                <c:pt idx="8318">
                  <c:v>-2073</c:v>
                </c:pt>
                <c:pt idx="8319">
                  <c:v>-2640</c:v>
                </c:pt>
                <c:pt idx="8320">
                  <c:v>-3109</c:v>
                </c:pt>
                <c:pt idx="8321">
                  <c:v>-3155</c:v>
                </c:pt>
                <c:pt idx="8322">
                  <c:v>-2831</c:v>
                </c:pt>
                <c:pt idx="8323">
                  <c:v>-2482</c:v>
                </c:pt>
                <c:pt idx="8324">
                  <c:v>-2364</c:v>
                </c:pt>
                <c:pt idx="8325">
                  <c:v>-2418</c:v>
                </c:pt>
                <c:pt idx="8326">
                  <c:v>-2430</c:v>
                </c:pt>
                <c:pt idx="8327">
                  <c:v>-2339</c:v>
                </c:pt>
                <c:pt idx="8328">
                  <c:v>-2284</c:v>
                </c:pt>
                <c:pt idx="8329">
                  <c:v>-2354</c:v>
                </c:pt>
                <c:pt idx="8330">
                  <c:v>-2385</c:v>
                </c:pt>
                <c:pt idx="8331">
                  <c:v>-2115</c:v>
                </c:pt>
                <c:pt idx="8332">
                  <c:v>-1534</c:v>
                </c:pt>
                <c:pt idx="8333">
                  <c:v>-986</c:v>
                </c:pt>
                <c:pt idx="8334">
                  <c:v>-845</c:v>
                </c:pt>
                <c:pt idx="8335">
                  <c:v>-1113</c:v>
                </c:pt>
                <c:pt idx="8336">
                  <c:v>-1392</c:v>
                </c:pt>
                <c:pt idx="8337">
                  <c:v>-1291</c:v>
                </c:pt>
                <c:pt idx="8338">
                  <c:v>-824</c:v>
                </c:pt>
                <c:pt idx="8339">
                  <c:v>-386</c:v>
                </c:pt>
                <c:pt idx="8340">
                  <c:v>-323</c:v>
                </c:pt>
                <c:pt idx="8341">
                  <c:v>-594</c:v>
                </c:pt>
                <c:pt idx="8342">
                  <c:v>-848</c:v>
                </c:pt>
                <c:pt idx="8343">
                  <c:v>-808</c:v>
                </c:pt>
                <c:pt idx="8344">
                  <c:v>-540</c:v>
                </c:pt>
                <c:pt idx="8345">
                  <c:v>-339</c:v>
                </c:pt>
                <c:pt idx="8346">
                  <c:v>-394</c:v>
                </c:pt>
                <c:pt idx="8347">
                  <c:v>-610</c:v>
                </c:pt>
                <c:pt idx="8348">
                  <c:v>-728</c:v>
                </c:pt>
                <c:pt idx="8349">
                  <c:v>-612</c:v>
                </c:pt>
                <c:pt idx="8350">
                  <c:v>-378</c:v>
                </c:pt>
                <c:pt idx="8351">
                  <c:v>-266</c:v>
                </c:pt>
                <c:pt idx="8352">
                  <c:v>-385</c:v>
                </c:pt>
                <c:pt idx="8353">
                  <c:v>-594</c:v>
                </c:pt>
                <c:pt idx="8354">
                  <c:v>-621</c:v>
                </c:pt>
                <c:pt idx="8355">
                  <c:v>-325</c:v>
                </c:pt>
                <c:pt idx="8356">
                  <c:v>157</c:v>
                </c:pt>
                <c:pt idx="8357">
                  <c:v>506</c:v>
                </c:pt>
                <c:pt idx="8358">
                  <c:v>486</c:v>
                </c:pt>
                <c:pt idx="8359">
                  <c:v>138</c:v>
                </c:pt>
                <c:pt idx="8360">
                  <c:v>-257</c:v>
                </c:pt>
                <c:pt idx="8361">
                  <c:v>-436</c:v>
                </c:pt>
                <c:pt idx="8362">
                  <c:v>-350</c:v>
                </c:pt>
                <c:pt idx="8363">
                  <c:v>-167</c:v>
                </c:pt>
                <c:pt idx="8364">
                  <c:v>-80</c:v>
                </c:pt>
                <c:pt idx="8365">
                  <c:v>-139</c:v>
                </c:pt>
                <c:pt idx="8366">
                  <c:v>-244</c:v>
                </c:pt>
                <c:pt idx="8367">
                  <c:v>-272</c:v>
                </c:pt>
                <c:pt idx="8368">
                  <c:v>-204</c:v>
                </c:pt>
                <c:pt idx="8369">
                  <c:v>-125</c:v>
                </c:pt>
                <c:pt idx="8370">
                  <c:v>-138</c:v>
                </c:pt>
                <c:pt idx="8371">
                  <c:v>-272</c:v>
                </c:pt>
                <c:pt idx="8372">
                  <c:v>-448</c:v>
                </c:pt>
                <c:pt idx="8373">
                  <c:v>-533</c:v>
                </c:pt>
                <c:pt idx="8374">
                  <c:v>-438</c:v>
                </c:pt>
                <c:pt idx="8375">
                  <c:v>-203</c:v>
                </c:pt>
                <c:pt idx="8376">
                  <c:v>23</c:v>
                </c:pt>
                <c:pt idx="8377">
                  <c:v>102</c:v>
                </c:pt>
                <c:pt idx="8378">
                  <c:v>28</c:v>
                </c:pt>
                <c:pt idx="8379">
                  <c:v>-63</c:v>
                </c:pt>
                <c:pt idx="8380">
                  <c:v>-44</c:v>
                </c:pt>
                <c:pt idx="8381">
                  <c:v>68</c:v>
                </c:pt>
                <c:pt idx="8382">
                  <c:v>133</c:v>
                </c:pt>
                <c:pt idx="8383">
                  <c:v>44</c:v>
                </c:pt>
                <c:pt idx="8384">
                  <c:v>-145</c:v>
                </c:pt>
                <c:pt idx="8385">
                  <c:v>-277</c:v>
                </c:pt>
                <c:pt idx="8386">
                  <c:v>-255</c:v>
                </c:pt>
                <c:pt idx="8387">
                  <c:v>-128</c:v>
                </c:pt>
                <c:pt idx="8388">
                  <c:v>-9</c:v>
                </c:pt>
                <c:pt idx="8389">
                  <c:v>55</c:v>
                </c:pt>
                <c:pt idx="8390">
                  <c:v>99</c:v>
                </c:pt>
                <c:pt idx="8391">
                  <c:v>148</c:v>
                </c:pt>
                <c:pt idx="8392">
                  <c:v>163</c:v>
                </c:pt>
                <c:pt idx="8393">
                  <c:v>108</c:v>
                </c:pt>
                <c:pt idx="8394">
                  <c:v>38</c:v>
                </c:pt>
                <c:pt idx="8395">
                  <c:v>62</c:v>
                </c:pt>
                <c:pt idx="8396">
                  <c:v>205</c:v>
                </c:pt>
                <c:pt idx="8397">
                  <c:v>335</c:v>
                </c:pt>
                <c:pt idx="8398">
                  <c:v>281</c:v>
                </c:pt>
                <c:pt idx="8399">
                  <c:v>36</c:v>
                </c:pt>
                <c:pt idx="8400">
                  <c:v>-197</c:v>
                </c:pt>
                <c:pt idx="8401">
                  <c:v>-206</c:v>
                </c:pt>
                <c:pt idx="8402">
                  <c:v>9</c:v>
                </c:pt>
                <c:pt idx="8403">
                  <c:v>227</c:v>
                </c:pt>
                <c:pt idx="8404">
                  <c:v>234</c:v>
                </c:pt>
                <c:pt idx="8405">
                  <c:v>51</c:v>
                </c:pt>
                <c:pt idx="8406">
                  <c:v>-106</c:v>
                </c:pt>
                <c:pt idx="8407">
                  <c:v>-75</c:v>
                </c:pt>
                <c:pt idx="8408">
                  <c:v>93</c:v>
                </c:pt>
                <c:pt idx="8409">
                  <c:v>227</c:v>
                </c:pt>
                <c:pt idx="8410">
                  <c:v>257</c:v>
                </c:pt>
                <c:pt idx="8411">
                  <c:v>286</c:v>
                </c:pt>
                <c:pt idx="8412">
                  <c:v>435</c:v>
                </c:pt>
                <c:pt idx="8413">
                  <c:v>664</c:v>
                </c:pt>
                <c:pt idx="8414">
                  <c:v>811</c:v>
                </c:pt>
                <c:pt idx="8415">
                  <c:v>779</c:v>
                </c:pt>
                <c:pt idx="8416">
                  <c:v>652</c:v>
                </c:pt>
                <c:pt idx="8417">
                  <c:v>579</c:v>
                </c:pt>
                <c:pt idx="8418">
                  <c:v>598</c:v>
                </c:pt>
                <c:pt idx="8419">
                  <c:v>614</c:v>
                </c:pt>
                <c:pt idx="8420">
                  <c:v>550</c:v>
                </c:pt>
                <c:pt idx="8421">
                  <c:v>457</c:v>
                </c:pt>
                <c:pt idx="8422">
                  <c:v>444</c:v>
                </c:pt>
                <c:pt idx="8423">
                  <c:v>523</c:v>
                </c:pt>
                <c:pt idx="8424">
                  <c:v>581</c:v>
                </c:pt>
                <c:pt idx="8425">
                  <c:v>514</c:v>
                </c:pt>
                <c:pt idx="8426">
                  <c:v>351</c:v>
                </c:pt>
                <c:pt idx="8427">
                  <c:v>212</c:v>
                </c:pt>
                <c:pt idx="8428">
                  <c:v>168</c:v>
                </c:pt>
                <c:pt idx="8429">
                  <c:v>185</c:v>
                </c:pt>
                <c:pt idx="8430">
                  <c:v>192</c:v>
                </c:pt>
                <c:pt idx="8431">
                  <c:v>172</c:v>
                </c:pt>
                <c:pt idx="8432">
                  <c:v>144</c:v>
                </c:pt>
                <c:pt idx="8433">
                  <c:v>97</c:v>
                </c:pt>
                <c:pt idx="8434">
                  <c:v>-3</c:v>
                </c:pt>
                <c:pt idx="8435">
                  <c:v>-132</c:v>
                </c:pt>
                <c:pt idx="8436">
                  <c:v>-170</c:v>
                </c:pt>
                <c:pt idx="8437">
                  <c:v>-1</c:v>
                </c:pt>
                <c:pt idx="8438">
                  <c:v>348</c:v>
                </c:pt>
                <c:pt idx="8439">
                  <c:v>693</c:v>
                </c:pt>
                <c:pt idx="8440">
                  <c:v>830</c:v>
                </c:pt>
                <c:pt idx="8441">
                  <c:v>709</c:v>
                </c:pt>
                <c:pt idx="8442">
                  <c:v>457</c:v>
                </c:pt>
                <c:pt idx="8443">
                  <c:v>259</c:v>
                </c:pt>
                <c:pt idx="8444">
                  <c:v>217</c:v>
                </c:pt>
                <c:pt idx="8445">
                  <c:v>317</c:v>
                </c:pt>
                <c:pt idx="8446">
                  <c:v>492</c:v>
                </c:pt>
                <c:pt idx="8447">
                  <c:v>684</c:v>
                </c:pt>
                <c:pt idx="8448">
                  <c:v>851</c:v>
                </c:pt>
                <c:pt idx="8449">
                  <c:v>934</c:v>
                </c:pt>
                <c:pt idx="8450">
                  <c:v>868</c:v>
                </c:pt>
                <c:pt idx="8451">
                  <c:v>654</c:v>
                </c:pt>
                <c:pt idx="8452">
                  <c:v>411</c:v>
                </c:pt>
                <c:pt idx="8453">
                  <c:v>335</c:v>
                </c:pt>
                <c:pt idx="8454">
                  <c:v>542</c:v>
                </c:pt>
                <c:pt idx="8455">
                  <c:v>933</c:v>
                </c:pt>
                <c:pt idx="8456">
                  <c:v>1229</c:v>
                </c:pt>
                <c:pt idx="8457">
                  <c:v>1191</c:v>
                </c:pt>
                <c:pt idx="8458">
                  <c:v>849</c:v>
                </c:pt>
                <c:pt idx="8459">
                  <c:v>508</c:v>
                </c:pt>
                <c:pt idx="8460">
                  <c:v>478</c:v>
                </c:pt>
                <c:pt idx="8461">
                  <c:v>783</c:v>
                </c:pt>
                <c:pt idx="8462">
                  <c:v>1138</c:v>
                </c:pt>
                <c:pt idx="8463">
                  <c:v>1226</c:v>
                </c:pt>
                <c:pt idx="8464">
                  <c:v>1018</c:v>
                </c:pt>
                <c:pt idx="8465">
                  <c:v>783</c:v>
                </c:pt>
                <c:pt idx="8466">
                  <c:v>795</c:v>
                </c:pt>
                <c:pt idx="8467">
                  <c:v>1032</c:v>
                </c:pt>
                <c:pt idx="8468">
                  <c:v>1199</c:v>
                </c:pt>
                <c:pt idx="8469">
                  <c:v>1041</c:v>
                </c:pt>
                <c:pt idx="8470">
                  <c:v>618</c:v>
                </c:pt>
                <c:pt idx="8471">
                  <c:v>259</c:v>
                </c:pt>
                <c:pt idx="8472">
                  <c:v>232</c:v>
                </c:pt>
                <c:pt idx="8473">
                  <c:v>480</c:v>
                </c:pt>
                <c:pt idx="8474">
                  <c:v>685</c:v>
                </c:pt>
                <c:pt idx="8475">
                  <c:v>581</c:v>
                </c:pt>
                <c:pt idx="8476">
                  <c:v>209</c:v>
                </c:pt>
                <c:pt idx="8477">
                  <c:v>-140</c:v>
                </c:pt>
                <c:pt idx="8478">
                  <c:v>-228</c:v>
                </c:pt>
                <c:pt idx="8479">
                  <c:v>-89</c:v>
                </c:pt>
                <c:pt idx="8480">
                  <c:v>38</c:v>
                </c:pt>
                <c:pt idx="8481">
                  <c:v>-12</c:v>
                </c:pt>
                <c:pt idx="8482">
                  <c:v>-161</c:v>
                </c:pt>
                <c:pt idx="8483">
                  <c:v>-179</c:v>
                </c:pt>
                <c:pt idx="8484">
                  <c:v>45</c:v>
                </c:pt>
                <c:pt idx="8485">
                  <c:v>370</c:v>
                </c:pt>
                <c:pt idx="8486">
                  <c:v>521</c:v>
                </c:pt>
                <c:pt idx="8487">
                  <c:v>365</c:v>
                </c:pt>
                <c:pt idx="8488">
                  <c:v>29</c:v>
                </c:pt>
                <c:pt idx="8489">
                  <c:v>-222</c:v>
                </c:pt>
                <c:pt idx="8490">
                  <c:v>-228</c:v>
                </c:pt>
                <c:pt idx="8491">
                  <c:v>-43</c:v>
                </c:pt>
                <c:pt idx="8492">
                  <c:v>164</c:v>
                </c:pt>
                <c:pt idx="8493">
                  <c:v>271</c:v>
                </c:pt>
                <c:pt idx="8494">
                  <c:v>269</c:v>
                </c:pt>
                <c:pt idx="8495">
                  <c:v>213</c:v>
                </c:pt>
                <c:pt idx="8496">
                  <c:v>136</c:v>
                </c:pt>
                <c:pt idx="8497">
                  <c:v>35</c:v>
                </c:pt>
                <c:pt idx="8498">
                  <c:v>-78</c:v>
                </c:pt>
                <c:pt idx="8499">
                  <c:v>-155</c:v>
                </c:pt>
                <c:pt idx="8500">
                  <c:v>-134</c:v>
                </c:pt>
                <c:pt idx="8501">
                  <c:v>-16</c:v>
                </c:pt>
                <c:pt idx="8502">
                  <c:v>108</c:v>
                </c:pt>
                <c:pt idx="8503">
                  <c:v>114</c:v>
                </c:pt>
                <c:pt idx="8504">
                  <c:v>-52</c:v>
                </c:pt>
                <c:pt idx="8505">
                  <c:v>-286</c:v>
                </c:pt>
                <c:pt idx="8506">
                  <c:v>-366</c:v>
                </c:pt>
                <c:pt idx="8507">
                  <c:v>-127</c:v>
                </c:pt>
                <c:pt idx="8508">
                  <c:v>367</c:v>
                </c:pt>
                <c:pt idx="8509">
                  <c:v>834</c:v>
                </c:pt>
                <c:pt idx="8510">
                  <c:v>990</c:v>
                </c:pt>
                <c:pt idx="8511">
                  <c:v>800</c:v>
                </c:pt>
                <c:pt idx="8512">
                  <c:v>485</c:v>
                </c:pt>
                <c:pt idx="8513">
                  <c:v>273</c:v>
                </c:pt>
                <c:pt idx="8514">
                  <c:v>165</c:v>
                </c:pt>
                <c:pt idx="8515">
                  <c:v>10</c:v>
                </c:pt>
                <c:pt idx="8516">
                  <c:v>-209</c:v>
                </c:pt>
                <c:pt idx="8517">
                  <c:v>-237</c:v>
                </c:pt>
                <c:pt idx="8518">
                  <c:v>187</c:v>
                </c:pt>
                <c:pt idx="8519">
                  <c:v>925</c:v>
                </c:pt>
                <c:pt idx="8520">
                  <c:v>1392</c:v>
                </c:pt>
                <c:pt idx="8521">
                  <c:v>1078</c:v>
                </c:pt>
                <c:pt idx="8522">
                  <c:v>113</c:v>
                </c:pt>
                <c:pt idx="8523">
                  <c:v>-762</c:v>
                </c:pt>
                <c:pt idx="8524">
                  <c:v>-896</c:v>
                </c:pt>
                <c:pt idx="8525">
                  <c:v>-380</c:v>
                </c:pt>
                <c:pt idx="8526">
                  <c:v>81</c:v>
                </c:pt>
                <c:pt idx="8527">
                  <c:v>-35</c:v>
                </c:pt>
                <c:pt idx="8528">
                  <c:v>-495</c:v>
                </c:pt>
                <c:pt idx="8529">
                  <c:v>-625</c:v>
                </c:pt>
                <c:pt idx="8530">
                  <c:v>-170</c:v>
                </c:pt>
                <c:pt idx="8531">
                  <c:v>340</c:v>
                </c:pt>
                <c:pt idx="8532">
                  <c:v>229</c:v>
                </c:pt>
                <c:pt idx="8533">
                  <c:v>-399</c:v>
                </c:pt>
                <c:pt idx="8534">
                  <c:v>-544</c:v>
                </c:pt>
                <c:pt idx="8535">
                  <c:v>718</c:v>
                </c:pt>
                <c:pt idx="8536">
                  <c:v>3175</c:v>
                </c:pt>
                <c:pt idx="8537">
                  <c:v>5500</c:v>
                </c:pt>
                <c:pt idx="8538">
                  <c:v>6390</c:v>
                </c:pt>
                <c:pt idx="8539">
                  <c:v>5631</c:v>
                </c:pt>
                <c:pt idx="8540">
                  <c:v>4060</c:v>
                </c:pt>
                <c:pt idx="8541">
                  <c:v>2590</c:v>
                </c:pt>
                <c:pt idx="8542">
                  <c:v>1466</c:v>
                </c:pt>
                <c:pt idx="8543">
                  <c:v>440</c:v>
                </c:pt>
                <c:pt idx="8544">
                  <c:v>-550</c:v>
                </c:pt>
                <c:pt idx="8545">
                  <c:v>-1143</c:v>
                </c:pt>
                <c:pt idx="8546">
                  <c:v>-1010</c:v>
                </c:pt>
                <c:pt idx="8547">
                  <c:v>-355</c:v>
                </c:pt>
                <c:pt idx="8548">
                  <c:v>210</c:v>
                </c:pt>
                <c:pt idx="8549">
                  <c:v>290</c:v>
                </c:pt>
                <c:pt idx="8550">
                  <c:v>39</c:v>
                </c:pt>
                <c:pt idx="8551">
                  <c:v>-138</c:v>
                </c:pt>
                <c:pt idx="8552">
                  <c:v>-105</c:v>
                </c:pt>
                <c:pt idx="8553">
                  <c:v>-68</c:v>
                </c:pt>
                <c:pt idx="8554">
                  <c:v>-171</c:v>
                </c:pt>
                <c:pt idx="8555">
                  <c:v>-188</c:v>
                </c:pt>
                <c:pt idx="8556">
                  <c:v>235</c:v>
                </c:pt>
                <c:pt idx="8557">
                  <c:v>1090</c:v>
                </c:pt>
                <c:pt idx="8558">
                  <c:v>1871</c:v>
                </c:pt>
                <c:pt idx="8559">
                  <c:v>2043</c:v>
                </c:pt>
                <c:pt idx="8560">
                  <c:v>1570</c:v>
                </c:pt>
                <c:pt idx="8561">
                  <c:v>947</c:v>
                </c:pt>
                <c:pt idx="8562">
                  <c:v>678</c:v>
                </c:pt>
                <c:pt idx="8563">
                  <c:v>813</c:v>
                </c:pt>
                <c:pt idx="8564">
                  <c:v>991</c:v>
                </c:pt>
                <c:pt idx="8565">
                  <c:v>910</c:v>
                </c:pt>
                <c:pt idx="8566">
                  <c:v>662</c:v>
                </c:pt>
                <c:pt idx="8567">
                  <c:v>595</c:v>
                </c:pt>
                <c:pt idx="8568">
                  <c:v>902</c:v>
                </c:pt>
                <c:pt idx="8569">
                  <c:v>1388</c:v>
                </c:pt>
                <c:pt idx="8570">
                  <c:v>1668</c:v>
                </c:pt>
                <c:pt idx="8571">
                  <c:v>1546</c:v>
                </c:pt>
                <c:pt idx="8572">
                  <c:v>1168</c:v>
                </c:pt>
                <c:pt idx="8573">
                  <c:v>839</c:v>
                </c:pt>
                <c:pt idx="8574">
                  <c:v>706</c:v>
                </c:pt>
                <c:pt idx="8575">
                  <c:v>705</c:v>
                </c:pt>
                <c:pt idx="8576">
                  <c:v>793</c:v>
                </c:pt>
                <c:pt idx="8577">
                  <c:v>1201</c:v>
                </c:pt>
                <c:pt idx="8578">
                  <c:v>2324</c:v>
                </c:pt>
                <c:pt idx="8579">
                  <c:v>4282</c:v>
                </c:pt>
                <c:pt idx="8580">
                  <c:v>6543</c:v>
                </c:pt>
                <c:pt idx="8581">
                  <c:v>8046</c:v>
                </c:pt>
                <c:pt idx="8582">
                  <c:v>7835</c:v>
                </c:pt>
                <c:pt idx="8583">
                  <c:v>5734</c:v>
                </c:pt>
                <c:pt idx="8584">
                  <c:v>2520</c:v>
                </c:pt>
                <c:pt idx="8585">
                  <c:v>-540</c:v>
                </c:pt>
                <c:pt idx="8586">
                  <c:v>-2448</c:v>
                </c:pt>
                <c:pt idx="8587">
                  <c:v>-2968</c:v>
                </c:pt>
                <c:pt idx="8588">
                  <c:v>-2598</c:v>
                </c:pt>
                <c:pt idx="8589">
                  <c:v>-2096</c:v>
                </c:pt>
                <c:pt idx="8590">
                  <c:v>-1916</c:v>
                </c:pt>
                <c:pt idx="8591">
                  <c:v>-1927</c:v>
                </c:pt>
                <c:pt idx="8592">
                  <c:v>-1565</c:v>
                </c:pt>
                <c:pt idx="8593">
                  <c:v>-342</c:v>
                </c:pt>
                <c:pt idx="8594">
                  <c:v>1673</c:v>
                </c:pt>
                <c:pt idx="8595">
                  <c:v>3771</c:v>
                </c:pt>
                <c:pt idx="8596">
                  <c:v>5026</c:v>
                </c:pt>
                <c:pt idx="8597">
                  <c:v>4930</c:v>
                </c:pt>
                <c:pt idx="8598">
                  <c:v>3714</c:v>
                </c:pt>
                <c:pt idx="8599">
                  <c:v>2123</c:v>
                </c:pt>
                <c:pt idx="8600">
                  <c:v>864</c:v>
                </c:pt>
                <c:pt idx="8601">
                  <c:v>196</c:v>
                </c:pt>
                <c:pt idx="8602">
                  <c:v>-46</c:v>
                </c:pt>
                <c:pt idx="8603">
                  <c:v>-132</c:v>
                </c:pt>
                <c:pt idx="8604">
                  <c:v>-162</c:v>
                </c:pt>
                <c:pt idx="8605">
                  <c:v>-72</c:v>
                </c:pt>
                <c:pt idx="8606">
                  <c:v>178</c:v>
                </c:pt>
                <c:pt idx="8607">
                  <c:v>472</c:v>
                </c:pt>
                <c:pt idx="8608">
                  <c:v>573</c:v>
                </c:pt>
                <c:pt idx="8609">
                  <c:v>304</c:v>
                </c:pt>
                <c:pt idx="8610">
                  <c:v>-317</c:v>
                </c:pt>
                <c:pt idx="8611">
                  <c:v>-1092</c:v>
                </c:pt>
                <c:pt idx="8612">
                  <c:v>-1771</c:v>
                </c:pt>
                <c:pt idx="8613">
                  <c:v>-2210</c:v>
                </c:pt>
                <c:pt idx="8614">
                  <c:v>-2436</c:v>
                </c:pt>
                <c:pt idx="8615">
                  <c:v>-2603</c:v>
                </c:pt>
                <c:pt idx="8616">
                  <c:v>-2863</c:v>
                </c:pt>
                <c:pt idx="8617">
                  <c:v>-3248</c:v>
                </c:pt>
                <c:pt idx="8618">
                  <c:v>-3645</c:v>
                </c:pt>
                <c:pt idx="8619">
                  <c:v>-3879</c:v>
                </c:pt>
                <c:pt idx="8620">
                  <c:v>-3855</c:v>
                </c:pt>
                <c:pt idx="8621">
                  <c:v>-3634</c:v>
                </c:pt>
                <c:pt idx="8622">
                  <c:v>-3372</c:v>
                </c:pt>
                <c:pt idx="8623">
                  <c:v>-3159</c:v>
                </c:pt>
                <c:pt idx="8624">
                  <c:v>-2942</c:v>
                </c:pt>
                <c:pt idx="8625">
                  <c:v>-2612</c:v>
                </c:pt>
                <c:pt idx="8626">
                  <c:v>-2216</c:v>
                </c:pt>
                <c:pt idx="8627">
                  <c:v>-2018</c:v>
                </c:pt>
                <c:pt idx="8628">
                  <c:v>-2309</c:v>
                </c:pt>
                <c:pt idx="8629">
                  <c:v>-3101</c:v>
                </c:pt>
                <c:pt idx="8630">
                  <c:v>-4009</c:v>
                </c:pt>
                <c:pt idx="8631">
                  <c:v>-4505</c:v>
                </c:pt>
                <c:pt idx="8632">
                  <c:v>-4334</c:v>
                </c:pt>
                <c:pt idx="8633">
                  <c:v>-3705</c:v>
                </c:pt>
                <c:pt idx="8634">
                  <c:v>-3083</c:v>
                </c:pt>
                <c:pt idx="8635">
                  <c:v>-2785</c:v>
                </c:pt>
                <c:pt idx="8636">
                  <c:v>-2767</c:v>
                </c:pt>
                <c:pt idx="8637">
                  <c:v>-2760</c:v>
                </c:pt>
                <c:pt idx="8638">
                  <c:v>-2583</c:v>
                </c:pt>
                <c:pt idx="8639">
                  <c:v>-2295</c:v>
                </c:pt>
                <c:pt idx="8640">
                  <c:v>-2078</c:v>
                </c:pt>
                <c:pt idx="8641">
                  <c:v>-2009</c:v>
                </c:pt>
                <c:pt idx="8642">
                  <c:v>-1981</c:v>
                </c:pt>
                <c:pt idx="8643">
                  <c:v>-1820</c:v>
                </c:pt>
                <c:pt idx="8644">
                  <c:v>-1464</c:v>
                </c:pt>
                <c:pt idx="8645">
                  <c:v>-1018</c:v>
                </c:pt>
                <c:pt idx="8646">
                  <c:v>-649</c:v>
                </c:pt>
                <c:pt idx="8647">
                  <c:v>-468</c:v>
                </c:pt>
                <c:pt idx="8648">
                  <c:v>-482</c:v>
                </c:pt>
                <c:pt idx="8649">
                  <c:v>-627</c:v>
                </c:pt>
                <c:pt idx="8650">
                  <c:v>-824</c:v>
                </c:pt>
                <c:pt idx="8651">
                  <c:v>-993</c:v>
                </c:pt>
                <c:pt idx="8652">
                  <c:v>-1070</c:v>
                </c:pt>
                <c:pt idx="8653">
                  <c:v>-1026</c:v>
                </c:pt>
                <c:pt idx="8654">
                  <c:v>-895</c:v>
                </c:pt>
                <c:pt idx="8655">
                  <c:v>-755</c:v>
                </c:pt>
                <c:pt idx="8656">
                  <c:v>-666</c:v>
                </c:pt>
                <c:pt idx="8657">
                  <c:v>-631</c:v>
                </c:pt>
                <c:pt idx="8658">
                  <c:v>-613</c:v>
                </c:pt>
                <c:pt idx="8659">
                  <c:v>-591</c:v>
                </c:pt>
                <c:pt idx="8660">
                  <c:v>-579</c:v>
                </c:pt>
                <c:pt idx="8661">
                  <c:v>-589</c:v>
                </c:pt>
                <c:pt idx="8662">
                  <c:v>-594</c:v>
                </c:pt>
                <c:pt idx="8663">
                  <c:v>-541</c:v>
                </c:pt>
                <c:pt idx="8664">
                  <c:v>-416</c:v>
                </c:pt>
                <c:pt idx="8665">
                  <c:v>-268</c:v>
                </c:pt>
                <c:pt idx="8666">
                  <c:v>-164</c:v>
                </c:pt>
                <c:pt idx="8667">
                  <c:v>-123</c:v>
                </c:pt>
                <c:pt idx="8668">
                  <c:v>-107</c:v>
                </c:pt>
                <c:pt idx="8669">
                  <c:v>-90</c:v>
                </c:pt>
                <c:pt idx="8670">
                  <c:v>-93</c:v>
                </c:pt>
                <c:pt idx="8671">
                  <c:v>-152</c:v>
                </c:pt>
                <c:pt idx="8672">
                  <c:v>-241</c:v>
                </c:pt>
                <c:pt idx="8673">
                  <c:v>-273</c:v>
                </c:pt>
                <c:pt idx="8674">
                  <c:v>-194</c:v>
                </c:pt>
                <c:pt idx="8675">
                  <c:v>-63</c:v>
                </c:pt>
                <c:pt idx="8676">
                  <c:v>-12</c:v>
                </c:pt>
                <c:pt idx="8677">
                  <c:v>-114</c:v>
                </c:pt>
                <c:pt idx="8678">
                  <c:v>-314</c:v>
                </c:pt>
                <c:pt idx="8679">
                  <c:v>-499</c:v>
                </c:pt>
                <c:pt idx="8680">
                  <c:v>-613</c:v>
                </c:pt>
                <c:pt idx="8681">
                  <c:v>-673</c:v>
                </c:pt>
                <c:pt idx="8682">
                  <c:v>-677</c:v>
                </c:pt>
                <c:pt idx="8683">
                  <c:v>-556</c:v>
                </c:pt>
                <c:pt idx="8684">
                  <c:v>-272</c:v>
                </c:pt>
                <c:pt idx="8685">
                  <c:v>56</c:v>
                </c:pt>
                <c:pt idx="8686">
                  <c:v>195</c:v>
                </c:pt>
                <c:pt idx="8687">
                  <c:v>10</c:v>
                </c:pt>
                <c:pt idx="8688">
                  <c:v>-362</c:v>
                </c:pt>
                <c:pt idx="8689">
                  <c:v>-615</c:v>
                </c:pt>
                <c:pt idx="8690">
                  <c:v>-547</c:v>
                </c:pt>
                <c:pt idx="8691">
                  <c:v>-256</c:v>
                </c:pt>
                <c:pt idx="8692">
                  <c:v>-27</c:v>
                </c:pt>
                <c:pt idx="8693">
                  <c:v>-59</c:v>
                </c:pt>
                <c:pt idx="8694">
                  <c:v>-300</c:v>
                </c:pt>
                <c:pt idx="8695">
                  <c:v>-537</c:v>
                </c:pt>
                <c:pt idx="8696">
                  <c:v>-601</c:v>
                </c:pt>
                <c:pt idx="8697">
                  <c:v>-470</c:v>
                </c:pt>
                <c:pt idx="8698">
                  <c:v>-216</c:v>
                </c:pt>
                <c:pt idx="8699">
                  <c:v>88</c:v>
                </c:pt>
                <c:pt idx="8700">
                  <c:v>406</c:v>
                </c:pt>
                <c:pt idx="8701">
                  <c:v>694</c:v>
                </c:pt>
                <c:pt idx="8702">
                  <c:v>884</c:v>
                </c:pt>
                <c:pt idx="8703">
                  <c:v>910</c:v>
                </c:pt>
                <c:pt idx="8704">
                  <c:v>775</c:v>
                </c:pt>
                <c:pt idx="8705">
                  <c:v>564</c:v>
                </c:pt>
                <c:pt idx="8706">
                  <c:v>402</c:v>
                </c:pt>
                <c:pt idx="8707">
                  <c:v>361</c:v>
                </c:pt>
                <c:pt idx="8708">
                  <c:v>403</c:v>
                </c:pt>
                <c:pt idx="8709">
                  <c:v>407</c:v>
                </c:pt>
                <c:pt idx="8710">
                  <c:v>298</c:v>
                </c:pt>
                <c:pt idx="8711">
                  <c:v>141</c:v>
                </c:pt>
                <c:pt idx="8712">
                  <c:v>111</c:v>
                </c:pt>
                <c:pt idx="8713">
                  <c:v>320</c:v>
                </c:pt>
                <c:pt idx="8714">
                  <c:v>673</c:v>
                </c:pt>
                <c:pt idx="8715">
                  <c:v>911</c:v>
                </c:pt>
                <c:pt idx="8716">
                  <c:v>827</c:v>
                </c:pt>
                <c:pt idx="8717">
                  <c:v>453</c:v>
                </c:pt>
                <c:pt idx="8718">
                  <c:v>26</c:v>
                </c:pt>
                <c:pt idx="8719">
                  <c:v>-223</c:v>
                </c:pt>
                <c:pt idx="8720">
                  <c:v>-257</c:v>
                </c:pt>
                <c:pt idx="8721">
                  <c:v>-200</c:v>
                </c:pt>
                <c:pt idx="8722">
                  <c:v>-179</c:v>
                </c:pt>
                <c:pt idx="8723">
                  <c:v>-194</c:v>
                </c:pt>
                <c:pt idx="8724">
                  <c:v>-172</c:v>
                </c:pt>
                <c:pt idx="8725">
                  <c:v>-97</c:v>
                </c:pt>
                <c:pt idx="8726">
                  <c:v>-64</c:v>
                </c:pt>
                <c:pt idx="8727">
                  <c:v>-173</c:v>
                </c:pt>
                <c:pt idx="8728">
                  <c:v>-394</c:v>
                </c:pt>
                <c:pt idx="8729">
                  <c:v>-557</c:v>
                </c:pt>
                <c:pt idx="8730">
                  <c:v>-510</c:v>
                </c:pt>
                <c:pt idx="8731">
                  <c:v>-278</c:v>
                </c:pt>
                <c:pt idx="8732">
                  <c:v>-53</c:v>
                </c:pt>
                <c:pt idx="8733">
                  <c:v>-15</c:v>
                </c:pt>
                <c:pt idx="8734">
                  <c:v>-166</c:v>
                </c:pt>
                <c:pt idx="8735">
                  <c:v>-336</c:v>
                </c:pt>
                <c:pt idx="8736">
                  <c:v>-353</c:v>
                </c:pt>
                <c:pt idx="8737">
                  <c:v>-190</c:v>
                </c:pt>
                <c:pt idx="8738">
                  <c:v>43</c:v>
                </c:pt>
                <c:pt idx="8739">
                  <c:v>229</c:v>
                </c:pt>
                <c:pt idx="8740">
                  <c:v>336</c:v>
                </c:pt>
                <c:pt idx="8741">
                  <c:v>400</c:v>
                </c:pt>
                <c:pt idx="8742">
                  <c:v>455</c:v>
                </c:pt>
                <c:pt idx="8743">
                  <c:v>499</c:v>
                </c:pt>
                <c:pt idx="8744">
                  <c:v>522</c:v>
                </c:pt>
                <c:pt idx="8745">
                  <c:v>531</c:v>
                </c:pt>
                <c:pt idx="8746">
                  <c:v>543</c:v>
                </c:pt>
                <c:pt idx="8747">
                  <c:v>560</c:v>
                </c:pt>
                <c:pt idx="8748">
                  <c:v>571</c:v>
                </c:pt>
                <c:pt idx="8749">
                  <c:v>568</c:v>
                </c:pt>
                <c:pt idx="8750">
                  <c:v>550</c:v>
                </c:pt>
                <c:pt idx="8751">
                  <c:v>526</c:v>
                </c:pt>
                <c:pt idx="8752">
                  <c:v>514</c:v>
                </c:pt>
                <c:pt idx="8753">
                  <c:v>541</c:v>
                </c:pt>
                <c:pt idx="8754">
                  <c:v>616</c:v>
                </c:pt>
                <c:pt idx="8755">
                  <c:v>695</c:v>
                </c:pt>
                <c:pt idx="8756">
                  <c:v>696</c:v>
                </c:pt>
                <c:pt idx="8757">
                  <c:v>585</c:v>
                </c:pt>
                <c:pt idx="8758">
                  <c:v>436</c:v>
                </c:pt>
                <c:pt idx="8759">
                  <c:v>380</c:v>
                </c:pt>
                <c:pt idx="8760">
                  <c:v>475</c:v>
                </c:pt>
                <c:pt idx="8761">
                  <c:v>635</c:v>
                </c:pt>
                <c:pt idx="8762">
                  <c:v>721</c:v>
                </c:pt>
                <c:pt idx="8763">
                  <c:v>685</c:v>
                </c:pt>
                <c:pt idx="8764">
                  <c:v>599</c:v>
                </c:pt>
                <c:pt idx="8765">
                  <c:v>542</c:v>
                </c:pt>
                <c:pt idx="8766">
                  <c:v>497</c:v>
                </c:pt>
                <c:pt idx="8767">
                  <c:v>388</c:v>
                </c:pt>
                <c:pt idx="8768">
                  <c:v>209</c:v>
                </c:pt>
                <c:pt idx="8769">
                  <c:v>67</c:v>
                </c:pt>
                <c:pt idx="8770">
                  <c:v>74</c:v>
                </c:pt>
                <c:pt idx="8771">
                  <c:v>209</c:v>
                </c:pt>
                <c:pt idx="8772">
                  <c:v>344</c:v>
                </c:pt>
                <c:pt idx="8773">
                  <c:v>385</c:v>
                </c:pt>
                <c:pt idx="8774">
                  <c:v>368</c:v>
                </c:pt>
                <c:pt idx="8775">
                  <c:v>384</c:v>
                </c:pt>
                <c:pt idx="8776">
                  <c:v>446</c:v>
                </c:pt>
                <c:pt idx="8777">
                  <c:v>463</c:v>
                </c:pt>
                <c:pt idx="8778">
                  <c:v>370</c:v>
                </c:pt>
                <c:pt idx="8779">
                  <c:v>235</c:v>
                </c:pt>
                <c:pt idx="8780">
                  <c:v>209</c:v>
                </c:pt>
                <c:pt idx="8781">
                  <c:v>367</c:v>
                </c:pt>
                <c:pt idx="8782">
                  <c:v>607</c:v>
                </c:pt>
                <c:pt idx="8783">
                  <c:v>733</c:v>
                </c:pt>
                <c:pt idx="8784">
                  <c:v>621</c:v>
                </c:pt>
                <c:pt idx="8785">
                  <c:v>327</c:v>
                </c:pt>
                <c:pt idx="8786">
                  <c:v>43</c:v>
                </c:pt>
                <c:pt idx="8787">
                  <c:v>-38</c:v>
                </c:pt>
                <c:pt idx="8788">
                  <c:v>129</c:v>
                </c:pt>
                <c:pt idx="8789">
                  <c:v>406</c:v>
                </c:pt>
                <c:pt idx="8790">
                  <c:v>548</c:v>
                </c:pt>
                <c:pt idx="8791">
                  <c:v>374</c:v>
                </c:pt>
                <c:pt idx="8792">
                  <c:v>-77</c:v>
                </c:pt>
                <c:pt idx="8793">
                  <c:v>-538</c:v>
                </c:pt>
                <c:pt idx="8794">
                  <c:v>-698</c:v>
                </c:pt>
                <c:pt idx="8795">
                  <c:v>-438</c:v>
                </c:pt>
                <c:pt idx="8796">
                  <c:v>69</c:v>
                </c:pt>
                <c:pt idx="8797">
                  <c:v>506</c:v>
                </c:pt>
                <c:pt idx="8798">
                  <c:v>657</c:v>
                </c:pt>
                <c:pt idx="8799">
                  <c:v>550</c:v>
                </c:pt>
                <c:pt idx="8800">
                  <c:v>382</c:v>
                </c:pt>
                <c:pt idx="8801">
                  <c:v>323</c:v>
                </c:pt>
                <c:pt idx="8802">
                  <c:v>379</c:v>
                </c:pt>
                <c:pt idx="8803">
                  <c:v>416</c:v>
                </c:pt>
                <c:pt idx="8804">
                  <c:v>288</c:v>
                </c:pt>
                <c:pt idx="8805">
                  <c:v>-36</c:v>
                </c:pt>
                <c:pt idx="8806">
                  <c:v>-448</c:v>
                </c:pt>
                <c:pt idx="8807">
                  <c:v>-763</c:v>
                </c:pt>
                <c:pt idx="8808">
                  <c:v>-844</c:v>
                </c:pt>
                <c:pt idx="8809">
                  <c:v>-695</c:v>
                </c:pt>
                <c:pt idx="8810">
                  <c:v>-463</c:v>
                </c:pt>
                <c:pt idx="8811">
                  <c:v>-331</c:v>
                </c:pt>
                <c:pt idx="8812">
                  <c:v>-383</c:v>
                </c:pt>
                <c:pt idx="8813">
                  <c:v>-543</c:v>
                </c:pt>
                <c:pt idx="8814">
                  <c:v>-637</c:v>
                </c:pt>
                <c:pt idx="8815">
                  <c:v>-545</c:v>
                </c:pt>
                <c:pt idx="8816">
                  <c:v>-308</c:v>
                </c:pt>
                <c:pt idx="8817">
                  <c:v>-85</c:v>
                </c:pt>
                <c:pt idx="8818">
                  <c:v>-3</c:v>
                </c:pt>
                <c:pt idx="8819">
                  <c:v>-34</c:v>
                </c:pt>
                <c:pt idx="8820">
                  <c:v>-40</c:v>
                </c:pt>
                <c:pt idx="8821">
                  <c:v>48</c:v>
                </c:pt>
                <c:pt idx="8822">
                  <c:v>122</c:v>
                </c:pt>
                <c:pt idx="8823">
                  <c:v>-8</c:v>
                </c:pt>
                <c:pt idx="8824">
                  <c:v>-349</c:v>
                </c:pt>
                <c:pt idx="8825">
                  <c:v>-596</c:v>
                </c:pt>
                <c:pt idx="8826">
                  <c:v>-358</c:v>
                </c:pt>
                <c:pt idx="8827">
                  <c:v>450</c:v>
                </c:pt>
                <c:pt idx="8828">
                  <c:v>1450</c:v>
                </c:pt>
                <c:pt idx="8829">
                  <c:v>2106</c:v>
                </c:pt>
                <c:pt idx="8830">
                  <c:v>2207</c:v>
                </c:pt>
                <c:pt idx="8831">
                  <c:v>2006</c:v>
                </c:pt>
                <c:pt idx="8832">
                  <c:v>1844</c:v>
                </c:pt>
                <c:pt idx="8833">
                  <c:v>1696</c:v>
                </c:pt>
                <c:pt idx="8834">
                  <c:v>1192</c:v>
                </c:pt>
                <c:pt idx="8835">
                  <c:v>127</c:v>
                </c:pt>
                <c:pt idx="8836">
                  <c:v>-1129</c:v>
                </c:pt>
                <c:pt idx="8837">
                  <c:v>-1878</c:v>
                </c:pt>
                <c:pt idx="8838">
                  <c:v>-1760</c:v>
                </c:pt>
                <c:pt idx="8839">
                  <c:v>-1133</c:v>
                </c:pt>
                <c:pt idx="8840">
                  <c:v>-717</c:v>
                </c:pt>
                <c:pt idx="8841">
                  <c:v>-883</c:v>
                </c:pt>
                <c:pt idx="8842">
                  <c:v>-1370</c:v>
                </c:pt>
                <c:pt idx="8843">
                  <c:v>-1672</c:v>
                </c:pt>
                <c:pt idx="8844">
                  <c:v>-1592</c:v>
                </c:pt>
                <c:pt idx="8845">
                  <c:v>-1329</c:v>
                </c:pt>
                <c:pt idx="8846">
                  <c:v>-1078</c:v>
                </c:pt>
                <c:pt idx="8847">
                  <c:v>-714</c:v>
                </c:pt>
                <c:pt idx="8848">
                  <c:v>8</c:v>
                </c:pt>
                <c:pt idx="8849">
                  <c:v>1025</c:v>
                </c:pt>
                <c:pt idx="8850">
                  <c:v>1851</c:v>
                </c:pt>
                <c:pt idx="8851">
                  <c:v>2002</c:v>
                </c:pt>
                <c:pt idx="8852">
                  <c:v>1477</c:v>
                </c:pt>
                <c:pt idx="8853">
                  <c:v>786</c:v>
                </c:pt>
                <c:pt idx="8854">
                  <c:v>476</c:v>
                </c:pt>
                <c:pt idx="8855">
                  <c:v>680</c:v>
                </c:pt>
                <c:pt idx="8856">
                  <c:v>1084</c:v>
                </c:pt>
                <c:pt idx="8857">
                  <c:v>1273</c:v>
                </c:pt>
                <c:pt idx="8858">
                  <c:v>1078</c:v>
                </c:pt>
                <c:pt idx="8859">
                  <c:v>645</c:v>
                </c:pt>
                <c:pt idx="8860">
                  <c:v>259</c:v>
                </c:pt>
                <c:pt idx="8861">
                  <c:v>123</c:v>
                </c:pt>
                <c:pt idx="8862">
                  <c:v>240</c:v>
                </c:pt>
                <c:pt idx="8863">
                  <c:v>437</c:v>
                </c:pt>
                <c:pt idx="8864">
                  <c:v>504</c:v>
                </c:pt>
                <c:pt idx="8865">
                  <c:v>366</c:v>
                </c:pt>
                <c:pt idx="8866">
                  <c:v>132</c:v>
                </c:pt>
                <c:pt idx="8867">
                  <c:v>1</c:v>
                </c:pt>
                <c:pt idx="8868">
                  <c:v>110</c:v>
                </c:pt>
                <c:pt idx="8869">
                  <c:v>526</c:v>
                </c:pt>
                <c:pt idx="8870">
                  <c:v>1349</c:v>
                </c:pt>
                <c:pt idx="8871">
                  <c:v>2728</c:v>
                </c:pt>
                <c:pt idx="8872">
                  <c:v>4614</c:v>
                </c:pt>
                <c:pt idx="8873">
                  <c:v>6482</c:v>
                </c:pt>
                <c:pt idx="8874">
                  <c:v>7410</c:v>
                </c:pt>
                <c:pt idx="8875">
                  <c:v>6650</c:v>
                </c:pt>
                <c:pt idx="8876">
                  <c:v>4246</c:v>
                </c:pt>
                <c:pt idx="8877">
                  <c:v>1118</c:v>
                </c:pt>
                <c:pt idx="8878">
                  <c:v>-1533</c:v>
                </c:pt>
                <c:pt idx="8879">
                  <c:v>-3016</c:v>
                </c:pt>
                <c:pt idx="8880">
                  <c:v>-3453</c:v>
                </c:pt>
                <c:pt idx="8881">
                  <c:v>-3443</c:v>
                </c:pt>
                <c:pt idx="8882">
                  <c:v>-3438</c:v>
                </c:pt>
                <c:pt idx="8883">
                  <c:v>-3388</c:v>
                </c:pt>
                <c:pt idx="8884">
                  <c:v>-2869</c:v>
                </c:pt>
                <c:pt idx="8885">
                  <c:v>-1512</c:v>
                </c:pt>
                <c:pt idx="8886">
                  <c:v>607</c:v>
                </c:pt>
                <c:pt idx="8887">
                  <c:v>2887</c:v>
                </c:pt>
                <c:pt idx="8888">
                  <c:v>4484</c:v>
                </c:pt>
                <c:pt idx="8889">
                  <c:v>4804</c:v>
                </c:pt>
                <c:pt idx="8890">
                  <c:v>3896</c:v>
                </c:pt>
                <c:pt idx="8891">
                  <c:v>2429</c:v>
                </c:pt>
                <c:pt idx="8892">
                  <c:v>1216</c:v>
                </c:pt>
                <c:pt idx="8893">
                  <c:v>652</c:v>
                </c:pt>
                <c:pt idx="8894">
                  <c:v>526</c:v>
                </c:pt>
                <c:pt idx="8895">
                  <c:v>373</c:v>
                </c:pt>
                <c:pt idx="8896">
                  <c:v>-12</c:v>
                </c:pt>
                <c:pt idx="8897">
                  <c:v>-423</c:v>
                </c:pt>
                <c:pt idx="8898">
                  <c:v>-568</c:v>
                </c:pt>
                <c:pt idx="8899">
                  <c:v>-471</c:v>
                </c:pt>
                <c:pt idx="8900">
                  <c:v>-496</c:v>
                </c:pt>
                <c:pt idx="8901">
                  <c:v>-935</c:v>
                </c:pt>
                <c:pt idx="8902">
                  <c:v>-1671</c:v>
                </c:pt>
                <c:pt idx="8903">
                  <c:v>-2296</c:v>
                </c:pt>
                <c:pt idx="8904">
                  <c:v>-2553</c:v>
                </c:pt>
                <c:pt idx="8905">
                  <c:v>-2593</c:v>
                </c:pt>
                <c:pt idx="8906">
                  <c:v>-2742</c:v>
                </c:pt>
                <c:pt idx="8907">
                  <c:v>-3093</c:v>
                </c:pt>
                <c:pt idx="8908">
                  <c:v>-3396</c:v>
                </c:pt>
                <c:pt idx="8909">
                  <c:v>-3394</c:v>
                </c:pt>
                <c:pt idx="8910">
                  <c:v>-3153</c:v>
                </c:pt>
                <c:pt idx="8911">
                  <c:v>-3003</c:v>
                </c:pt>
                <c:pt idx="8912">
                  <c:v>-3132</c:v>
                </c:pt>
                <c:pt idx="8913">
                  <c:v>-3365</c:v>
                </c:pt>
                <c:pt idx="8914">
                  <c:v>-3398</c:v>
                </c:pt>
                <c:pt idx="8915">
                  <c:v>-3191</c:v>
                </c:pt>
                <c:pt idx="8916">
                  <c:v>-3036</c:v>
                </c:pt>
                <c:pt idx="8917">
                  <c:v>-3169</c:v>
                </c:pt>
                <c:pt idx="8918">
                  <c:v>-3408</c:v>
                </c:pt>
                <c:pt idx="8919">
                  <c:v>-3264</c:v>
                </c:pt>
                <c:pt idx="8920">
                  <c:v>-2452</c:v>
                </c:pt>
                <c:pt idx="8921">
                  <c:v>-1265</c:v>
                </c:pt>
                <c:pt idx="8922">
                  <c:v>-381</c:v>
                </c:pt>
                <c:pt idx="8923">
                  <c:v>-303</c:v>
                </c:pt>
                <c:pt idx="8924">
                  <c:v>-949</c:v>
                </c:pt>
                <c:pt idx="8925">
                  <c:v>-1765</c:v>
                </c:pt>
                <c:pt idx="8926">
                  <c:v>-2190</c:v>
                </c:pt>
                <c:pt idx="8927">
                  <c:v>-2043</c:v>
                </c:pt>
                <c:pt idx="8928">
                  <c:v>-1542</c:v>
                </c:pt>
                <c:pt idx="8929">
                  <c:v>-1041</c:v>
                </c:pt>
                <c:pt idx="8930">
                  <c:v>-752</c:v>
                </c:pt>
                <c:pt idx="8931">
                  <c:v>-656</c:v>
                </c:pt>
                <c:pt idx="8932">
                  <c:v>-593</c:v>
                </c:pt>
                <c:pt idx="8933">
                  <c:v>-435</c:v>
                </c:pt>
                <c:pt idx="8934">
                  <c:v>-193</c:v>
                </c:pt>
                <c:pt idx="8935">
                  <c:v>12</c:v>
                </c:pt>
                <c:pt idx="8936">
                  <c:v>65</c:v>
                </c:pt>
                <c:pt idx="8937">
                  <c:v>-36</c:v>
                </c:pt>
                <c:pt idx="8938">
                  <c:v>-180</c:v>
                </c:pt>
                <c:pt idx="8939">
                  <c:v>-249</c:v>
                </c:pt>
                <c:pt idx="8940">
                  <c:v>-232</c:v>
                </c:pt>
                <c:pt idx="8941">
                  <c:v>-223</c:v>
                </c:pt>
                <c:pt idx="8942">
                  <c:v>-318</c:v>
                </c:pt>
                <c:pt idx="8943">
                  <c:v>-503</c:v>
                </c:pt>
                <c:pt idx="8944">
                  <c:v>-664</c:v>
                </c:pt>
                <c:pt idx="8945">
                  <c:v>-706</c:v>
                </c:pt>
                <c:pt idx="8946">
                  <c:v>-653</c:v>
                </c:pt>
                <c:pt idx="8947">
                  <c:v>-627</c:v>
                </c:pt>
                <c:pt idx="8948">
                  <c:v>-708</c:v>
                </c:pt>
                <c:pt idx="8949">
                  <c:v>-840</c:v>
                </c:pt>
                <c:pt idx="8950">
                  <c:v>-882</c:v>
                </c:pt>
                <c:pt idx="8951">
                  <c:v>-764</c:v>
                </c:pt>
                <c:pt idx="8952">
                  <c:v>-586</c:v>
                </c:pt>
                <c:pt idx="8953">
                  <c:v>-529</c:v>
                </c:pt>
                <c:pt idx="8954">
                  <c:v>-667</c:v>
                </c:pt>
                <c:pt idx="8955">
                  <c:v>-865</c:v>
                </c:pt>
                <c:pt idx="8956">
                  <c:v>-884</c:v>
                </c:pt>
                <c:pt idx="8957">
                  <c:v>-607</c:v>
                </c:pt>
                <c:pt idx="8958">
                  <c:v>-151</c:v>
                </c:pt>
                <c:pt idx="8959">
                  <c:v>240</c:v>
                </c:pt>
                <c:pt idx="8960">
                  <c:v>406</c:v>
                </c:pt>
                <c:pt idx="8961">
                  <c:v>376</c:v>
                </c:pt>
                <c:pt idx="8962">
                  <c:v>288</c:v>
                </c:pt>
                <c:pt idx="8963">
                  <c:v>243</c:v>
                </c:pt>
                <c:pt idx="8964">
                  <c:v>246</c:v>
                </c:pt>
                <c:pt idx="8965">
                  <c:v>283</c:v>
                </c:pt>
                <c:pt idx="8966">
                  <c:v>374</c:v>
                </c:pt>
                <c:pt idx="8967">
                  <c:v>539</c:v>
                </c:pt>
                <c:pt idx="8968">
                  <c:v>714</c:v>
                </c:pt>
                <c:pt idx="8969">
                  <c:v>772</c:v>
                </c:pt>
                <c:pt idx="8970">
                  <c:v>658</c:v>
                </c:pt>
                <c:pt idx="8971">
                  <c:v>480</c:v>
                </c:pt>
                <c:pt idx="8972">
                  <c:v>420</c:v>
                </c:pt>
                <c:pt idx="8973">
                  <c:v>537</c:v>
                </c:pt>
                <c:pt idx="8974">
                  <c:v>679</c:v>
                </c:pt>
                <c:pt idx="8975">
                  <c:v>642</c:v>
                </c:pt>
                <c:pt idx="8976">
                  <c:v>410</c:v>
                </c:pt>
                <c:pt idx="8977">
                  <c:v>199</c:v>
                </c:pt>
                <c:pt idx="8978">
                  <c:v>227</c:v>
                </c:pt>
                <c:pt idx="8979">
                  <c:v>461</c:v>
                </c:pt>
                <c:pt idx="8980">
                  <c:v>637</c:v>
                </c:pt>
                <c:pt idx="8981">
                  <c:v>548</c:v>
                </c:pt>
                <c:pt idx="8982">
                  <c:v>276</c:v>
                </c:pt>
                <c:pt idx="8983">
                  <c:v>101</c:v>
                </c:pt>
                <c:pt idx="8984">
                  <c:v>197</c:v>
                </c:pt>
                <c:pt idx="8985">
                  <c:v>459</c:v>
                </c:pt>
                <c:pt idx="8986">
                  <c:v>658</c:v>
                </c:pt>
                <c:pt idx="8987">
                  <c:v>727</c:v>
                </c:pt>
                <c:pt idx="8988">
                  <c:v>819</c:v>
                </c:pt>
                <c:pt idx="8989">
                  <c:v>1085</c:v>
                </c:pt>
                <c:pt idx="8990">
                  <c:v>1443</c:v>
                </c:pt>
                <c:pt idx="8991">
                  <c:v>1623</c:v>
                </c:pt>
                <c:pt idx="8992">
                  <c:v>1446</c:v>
                </c:pt>
                <c:pt idx="8993">
                  <c:v>1014</c:v>
                </c:pt>
                <c:pt idx="8994">
                  <c:v>612</c:v>
                </c:pt>
                <c:pt idx="8995">
                  <c:v>440</c:v>
                </c:pt>
                <c:pt idx="8996">
                  <c:v>459</c:v>
                </c:pt>
                <c:pt idx="8997">
                  <c:v>490</c:v>
                </c:pt>
                <c:pt idx="8998">
                  <c:v>400</c:v>
                </c:pt>
                <c:pt idx="8999">
                  <c:v>197</c:v>
                </c:pt>
                <c:pt idx="9000">
                  <c:v>-22</c:v>
                </c:pt>
                <c:pt idx="9001">
                  <c:v>-170</c:v>
                </c:pt>
                <c:pt idx="9002">
                  <c:v>-212</c:v>
                </c:pt>
                <c:pt idx="9003">
                  <c:v>-166</c:v>
                </c:pt>
                <c:pt idx="9004">
                  <c:v>-76</c:v>
                </c:pt>
                <c:pt idx="9005">
                  <c:v>17</c:v>
                </c:pt>
                <c:pt idx="9006">
                  <c:v>116</c:v>
                </c:pt>
                <c:pt idx="9007">
                  <c:v>268</c:v>
                </c:pt>
                <c:pt idx="9008">
                  <c:v>511</c:v>
                </c:pt>
                <c:pt idx="9009">
                  <c:v>797</c:v>
                </c:pt>
                <c:pt idx="9010">
                  <c:v>1001</c:v>
                </c:pt>
                <c:pt idx="9011">
                  <c:v>1022</c:v>
                </c:pt>
                <c:pt idx="9012">
                  <c:v>875</c:v>
                </c:pt>
                <c:pt idx="9013">
                  <c:v>664</c:v>
                </c:pt>
                <c:pt idx="9014">
                  <c:v>469</c:v>
                </c:pt>
                <c:pt idx="9015">
                  <c:v>272</c:v>
                </c:pt>
                <c:pt idx="9016">
                  <c:v>15</c:v>
                </c:pt>
                <c:pt idx="9017">
                  <c:v>-289</c:v>
                </c:pt>
                <c:pt idx="9018">
                  <c:v>-531</c:v>
                </c:pt>
                <c:pt idx="9019">
                  <c:v>-605</c:v>
                </c:pt>
                <c:pt idx="9020">
                  <c:v>-513</c:v>
                </c:pt>
                <c:pt idx="9021">
                  <c:v>-366</c:v>
                </c:pt>
                <c:pt idx="9022">
                  <c:v>-283</c:v>
                </c:pt>
                <c:pt idx="9023">
                  <c:v>-298</c:v>
                </c:pt>
                <c:pt idx="9024">
                  <c:v>-362</c:v>
                </c:pt>
                <c:pt idx="9025">
                  <c:v>-405</c:v>
                </c:pt>
                <c:pt idx="9026">
                  <c:v>-381</c:v>
                </c:pt>
                <c:pt idx="9027">
                  <c:v>-289</c:v>
                </c:pt>
                <c:pt idx="9028">
                  <c:v>-152</c:v>
                </c:pt>
                <c:pt idx="9029">
                  <c:v>-17</c:v>
                </c:pt>
                <c:pt idx="9030">
                  <c:v>61</c:v>
                </c:pt>
                <c:pt idx="9031">
                  <c:v>43</c:v>
                </c:pt>
                <c:pt idx="9032">
                  <c:v>-82</c:v>
                </c:pt>
                <c:pt idx="9033">
                  <c:v>-287</c:v>
                </c:pt>
                <c:pt idx="9034">
                  <c:v>-501</c:v>
                </c:pt>
                <c:pt idx="9035">
                  <c:v>-634</c:v>
                </c:pt>
                <c:pt idx="9036">
                  <c:v>-619</c:v>
                </c:pt>
                <c:pt idx="9037">
                  <c:v>-464</c:v>
                </c:pt>
                <c:pt idx="9038">
                  <c:v>-277</c:v>
                </c:pt>
                <c:pt idx="9039">
                  <c:v>-196</c:v>
                </c:pt>
                <c:pt idx="9040">
                  <c:v>-286</c:v>
                </c:pt>
                <c:pt idx="9041">
                  <c:v>-475</c:v>
                </c:pt>
                <c:pt idx="9042">
                  <c:v>-617</c:v>
                </c:pt>
                <c:pt idx="9043">
                  <c:v>-609</c:v>
                </c:pt>
                <c:pt idx="9044">
                  <c:v>-476</c:v>
                </c:pt>
                <c:pt idx="9045">
                  <c:v>-329</c:v>
                </c:pt>
                <c:pt idx="9046">
                  <c:v>-259</c:v>
                </c:pt>
                <c:pt idx="9047">
                  <c:v>-264</c:v>
                </c:pt>
                <c:pt idx="9048">
                  <c:v>-269</c:v>
                </c:pt>
                <c:pt idx="9049">
                  <c:v>-202</c:v>
                </c:pt>
                <c:pt idx="9050">
                  <c:v>-67</c:v>
                </c:pt>
                <c:pt idx="9051">
                  <c:v>53</c:v>
                </c:pt>
                <c:pt idx="9052">
                  <c:v>61</c:v>
                </c:pt>
                <c:pt idx="9053">
                  <c:v>-74</c:v>
                </c:pt>
                <c:pt idx="9054">
                  <c:v>-284</c:v>
                </c:pt>
                <c:pt idx="9055">
                  <c:v>-446</c:v>
                </c:pt>
                <c:pt idx="9056">
                  <c:v>-479</c:v>
                </c:pt>
                <c:pt idx="9057">
                  <c:v>-400</c:v>
                </c:pt>
                <c:pt idx="9058">
                  <c:v>-290</c:v>
                </c:pt>
                <c:pt idx="9059">
                  <c:v>-202</c:v>
                </c:pt>
                <c:pt idx="9060">
                  <c:v>-129</c:v>
                </c:pt>
                <c:pt idx="9061">
                  <c:v>-50</c:v>
                </c:pt>
                <c:pt idx="9062">
                  <c:v>16</c:v>
                </c:pt>
                <c:pt idx="9063">
                  <c:v>25</c:v>
                </c:pt>
                <c:pt idx="9064">
                  <c:v>-29</c:v>
                </c:pt>
                <c:pt idx="9065">
                  <c:v>-88</c:v>
                </c:pt>
                <c:pt idx="9066">
                  <c:v>-82</c:v>
                </c:pt>
                <c:pt idx="9067">
                  <c:v>-28</c:v>
                </c:pt>
                <c:pt idx="9068">
                  <c:v>-15</c:v>
                </c:pt>
                <c:pt idx="9069">
                  <c:v>-105</c:v>
                </c:pt>
                <c:pt idx="9070">
                  <c:v>-238</c:v>
                </c:pt>
                <c:pt idx="9071">
                  <c:v>-271</c:v>
                </c:pt>
                <c:pt idx="9072">
                  <c:v>-125</c:v>
                </c:pt>
                <c:pt idx="9073">
                  <c:v>108</c:v>
                </c:pt>
                <c:pt idx="9074">
                  <c:v>232</c:v>
                </c:pt>
                <c:pt idx="9075">
                  <c:v>124</c:v>
                </c:pt>
                <c:pt idx="9076">
                  <c:v>-122</c:v>
                </c:pt>
                <c:pt idx="9077">
                  <c:v>-288</c:v>
                </c:pt>
                <c:pt idx="9078">
                  <c:v>-248</c:v>
                </c:pt>
                <c:pt idx="9079">
                  <c:v>-134</c:v>
                </c:pt>
                <c:pt idx="9080">
                  <c:v>-205</c:v>
                </c:pt>
                <c:pt idx="9081">
                  <c:v>-552</c:v>
                </c:pt>
                <c:pt idx="9082">
                  <c:v>-921</c:v>
                </c:pt>
                <c:pt idx="9083">
                  <c:v>-895</c:v>
                </c:pt>
                <c:pt idx="9084">
                  <c:v>-304</c:v>
                </c:pt>
                <c:pt idx="9085">
                  <c:v>545</c:v>
                </c:pt>
                <c:pt idx="9086">
                  <c:v>1105</c:v>
                </c:pt>
                <c:pt idx="9087">
                  <c:v>1064</c:v>
                </c:pt>
                <c:pt idx="9088">
                  <c:v>616</c:v>
                </c:pt>
                <c:pt idx="9089">
                  <c:v>230</c:v>
                </c:pt>
                <c:pt idx="9090">
                  <c:v>170</c:v>
                </c:pt>
                <c:pt idx="9091">
                  <c:v>282</c:v>
                </c:pt>
                <c:pt idx="9092">
                  <c:v>221</c:v>
                </c:pt>
                <c:pt idx="9093">
                  <c:v>-135</c:v>
                </c:pt>
                <c:pt idx="9094">
                  <c:v>-569</c:v>
                </c:pt>
                <c:pt idx="9095">
                  <c:v>-779</c:v>
                </c:pt>
                <c:pt idx="9096">
                  <c:v>-700</c:v>
                </c:pt>
                <c:pt idx="9097">
                  <c:v>-529</c:v>
                </c:pt>
                <c:pt idx="9098">
                  <c:v>-467</c:v>
                </c:pt>
                <c:pt idx="9099">
                  <c:v>-508</c:v>
                </c:pt>
                <c:pt idx="9100">
                  <c:v>-483</c:v>
                </c:pt>
                <c:pt idx="9101">
                  <c:v>-292</c:v>
                </c:pt>
                <c:pt idx="9102">
                  <c:v>-31</c:v>
                </c:pt>
                <c:pt idx="9103">
                  <c:v>109</c:v>
                </c:pt>
                <c:pt idx="9104">
                  <c:v>39</c:v>
                </c:pt>
                <c:pt idx="9105">
                  <c:v>-158</c:v>
                </c:pt>
                <c:pt idx="9106">
                  <c:v>-316</c:v>
                </c:pt>
                <c:pt idx="9107">
                  <c:v>-320</c:v>
                </c:pt>
                <c:pt idx="9108">
                  <c:v>-167</c:v>
                </c:pt>
                <c:pt idx="9109">
                  <c:v>66</c:v>
                </c:pt>
                <c:pt idx="9110">
                  <c:v>277</c:v>
                </c:pt>
                <c:pt idx="9111">
                  <c:v>367</c:v>
                </c:pt>
                <c:pt idx="9112">
                  <c:v>267</c:v>
                </c:pt>
                <c:pt idx="9113">
                  <c:v>-4</c:v>
                </c:pt>
                <c:pt idx="9114">
                  <c:v>-322</c:v>
                </c:pt>
                <c:pt idx="9115">
                  <c:v>-507</c:v>
                </c:pt>
                <c:pt idx="9116">
                  <c:v>-463</c:v>
                </c:pt>
                <c:pt idx="9117">
                  <c:v>-258</c:v>
                </c:pt>
                <c:pt idx="9118">
                  <c:v>-86</c:v>
                </c:pt>
                <c:pt idx="9119">
                  <c:v>-99</c:v>
                </c:pt>
                <c:pt idx="9120">
                  <c:v>-271</c:v>
                </c:pt>
                <c:pt idx="9121">
                  <c:v>-420</c:v>
                </c:pt>
                <c:pt idx="9122">
                  <c:v>-380</c:v>
                </c:pt>
                <c:pt idx="9123">
                  <c:v>-152</c:v>
                </c:pt>
                <c:pt idx="9124">
                  <c:v>100</c:v>
                </c:pt>
                <c:pt idx="9125">
                  <c:v>205</c:v>
                </c:pt>
                <c:pt idx="9126">
                  <c:v>117</c:v>
                </c:pt>
                <c:pt idx="9127">
                  <c:v>-64</c:v>
                </c:pt>
                <c:pt idx="9128">
                  <c:v>-198</c:v>
                </c:pt>
                <c:pt idx="9129">
                  <c:v>-198</c:v>
                </c:pt>
                <c:pt idx="9130">
                  <c:v>-65</c:v>
                </c:pt>
                <c:pt idx="9131">
                  <c:v>116</c:v>
                </c:pt>
                <c:pt idx="9132">
                  <c:v>197</c:v>
                </c:pt>
                <c:pt idx="9133">
                  <c:v>37</c:v>
                </c:pt>
                <c:pt idx="9134">
                  <c:v>-356</c:v>
                </c:pt>
                <c:pt idx="9135">
                  <c:v>-735</c:v>
                </c:pt>
                <c:pt idx="9136">
                  <c:v>-737</c:v>
                </c:pt>
                <c:pt idx="9137">
                  <c:v>-171</c:v>
                </c:pt>
                <c:pt idx="9138">
                  <c:v>768</c:v>
                </c:pt>
                <c:pt idx="9139">
                  <c:v>1642</c:v>
                </c:pt>
                <c:pt idx="9140">
                  <c:v>2125</c:v>
                </c:pt>
                <c:pt idx="9141">
                  <c:v>2235</c:v>
                </c:pt>
                <c:pt idx="9142">
                  <c:v>2169</c:v>
                </c:pt>
                <c:pt idx="9143">
                  <c:v>1977</c:v>
                </c:pt>
                <c:pt idx="9144">
                  <c:v>1479</c:v>
                </c:pt>
                <c:pt idx="9145">
                  <c:v>549</c:v>
                </c:pt>
                <c:pt idx="9146">
                  <c:v>-578</c:v>
                </c:pt>
                <c:pt idx="9147">
                  <c:v>-1401</c:v>
                </c:pt>
                <c:pt idx="9148">
                  <c:v>-1575</c:v>
                </c:pt>
                <c:pt idx="9149">
                  <c:v>-1214</c:v>
                </c:pt>
                <c:pt idx="9150">
                  <c:v>-745</c:v>
                </c:pt>
                <c:pt idx="9151">
                  <c:v>-486</c:v>
                </c:pt>
                <c:pt idx="9152">
                  <c:v>-435</c:v>
                </c:pt>
                <c:pt idx="9153">
                  <c:v>-435</c:v>
                </c:pt>
                <c:pt idx="9154">
                  <c:v>-432</c:v>
                </c:pt>
                <c:pt idx="9155">
                  <c:v>-467</c:v>
                </c:pt>
                <c:pt idx="9156">
                  <c:v>-463</c:v>
                </c:pt>
                <c:pt idx="9157">
                  <c:v>-154</c:v>
                </c:pt>
                <c:pt idx="9158">
                  <c:v>639</c:v>
                </c:pt>
                <c:pt idx="9159">
                  <c:v>1718</c:v>
                </c:pt>
                <c:pt idx="9160">
                  <c:v>2547</c:v>
                </c:pt>
                <c:pt idx="9161">
                  <c:v>2703</c:v>
                </c:pt>
                <c:pt idx="9162">
                  <c:v>2243</c:v>
                </c:pt>
                <c:pt idx="9163">
                  <c:v>1645</c:v>
                </c:pt>
                <c:pt idx="9164">
                  <c:v>1362</c:v>
                </c:pt>
                <c:pt idx="9165">
                  <c:v>1473</c:v>
                </c:pt>
                <c:pt idx="9166">
                  <c:v>1721</c:v>
                </c:pt>
                <c:pt idx="9167">
                  <c:v>1828</c:v>
                </c:pt>
                <c:pt idx="9168">
                  <c:v>1723</c:v>
                </c:pt>
                <c:pt idx="9169">
                  <c:v>1510</c:v>
                </c:pt>
                <c:pt idx="9170">
                  <c:v>1301</c:v>
                </c:pt>
                <c:pt idx="9171">
                  <c:v>1117</c:v>
                </c:pt>
                <c:pt idx="9172">
                  <c:v>930</c:v>
                </c:pt>
                <c:pt idx="9173">
                  <c:v>740</c:v>
                </c:pt>
                <c:pt idx="9174">
                  <c:v>579</c:v>
                </c:pt>
                <c:pt idx="9175">
                  <c:v>478</c:v>
                </c:pt>
                <c:pt idx="9176">
                  <c:v>423</c:v>
                </c:pt>
                <c:pt idx="9177">
                  <c:v>405</c:v>
                </c:pt>
                <c:pt idx="9178">
                  <c:v>511</c:v>
                </c:pt>
                <c:pt idx="9179">
                  <c:v>989</c:v>
                </c:pt>
                <c:pt idx="9180">
                  <c:v>2150</c:v>
                </c:pt>
                <c:pt idx="9181">
                  <c:v>4073</c:v>
                </c:pt>
                <c:pt idx="9182">
                  <c:v>6331</c:v>
                </c:pt>
                <c:pt idx="9183">
                  <c:v>8012</c:v>
                </c:pt>
                <c:pt idx="9184">
                  <c:v>8192</c:v>
                </c:pt>
                <c:pt idx="9185">
                  <c:v>6545</c:v>
                </c:pt>
                <c:pt idx="9186">
                  <c:v>3613</c:v>
                </c:pt>
                <c:pt idx="9187">
                  <c:v>475</c:v>
                </c:pt>
                <c:pt idx="9188">
                  <c:v>-1922</c:v>
                </c:pt>
                <c:pt idx="9189">
                  <c:v>-3234</c:v>
                </c:pt>
                <c:pt idx="9190">
                  <c:v>-3695</c:v>
                </c:pt>
                <c:pt idx="9191">
                  <c:v>-3726</c:v>
                </c:pt>
                <c:pt idx="9192">
                  <c:v>-3568</c:v>
                </c:pt>
                <c:pt idx="9193">
                  <c:v>-3146</c:v>
                </c:pt>
                <c:pt idx="9194">
                  <c:v>-2201</c:v>
                </c:pt>
                <c:pt idx="9195">
                  <c:v>-551</c:v>
                </c:pt>
                <c:pt idx="9196">
                  <c:v>1643</c:v>
                </c:pt>
                <c:pt idx="9197">
                  <c:v>3782</c:v>
                </c:pt>
                <c:pt idx="9198">
                  <c:v>5028</c:v>
                </c:pt>
                <c:pt idx="9199">
                  <c:v>4765</c:v>
                </c:pt>
                <c:pt idx="9200">
                  <c:v>3003</c:v>
                </c:pt>
                <c:pt idx="9201">
                  <c:v>407</c:v>
                </c:pt>
                <c:pt idx="9202">
                  <c:v>-2089</c:v>
                </c:pt>
                <c:pt idx="9203">
                  <c:v>-3789</c:v>
                </c:pt>
                <c:pt idx="9204">
                  <c:v>-4513</c:v>
                </c:pt>
                <c:pt idx="9205">
                  <c:v>-4519</c:v>
                </c:pt>
                <c:pt idx="9206">
                  <c:v>-4227</c:v>
                </c:pt>
                <c:pt idx="9207">
                  <c:v>-3908</c:v>
                </c:pt>
                <c:pt idx="9208">
                  <c:v>-3514</c:v>
                </c:pt>
                <c:pt idx="9209">
                  <c:v>-2721</c:v>
                </c:pt>
                <c:pt idx="9210">
                  <c:v>-1220</c:v>
                </c:pt>
                <c:pt idx="9211">
                  <c:v>911</c:v>
                </c:pt>
                <c:pt idx="9212">
                  <c:v>3044</c:v>
                </c:pt>
                <c:pt idx="9213">
                  <c:v>4305</c:v>
                </c:pt>
                <c:pt idx="9214">
                  <c:v>4178</c:v>
                </c:pt>
                <c:pt idx="9215">
                  <c:v>2900</c:v>
                </c:pt>
                <c:pt idx="9216">
                  <c:v>1284</c:v>
                </c:pt>
                <c:pt idx="9217">
                  <c:v>84</c:v>
                </c:pt>
                <c:pt idx="9218">
                  <c:v>-499</c:v>
                </c:pt>
                <c:pt idx="9219">
                  <c:v>-773</c:v>
                </c:pt>
                <c:pt idx="9220">
                  <c:v>-1064</c:v>
                </c:pt>
                <c:pt idx="9221">
                  <c:v>-1343</c:v>
                </c:pt>
                <c:pt idx="9222">
                  <c:v>-1331</c:v>
                </c:pt>
                <c:pt idx="9223">
                  <c:v>-909</c:v>
                </c:pt>
                <c:pt idx="9224">
                  <c:v>-360</c:v>
                </c:pt>
                <c:pt idx="9225">
                  <c:v>-143</c:v>
                </c:pt>
                <c:pt idx="9226">
                  <c:v>-470</c:v>
                </c:pt>
                <c:pt idx="9227">
                  <c:v>-1126</c:v>
                </c:pt>
                <c:pt idx="9228">
                  <c:v>-1707</c:v>
                </c:pt>
                <c:pt idx="9229">
                  <c:v>-2011</c:v>
                </c:pt>
                <c:pt idx="9230">
                  <c:v>-2153</c:v>
                </c:pt>
                <c:pt idx="9231">
                  <c:v>-2351</c:v>
                </c:pt>
                <c:pt idx="9232">
                  <c:v>-2665</c:v>
                </c:pt>
                <c:pt idx="9233">
                  <c:v>-2993</c:v>
                </c:pt>
                <c:pt idx="9234">
                  <c:v>-3233</c:v>
                </c:pt>
                <c:pt idx="9235">
                  <c:v>-3383</c:v>
                </c:pt>
                <c:pt idx="9236">
                  <c:v>-3453</c:v>
                </c:pt>
                <c:pt idx="9237">
                  <c:v>-3370</c:v>
                </c:pt>
                <c:pt idx="9238">
                  <c:v>-3061</c:v>
                </c:pt>
                <c:pt idx="9239">
                  <c:v>-2604</c:v>
                </c:pt>
                <c:pt idx="9240">
                  <c:v>-2231</c:v>
                </c:pt>
                <c:pt idx="9241">
                  <c:v>-2104</c:v>
                </c:pt>
                <c:pt idx="9242">
                  <c:v>-2143</c:v>
                </c:pt>
                <c:pt idx="9243">
                  <c:v>-2150</c:v>
                </c:pt>
                <c:pt idx="9244">
                  <c:v>-2094</c:v>
                </c:pt>
                <c:pt idx="9245">
                  <c:v>-2204</c:v>
                </c:pt>
                <c:pt idx="9246">
                  <c:v>-2715</c:v>
                </c:pt>
                <c:pt idx="9247">
                  <c:v>-3537</c:v>
                </c:pt>
                <c:pt idx="9248">
                  <c:v>-4244</c:v>
                </c:pt>
                <c:pt idx="9249">
                  <c:v>-4425</c:v>
                </c:pt>
                <c:pt idx="9250">
                  <c:v>-4038</c:v>
                </c:pt>
                <c:pt idx="9251">
                  <c:v>-3405</c:v>
                </c:pt>
                <c:pt idx="9252">
                  <c:v>-2895</c:v>
                </c:pt>
                <c:pt idx="9253">
                  <c:v>-2637</c:v>
                </c:pt>
                <c:pt idx="9254">
                  <c:v>-2522</c:v>
                </c:pt>
                <c:pt idx="9255">
                  <c:v>-2399</c:v>
                </c:pt>
                <c:pt idx="9256">
                  <c:v>-2223</c:v>
                </c:pt>
                <c:pt idx="9257">
                  <c:v>-2024</c:v>
                </c:pt>
                <c:pt idx="9258">
                  <c:v>-1818</c:v>
                </c:pt>
                <c:pt idx="9259">
                  <c:v>-1590</c:v>
                </c:pt>
                <c:pt idx="9260">
                  <c:v>-1342</c:v>
                </c:pt>
                <c:pt idx="9261">
                  <c:v>-1121</c:v>
                </c:pt>
                <c:pt idx="9262">
                  <c:v>-974</c:v>
                </c:pt>
                <c:pt idx="9263">
                  <c:v>-888</c:v>
                </c:pt>
                <c:pt idx="9264">
                  <c:v>-810</c:v>
                </c:pt>
                <c:pt idx="9265">
                  <c:v>-711</c:v>
                </c:pt>
                <c:pt idx="9266">
                  <c:v>-630</c:v>
                </c:pt>
                <c:pt idx="9267">
                  <c:v>-648</c:v>
                </c:pt>
                <c:pt idx="9268">
                  <c:v>-807</c:v>
                </c:pt>
                <c:pt idx="9269">
                  <c:v>-1053</c:v>
                </c:pt>
                <c:pt idx="9270">
                  <c:v>-1249</c:v>
                </c:pt>
                <c:pt idx="9271">
                  <c:v>-1261</c:v>
                </c:pt>
                <c:pt idx="9272">
                  <c:v>-1046</c:v>
                </c:pt>
                <c:pt idx="9273">
                  <c:v>-675</c:v>
                </c:pt>
                <c:pt idx="9274">
                  <c:v>-270</c:v>
                </c:pt>
                <c:pt idx="9275">
                  <c:v>83</c:v>
                </c:pt>
                <c:pt idx="9276">
                  <c:v>367</c:v>
                </c:pt>
                <c:pt idx="9277">
                  <c:v>583</c:v>
                </c:pt>
                <c:pt idx="9278">
                  <c:v>697</c:v>
                </c:pt>
                <c:pt idx="9279">
                  <c:v>661</c:v>
                </c:pt>
                <c:pt idx="9280">
                  <c:v>491</c:v>
                </c:pt>
                <c:pt idx="9281">
                  <c:v>289</c:v>
                </c:pt>
                <c:pt idx="9282">
                  <c:v>155</c:v>
                </c:pt>
                <c:pt idx="9283">
                  <c:v>63</c:v>
                </c:pt>
                <c:pt idx="9284">
                  <c:v>-124</c:v>
                </c:pt>
                <c:pt idx="9285">
                  <c:v>-485</c:v>
                </c:pt>
                <c:pt idx="9286">
                  <c:v>-878</c:v>
                </c:pt>
                <c:pt idx="9287">
                  <c:v>-1021</c:v>
                </c:pt>
                <c:pt idx="9288">
                  <c:v>-779</c:v>
                </c:pt>
                <c:pt idx="9289">
                  <c:v>-347</c:v>
                </c:pt>
                <c:pt idx="9290">
                  <c:v>-109</c:v>
                </c:pt>
                <c:pt idx="9291">
                  <c:v>-265</c:v>
                </c:pt>
                <c:pt idx="9292">
                  <c:v>-625</c:v>
                </c:pt>
                <c:pt idx="9293">
                  <c:v>-807</c:v>
                </c:pt>
                <c:pt idx="9294">
                  <c:v>-636</c:v>
                </c:pt>
                <c:pt idx="9295">
                  <c:v>-294</c:v>
                </c:pt>
                <c:pt idx="9296">
                  <c:v>-63</c:v>
                </c:pt>
                <c:pt idx="9297">
                  <c:v>16</c:v>
                </c:pt>
                <c:pt idx="9298">
                  <c:v>155</c:v>
                </c:pt>
                <c:pt idx="9299">
                  <c:v>469</c:v>
                </c:pt>
                <c:pt idx="9300">
                  <c:v>740</c:v>
                </c:pt>
                <c:pt idx="9301">
                  <c:v>649</c:v>
                </c:pt>
                <c:pt idx="9302">
                  <c:v>250</c:v>
                </c:pt>
                <c:pt idx="9303">
                  <c:v>110</c:v>
                </c:pt>
                <c:pt idx="9304">
                  <c:v>809</c:v>
                </c:pt>
                <c:pt idx="9305">
                  <c:v>2270</c:v>
                </c:pt>
                <c:pt idx="9306">
                  <c:v>3647</c:v>
                </c:pt>
                <c:pt idx="9307">
                  <c:v>3990</c:v>
                </c:pt>
                <c:pt idx="9308">
                  <c:v>3081</c:v>
                </c:pt>
                <c:pt idx="9309">
                  <c:v>1629</c:v>
                </c:pt>
                <c:pt idx="9310">
                  <c:v>644</c:v>
                </c:pt>
                <c:pt idx="9311">
                  <c:v>618</c:v>
                </c:pt>
                <c:pt idx="9312">
                  <c:v>1250</c:v>
                </c:pt>
                <c:pt idx="9313">
                  <c:v>1882</c:v>
                </c:pt>
                <c:pt idx="9314">
                  <c:v>2098</c:v>
                </c:pt>
                <c:pt idx="9315">
                  <c:v>1946</c:v>
                </c:pt>
                <c:pt idx="9316">
                  <c:v>1696</c:v>
                </c:pt>
                <c:pt idx="9317">
                  <c:v>1527</c:v>
                </c:pt>
                <c:pt idx="9318">
                  <c:v>1435</c:v>
                </c:pt>
                <c:pt idx="9319">
                  <c:v>1350</c:v>
                </c:pt>
                <c:pt idx="9320">
                  <c:v>1245</c:v>
                </c:pt>
                <c:pt idx="9321">
                  <c:v>1124</c:v>
                </c:pt>
                <c:pt idx="9322">
                  <c:v>994</c:v>
                </c:pt>
                <c:pt idx="9323">
                  <c:v>871</c:v>
                </c:pt>
                <c:pt idx="9324">
                  <c:v>798</c:v>
                </c:pt>
                <c:pt idx="9325">
                  <c:v>785</c:v>
                </c:pt>
                <c:pt idx="9326">
                  <c:v>744</c:v>
                </c:pt>
                <c:pt idx="9327">
                  <c:v>534</c:v>
                </c:pt>
                <c:pt idx="9328">
                  <c:v>120</c:v>
                </c:pt>
                <c:pt idx="9329">
                  <c:v>-325</c:v>
                </c:pt>
                <c:pt idx="9330">
                  <c:v>-533</c:v>
                </c:pt>
                <c:pt idx="9331">
                  <c:v>-383</c:v>
                </c:pt>
                <c:pt idx="9332">
                  <c:v>-37</c:v>
                </c:pt>
                <c:pt idx="9333">
                  <c:v>205</c:v>
                </c:pt>
                <c:pt idx="9334">
                  <c:v>179</c:v>
                </c:pt>
                <c:pt idx="9335">
                  <c:v>-4</c:v>
                </c:pt>
                <c:pt idx="9336">
                  <c:v>-99</c:v>
                </c:pt>
                <c:pt idx="9337">
                  <c:v>19</c:v>
                </c:pt>
                <c:pt idx="9338">
                  <c:v>244</c:v>
                </c:pt>
                <c:pt idx="9339">
                  <c:v>366</c:v>
                </c:pt>
                <c:pt idx="9340">
                  <c:v>302</c:v>
                </c:pt>
                <c:pt idx="9341">
                  <c:v>180</c:v>
                </c:pt>
                <c:pt idx="9342">
                  <c:v>188</c:v>
                </c:pt>
                <c:pt idx="9343">
                  <c:v>362</c:v>
                </c:pt>
                <c:pt idx="9344">
                  <c:v>533</c:v>
                </c:pt>
                <c:pt idx="9345">
                  <c:v>507</c:v>
                </c:pt>
                <c:pt idx="9346">
                  <c:v>303</c:v>
                </c:pt>
                <c:pt idx="9347">
                  <c:v>175</c:v>
                </c:pt>
                <c:pt idx="9348">
                  <c:v>344</c:v>
                </c:pt>
                <c:pt idx="9349">
                  <c:v>696</c:v>
                </c:pt>
                <c:pt idx="9350">
                  <c:v>778</c:v>
                </c:pt>
                <c:pt idx="9351">
                  <c:v>175</c:v>
                </c:pt>
                <c:pt idx="9352">
                  <c:v>-1055</c:v>
                </c:pt>
                <c:pt idx="9353">
                  <c:v>-2333</c:v>
                </c:pt>
                <c:pt idx="9354">
                  <c:v>-2990</c:v>
                </c:pt>
                <c:pt idx="9355">
                  <c:v>-2803</c:v>
                </c:pt>
                <c:pt idx="9356">
                  <c:v>-2134</c:v>
                </c:pt>
                <c:pt idx="9357">
                  <c:v>-1561</c:v>
                </c:pt>
                <c:pt idx="9358">
                  <c:v>-1381</c:v>
                </c:pt>
                <c:pt idx="9359">
                  <c:v>-1448</c:v>
                </c:pt>
                <c:pt idx="9360">
                  <c:v>-1448</c:v>
                </c:pt>
                <c:pt idx="9361">
                  <c:v>-1257</c:v>
                </c:pt>
                <c:pt idx="9362">
                  <c:v>-1015</c:v>
                </c:pt>
                <c:pt idx="9363">
                  <c:v>-904</c:v>
                </c:pt>
                <c:pt idx="9364">
                  <c:v>-931</c:v>
                </c:pt>
                <c:pt idx="9365">
                  <c:v>-958</c:v>
                </c:pt>
                <c:pt idx="9366">
                  <c:v>-901</c:v>
                </c:pt>
                <c:pt idx="9367">
                  <c:v>-824</c:v>
                </c:pt>
                <c:pt idx="9368">
                  <c:v>-817</c:v>
                </c:pt>
                <c:pt idx="9369">
                  <c:v>-829</c:v>
                </c:pt>
                <c:pt idx="9370">
                  <c:v>-677</c:v>
                </c:pt>
                <c:pt idx="9371">
                  <c:v>-257</c:v>
                </c:pt>
                <c:pt idx="9372">
                  <c:v>293</c:v>
                </c:pt>
                <c:pt idx="9373">
                  <c:v>669</c:v>
                </c:pt>
                <c:pt idx="9374">
                  <c:v>678</c:v>
                </c:pt>
                <c:pt idx="9375">
                  <c:v>412</c:v>
                </c:pt>
                <c:pt idx="9376">
                  <c:v>157</c:v>
                </c:pt>
                <c:pt idx="9377">
                  <c:v>106</c:v>
                </c:pt>
                <c:pt idx="9378">
                  <c:v>193</c:v>
                </c:pt>
                <c:pt idx="9379">
                  <c:v>194</c:v>
                </c:pt>
                <c:pt idx="9380">
                  <c:v>-10</c:v>
                </c:pt>
                <c:pt idx="9381">
                  <c:v>-316</c:v>
                </c:pt>
                <c:pt idx="9382">
                  <c:v>-509</c:v>
                </c:pt>
                <c:pt idx="9383">
                  <c:v>-501</c:v>
                </c:pt>
                <c:pt idx="9384">
                  <c:v>-398</c:v>
                </c:pt>
                <c:pt idx="9385">
                  <c:v>-365</c:v>
                </c:pt>
                <c:pt idx="9386">
                  <c:v>-421</c:v>
                </c:pt>
                <c:pt idx="9387">
                  <c:v>-424</c:v>
                </c:pt>
                <c:pt idx="9388">
                  <c:v>-254</c:v>
                </c:pt>
                <c:pt idx="9389">
                  <c:v>20</c:v>
                </c:pt>
                <c:pt idx="9390">
                  <c:v>188</c:v>
                </c:pt>
                <c:pt idx="9391">
                  <c:v>107</c:v>
                </c:pt>
                <c:pt idx="9392">
                  <c:v>-128</c:v>
                </c:pt>
                <c:pt idx="9393">
                  <c:v>-272</c:v>
                </c:pt>
                <c:pt idx="9394">
                  <c:v>-160</c:v>
                </c:pt>
                <c:pt idx="9395">
                  <c:v>134</c:v>
                </c:pt>
                <c:pt idx="9396">
                  <c:v>379</c:v>
                </c:pt>
                <c:pt idx="9397">
                  <c:v>397</c:v>
                </c:pt>
                <c:pt idx="9398">
                  <c:v>205</c:v>
                </c:pt>
                <c:pt idx="9399">
                  <c:v>-41</c:v>
                </c:pt>
                <c:pt idx="9400">
                  <c:v>-196</c:v>
                </c:pt>
                <c:pt idx="9401">
                  <c:v>-204</c:v>
                </c:pt>
                <c:pt idx="9402">
                  <c:v>-79</c:v>
                </c:pt>
                <c:pt idx="9403">
                  <c:v>138</c:v>
                </c:pt>
                <c:pt idx="9404">
                  <c:v>380</c:v>
                </c:pt>
                <c:pt idx="9405">
                  <c:v>528</c:v>
                </c:pt>
                <c:pt idx="9406">
                  <c:v>471</c:v>
                </c:pt>
                <c:pt idx="9407">
                  <c:v>190</c:v>
                </c:pt>
                <c:pt idx="9408">
                  <c:v>-193</c:v>
                </c:pt>
                <c:pt idx="9409">
                  <c:v>-499</c:v>
                </c:pt>
                <c:pt idx="9410">
                  <c:v>-600</c:v>
                </c:pt>
                <c:pt idx="9411">
                  <c:v>-478</c:v>
                </c:pt>
                <c:pt idx="9412">
                  <c:v>-184</c:v>
                </c:pt>
                <c:pt idx="9413">
                  <c:v>212</c:v>
                </c:pt>
                <c:pt idx="9414">
                  <c:v>624</c:v>
                </c:pt>
                <c:pt idx="9415">
                  <c:v>933</c:v>
                </c:pt>
                <c:pt idx="9416">
                  <c:v>1038</c:v>
                </c:pt>
                <c:pt idx="9417">
                  <c:v>935</c:v>
                </c:pt>
                <c:pt idx="9418">
                  <c:v>745</c:v>
                </c:pt>
                <c:pt idx="9419">
                  <c:v>610</c:v>
                </c:pt>
                <c:pt idx="9420">
                  <c:v>580</c:v>
                </c:pt>
                <c:pt idx="9421">
                  <c:v>597</c:v>
                </c:pt>
                <c:pt idx="9422">
                  <c:v>593</c:v>
                </c:pt>
                <c:pt idx="9423">
                  <c:v>564</c:v>
                </c:pt>
                <c:pt idx="9424">
                  <c:v>550</c:v>
                </c:pt>
                <c:pt idx="9425">
                  <c:v>549</c:v>
                </c:pt>
                <c:pt idx="9426">
                  <c:v>526</c:v>
                </c:pt>
                <c:pt idx="9427">
                  <c:v>489</c:v>
                </c:pt>
                <c:pt idx="9428">
                  <c:v>520</c:v>
                </c:pt>
                <c:pt idx="9429">
                  <c:v>681</c:v>
                </c:pt>
                <c:pt idx="9430">
                  <c:v>902</c:v>
                </c:pt>
                <c:pt idx="9431">
                  <c:v>1020</c:v>
                </c:pt>
                <c:pt idx="9432">
                  <c:v>957</c:v>
                </c:pt>
                <c:pt idx="9433">
                  <c:v>830</c:v>
                </c:pt>
                <c:pt idx="9434">
                  <c:v>832</c:v>
                </c:pt>
                <c:pt idx="9435">
                  <c:v>993</c:v>
                </c:pt>
                <c:pt idx="9436">
                  <c:v>1127</c:v>
                </c:pt>
                <c:pt idx="9437">
                  <c:v>1037</c:v>
                </c:pt>
                <c:pt idx="9438">
                  <c:v>762</c:v>
                </c:pt>
                <c:pt idx="9439">
                  <c:v>546</c:v>
                </c:pt>
                <c:pt idx="9440">
                  <c:v>555</c:v>
                </c:pt>
                <c:pt idx="9441">
                  <c:v>683</c:v>
                </c:pt>
                <c:pt idx="9442">
                  <c:v>679</c:v>
                </c:pt>
                <c:pt idx="9443">
                  <c:v>469</c:v>
                </c:pt>
                <c:pt idx="9444">
                  <c:v>262</c:v>
                </c:pt>
                <c:pt idx="9445">
                  <c:v>306</c:v>
                </c:pt>
                <c:pt idx="9446">
                  <c:v>585</c:v>
                </c:pt>
                <c:pt idx="9447">
                  <c:v>812</c:v>
                </c:pt>
                <c:pt idx="9448">
                  <c:v>755</c:v>
                </c:pt>
                <c:pt idx="9449">
                  <c:v>507</c:v>
                </c:pt>
                <c:pt idx="9450">
                  <c:v>387</c:v>
                </c:pt>
                <c:pt idx="9451">
                  <c:v>585</c:v>
                </c:pt>
                <c:pt idx="9452">
                  <c:v>957</c:v>
                </c:pt>
                <c:pt idx="9453">
                  <c:v>1184</c:v>
                </c:pt>
                <c:pt idx="9454">
                  <c:v>1099</c:v>
                </c:pt>
                <c:pt idx="9455">
                  <c:v>830</c:v>
                </c:pt>
                <c:pt idx="9456">
                  <c:v>629</c:v>
                </c:pt>
                <c:pt idx="9457">
                  <c:v>613</c:v>
                </c:pt>
                <c:pt idx="9458">
                  <c:v>688</c:v>
                </c:pt>
                <c:pt idx="9459">
                  <c:v>707</c:v>
                </c:pt>
                <c:pt idx="9460">
                  <c:v>641</c:v>
                </c:pt>
                <c:pt idx="9461">
                  <c:v>593</c:v>
                </c:pt>
                <c:pt idx="9462">
                  <c:v>655</c:v>
                </c:pt>
                <c:pt idx="9463">
                  <c:v>780</c:v>
                </c:pt>
                <c:pt idx="9464">
                  <c:v>824</c:v>
                </c:pt>
                <c:pt idx="9465">
                  <c:v>715</c:v>
                </c:pt>
                <c:pt idx="9466">
                  <c:v>577</c:v>
                </c:pt>
                <c:pt idx="9467">
                  <c:v>645</c:v>
                </c:pt>
                <c:pt idx="9468">
                  <c:v>1030</c:v>
                </c:pt>
                <c:pt idx="9469">
                  <c:v>1548</c:v>
                </c:pt>
                <c:pt idx="9470">
                  <c:v>1837</c:v>
                </c:pt>
                <c:pt idx="9471">
                  <c:v>1690</c:v>
                </c:pt>
                <c:pt idx="9472">
                  <c:v>1266</c:v>
                </c:pt>
                <c:pt idx="9473">
                  <c:v>939</c:v>
                </c:pt>
                <c:pt idx="9474">
                  <c:v>900</c:v>
                </c:pt>
                <c:pt idx="9475">
                  <c:v>957</c:v>
                </c:pt>
                <c:pt idx="9476">
                  <c:v>792</c:v>
                </c:pt>
                <c:pt idx="9477">
                  <c:v>396</c:v>
                </c:pt>
                <c:pt idx="9478">
                  <c:v>163</c:v>
                </c:pt>
                <c:pt idx="9479">
                  <c:v>456</c:v>
                </c:pt>
                <c:pt idx="9480">
                  <c:v>1121</c:v>
                </c:pt>
                <c:pt idx="9481">
                  <c:v>1521</c:v>
                </c:pt>
                <c:pt idx="9482">
                  <c:v>1151</c:v>
                </c:pt>
                <c:pt idx="9483">
                  <c:v>193</c:v>
                </c:pt>
                <c:pt idx="9484">
                  <c:v>-612</c:v>
                </c:pt>
                <c:pt idx="9485">
                  <c:v>-669</c:v>
                </c:pt>
                <c:pt idx="9486">
                  <c:v>-85</c:v>
                </c:pt>
                <c:pt idx="9487">
                  <c:v>481</c:v>
                </c:pt>
                <c:pt idx="9488">
                  <c:v>505</c:v>
                </c:pt>
                <c:pt idx="9489">
                  <c:v>77</c:v>
                </c:pt>
                <c:pt idx="9490">
                  <c:v>-274</c:v>
                </c:pt>
                <c:pt idx="9491">
                  <c:v>-169</c:v>
                </c:pt>
                <c:pt idx="9492">
                  <c:v>265</c:v>
                </c:pt>
                <c:pt idx="9493">
                  <c:v>573</c:v>
                </c:pt>
                <c:pt idx="9494">
                  <c:v>436</c:v>
                </c:pt>
                <c:pt idx="9495">
                  <c:v>-58</c:v>
                </c:pt>
                <c:pt idx="9496">
                  <c:v>-553</c:v>
                </c:pt>
                <c:pt idx="9497">
                  <c:v>-752</c:v>
                </c:pt>
                <c:pt idx="9498">
                  <c:v>-614</c:v>
                </c:pt>
                <c:pt idx="9499">
                  <c:v>-314</c:v>
                </c:pt>
                <c:pt idx="9500">
                  <c:v>-70</c:v>
                </c:pt>
                <c:pt idx="9501">
                  <c:v>-7</c:v>
                </c:pt>
                <c:pt idx="9502">
                  <c:v>-116</c:v>
                </c:pt>
                <c:pt idx="9503">
                  <c:v>-294</c:v>
                </c:pt>
                <c:pt idx="9504">
                  <c:v>-410</c:v>
                </c:pt>
                <c:pt idx="9505">
                  <c:v>-392</c:v>
                </c:pt>
                <c:pt idx="9506">
                  <c:v>-266</c:v>
                </c:pt>
                <c:pt idx="9507">
                  <c:v>-134</c:v>
                </c:pt>
                <c:pt idx="9508">
                  <c:v>-79</c:v>
                </c:pt>
                <c:pt idx="9509">
                  <c:v>-107</c:v>
                </c:pt>
                <c:pt idx="9510">
                  <c:v>-149</c:v>
                </c:pt>
                <c:pt idx="9511">
                  <c:v>-130</c:v>
                </c:pt>
                <c:pt idx="9512">
                  <c:v>-31</c:v>
                </c:pt>
                <c:pt idx="9513">
                  <c:v>104</c:v>
                </c:pt>
                <c:pt idx="9514">
                  <c:v>204</c:v>
                </c:pt>
                <c:pt idx="9515">
                  <c:v>201</c:v>
                </c:pt>
                <c:pt idx="9516">
                  <c:v>63</c:v>
                </c:pt>
                <c:pt idx="9517">
                  <c:v>-172</c:v>
                </c:pt>
                <c:pt idx="9518">
                  <c:v>-398</c:v>
                </c:pt>
                <c:pt idx="9519">
                  <c:v>-475</c:v>
                </c:pt>
                <c:pt idx="9520">
                  <c:v>-333</c:v>
                </c:pt>
                <c:pt idx="9521">
                  <c:v>-44</c:v>
                </c:pt>
                <c:pt idx="9522">
                  <c:v>213</c:v>
                </c:pt>
                <c:pt idx="9523">
                  <c:v>281</c:v>
                </c:pt>
                <c:pt idx="9524">
                  <c:v>154</c:v>
                </c:pt>
                <c:pt idx="9525">
                  <c:v>-12</c:v>
                </c:pt>
                <c:pt idx="9526">
                  <c:v>-39</c:v>
                </c:pt>
                <c:pt idx="9527">
                  <c:v>116</c:v>
                </c:pt>
                <c:pt idx="9528">
                  <c:v>323</c:v>
                </c:pt>
                <c:pt idx="9529">
                  <c:v>389</c:v>
                </c:pt>
                <c:pt idx="9530">
                  <c:v>239</c:v>
                </c:pt>
                <c:pt idx="9531">
                  <c:v>-22</c:v>
                </c:pt>
                <c:pt idx="9532">
                  <c:v>-212</c:v>
                </c:pt>
                <c:pt idx="9533">
                  <c:v>-238</c:v>
                </c:pt>
                <c:pt idx="9534">
                  <c:v>-180</c:v>
                </c:pt>
                <c:pt idx="9535">
                  <c:v>-188</c:v>
                </c:pt>
                <c:pt idx="9536">
                  <c:v>-318</c:v>
                </c:pt>
                <c:pt idx="9537">
                  <c:v>-458</c:v>
                </c:pt>
                <c:pt idx="9538">
                  <c:v>-444</c:v>
                </c:pt>
                <c:pt idx="9539">
                  <c:v>-243</c:v>
                </c:pt>
                <c:pt idx="9540">
                  <c:v>-4</c:v>
                </c:pt>
                <c:pt idx="9541">
                  <c:v>82</c:v>
                </c:pt>
                <c:pt idx="9542">
                  <c:v>-28</c:v>
                </c:pt>
                <c:pt idx="9543">
                  <c:v>-205</c:v>
                </c:pt>
                <c:pt idx="9544">
                  <c:v>-287</c:v>
                </c:pt>
                <c:pt idx="9545">
                  <c:v>-241</c:v>
                </c:pt>
                <c:pt idx="9546">
                  <c:v>-144</c:v>
                </c:pt>
                <c:pt idx="9547">
                  <c:v>-43</c:v>
                </c:pt>
                <c:pt idx="9548">
                  <c:v>97</c:v>
                </c:pt>
                <c:pt idx="9549">
                  <c:v>293</c:v>
                </c:pt>
                <c:pt idx="9550">
                  <c:v>433</c:v>
                </c:pt>
                <c:pt idx="9551">
                  <c:v>378</c:v>
                </c:pt>
                <c:pt idx="9552">
                  <c:v>197</c:v>
                </c:pt>
                <c:pt idx="9553">
                  <c:v>199</c:v>
                </c:pt>
                <c:pt idx="9554">
                  <c:v>627</c:v>
                </c:pt>
                <c:pt idx="9555">
                  <c:v>1293</c:v>
                </c:pt>
                <c:pt idx="9556">
                  <c:v>1621</c:v>
                </c:pt>
                <c:pt idx="9557">
                  <c:v>1161</c:v>
                </c:pt>
                <c:pt idx="9558">
                  <c:v>86</c:v>
                </c:pt>
                <c:pt idx="9559">
                  <c:v>-903</c:v>
                </c:pt>
                <c:pt idx="9560">
                  <c:v>-1200</c:v>
                </c:pt>
                <c:pt idx="9561">
                  <c:v>-805</c:v>
                </c:pt>
                <c:pt idx="9562">
                  <c:v>-210</c:v>
                </c:pt>
                <c:pt idx="9563">
                  <c:v>177</c:v>
                </c:pt>
                <c:pt idx="9564">
                  <c:v>393</c:v>
                </c:pt>
                <c:pt idx="9565">
                  <c:v>704</c:v>
                </c:pt>
                <c:pt idx="9566">
                  <c:v>1153</c:v>
                </c:pt>
                <c:pt idx="9567">
                  <c:v>1449</c:v>
                </c:pt>
                <c:pt idx="9568">
                  <c:v>1314</c:v>
                </c:pt>
                <c:pt idx="9569">
                  <c:v>835</c:v>
                </c:pt>
                <c:pt idx="9570">
                  <c:v>377</c:v>
                </c:pt>
                <c:pt idx="9571">
                  <c:v>185</c:v>
                </c:pt>
                <c:pt idx="9572">
                  <c:v>148</c:v>
                </c:pt>
                <c:pt idx="9573">
                  <c:v>7</c:v>
                </c:pt>
                <c:pt idx="9574">
                  <c:v>-287</c:v>
                </c:pt>
                <c:pt idx="9575">
                  <c:v>-520</c:v>
                </c:pt>
                <c:pt idx="9576">
                  <c:v>-481</c:v>
                </c:pt>
                <c:pt idx="9577">
                  <c:v>-237</c:v>
                </c:pt>
                <c:pt idx="9578">
                  <c:v>-51</c:v>
                </c:pt>
                <c:pt idx="9579">
                  <c:v>-84</c:v>
                </c:pt>
                <c:pt idx="9580">
                  <c:v>-220</c:v>
                </c:pt>
                <c:pt idx="9581">
                  <c:v>-219</c:v>
                </c:pt>
                <c:pt idx="9582">
                  <c:v>14</c:v>
                </c:pt>
                <c:pt idx="9583">
                  <c:v>339</c:v>
                </c:pt>
                <c:pt idx="9584">
                  <c:v>547</c:v>
                </c:pt>
                <c:pt idx="9585">
                  <c:v>566</c:v>
                </c:pt>
                <c:pt idx="9586">
                  <c:v>488</c:v>
                </c:pt>
                <c:pt idx="9587">
                  <c:v>423</c:v>
                </c:pt>
                <c:pt idx="9588">
                  <c:v>393</c:v>
                </c:pt>
                <c:pt idx="9589">
                  <c:v>366</c:v>
                </c:pt>
                <c:pt idx="9590">
                  <c:v>359</c:v>
                </c:pt>
                <c:pt idx="9591">
                  <c:v>451</c:v>
                </c:pt>
                <c:pt idx="9592">
                  <c:v>683</c:v>
                </c:pt>
                <c:pt idx="9593">
                  <c:v>960</c:v>
                </c:pt>
                <c:pt idx="9594">
                  <c:v>1099</c:v>
                </c:pt>
                <c:pt idx="9595">
                  <c:v>993</c:v>
                </c:pt>
                <c:pt idx="9596">
                  <c:v>721</c:v>
                </c:pt>
                <c:pt idx="9597">
                  <c:v>488</c:v>
                </c:pt>
                <c:pt idx="9598">
                  <c:v>447</c:v>
                </c:pt>
                <c:pt idx="9599">
                  <c:v>578</c:v>
                </c:pt>
                <c:pt idx="9600">
                  <c:v>738</c:v>
                </c:pt>
                <c:pt idx="9601">
                  <c:v>802</c:v>
                </c:pt>
                <c:pt idx="9602">
                  <c:v>760</c:v>
                </c:pt>
                <c:pt idx="9603">
                  <c:v>673</c:v>
                </c:pt>
                <c:pt idx="9604">
                  <c:v>584</c:v>
                </c:pt>
                <c:pt idx="9605">
                  <c:v>488</c:v>
                </c:pt>
                <c:pt idx="9606">
                  <c:v>379</c:v>
                </c:pt>
                <c:pt idx="9607">
                  <c:v>292</c:v>
                </c:pt>
                <c:pt idx="9608">
                  <c:v>270</c:v>
                </c:pt>
                <c:pt idx="9609">
                  <c:v>307</c:v>
                </c:pt>
                <c:pt idx="9610">
                  <c:v>354</c:v>
                </c:pt>
                <c:pt idx="9611">
                  <c:v>384</c:v>
                </c:pt>
                <c:pt idx="9612">
                  <c:v>447</c:v>
                </c:pt>
                <c:pt idx="9613">
                  <c:v>608</c:v>
                </c:pt>
                <c:pt idx="9614">
                  <c:v>861</c:v>
                </c:pt>
                <c:pt idx="9615">
                  <c:v>1104</c:v>
                </c:pt>
                <c:pt idx="9616">
                  <c:v>1224</c:v>
                </c:pt>
                <c:pt idx="9617">
                  <c:v>1200</c:v>
                </c:pt>
                <c:pt idx="9618">
                  <c:v>1103</c:v>
                </c:pt>
                <c:pt idx="9619">
                  <c:v>1014</c:v>
                </c:pt>
                <c:pt idx="9620">
                  <c:v>949</c:v>
                </c:pt>
                <c:pt idx="9621">
                  <c:v>858</c:v>
                </c:pt>
                <c:pt idx="9622">
                  <c:v>693</c:v>
                </c:pt>
                <c:pt idx="9623">
                  <c:v>475</c:v>
                </c:pt>
                <c:pt idx="9624">
                  <c:v>315</c:v>
                </c:pt>
                <c:pt idx="9625">
                  <c:v>405</c:v>
                </c:pt>
                <c:pt idx="9626">
                  <c:v>922</c:v>
                </c:pt>
                <c:pt idx="9627">
                  <c:v>1859</c:v>
                </c:pt>
                <c:pt idx="9628">
                  <c:v>2887</c:v>
                </c:pt>
                <c:pt idx="9629">
                  <c:v>3440</c:v>
                </c:pt>
                <c:pt idx="9630">
                  <c:v>3075</c:v>
                </c:pt>
                <c:pt idx="9631">
                  <c:v>1851</c:v>
                </c:pt>
                <c:pt idx="9632">
                  <c:v>367</c:v>
                </c:pt>
                <c:pt idx="9633">
                  <c:v>-638</c:v>
                </c:pt>
                <c:pt idx="9634">
                  <c:v>-834</c:v>
                </c:pt>
                <c:pt idx="9635">
                  <c:v>-464</c:v>
                </c:pt>
                <c:pt idx="9636">
                  <c:v>-41</c:v>
                </c:pt>
                <c:pt idx="9637">
                  <c:v>127</c:v>
                </c:pt>
                <c:pt idx="9638">
                  <c:v>105</c:v>
                </c:pt>
                <c:pt idx="9639">
                  <c:v>94</c:v>
                </c:pt>
                <c:pt idx="9640">
                  <c:v>146</c:v>
                </c:pt>
                <c:pt idx="9641">
                  <c:v>148</c:v>
                </c:pt>
                <c:pt idx="9642">
                  <c:v>38</c:v>
                </c:pt>
                <c:pt idx="9643">
                  <c:v>-53</c:v>
                </c:pt>
                <c:pt idx="9644">
                  <c:v>62</c:v>
                </c:pt>
                <c:pt idx="9645">
                  <c:v>407</c:v>
                </c:pt>
                <c:pt idx="9646">
                  <c:v>775</c:v>
                </c:pt>
                <c:pt idx="9647">
                  <c:v>923</c:v>
                </c:pt>
                <c:pt idx="9648">
                  <c:v>780</c:v>
                </c:pt>
                <c:pt idx="9649">
                  <c:v>470</c:v>
                </c:pt>
                <c:pt idx="9650">
                  <c:v>171</c:v>
                </c:pt>
                <c:pt idx="9651">
                  <c:v>-18</c:v>
                </c:pt>
                <c:pt idx="9652">
                  <c:v>-79</c:v>
                </c:pt>
                <c:pt idx="9653">
                  <c:v>-7</c:v>
                </c:pt>
                <c:pt idx="9654">
                  <c:v>177</c:v>
                </c:pt>
                <c:pt idx="9655">
                  <c:v>393</c:v>
                </c:pt>
                <c:pt idx="9656">
                  <c:v>507</c:v>
                </c:pt>
                <c:pt idx="9657">
                  <c:v>460</c:v>
                </c:pt>
                <c:pt idx="9658">
                  <c:v>365</c:v>
                </c:pt>
                <c:pt idx="9659">
                  <c:v>446</c:v>
                </c:pt>
                <c:pt idx="9660">
                  <c:v>829</c:v>
                </c:pt>
                <c:pt idx="9661">
                  <c:v>1384</c:v>
                </c:pt>
                <c:pt idx="9662">
                  <c:v>1800</c:v>
                </c:pt>
                <c:pt idx="9663">
                  <c:v>1830</c:v>
                </c:pt>
                <c:pt idx="9664">
                  <c:v>1499</c:v>
                </c:pt>
                <c:pt idx="9665">
                  <c:v>1053</c:v>
                </c:pt>
                <c:pt idx="9666">
                  <c:v>723</c:v>
                </c:pt>
                <c:pt idx="9667">
                  <c:v>531</c:v>
                </c:pt>
                <c:pt idx="9668">
                  <c:v>329</c:v>
                </c:pt>
                <c:pt idx="9669">
                  <c:v>19</c:v>
                </c:pt>
                <c:pt idx="9670">
                  <c:v>-304</c:v>
                </c:pt>
                <c:pt idx="9671">
                  <c:v>-439</c:v>
                </c:pt>
                <c:pt idx="9672">
                  <c:v>-304</c:v>
                </c:pt>
                <c:pt idx="9673">
                  <c:v>-41</c:v>
                </c:pt>
                <c:pt idx="9674">
                  <c:v>122</c:v>
                </c:pt>
                <c:pt idx="9675">
                  <c:v>113</c:v>
                </c:pt>
                <c:pt idx="9676">
                  <c:v>59</c:v>
                </c:pt>
                <c:pt idx="9677">
                  <c:v>115</c:v>
                </c:pt>
                <c:pt idx="9678">
                  <c:v>258</c:v>
                </c:pt>
                <c:pt idx="9679">
                  <c:v>328</c:v>
                </c:pt>
                <c:pt idx="9680">
                  <c:v>260</c:v>
                </c:pt>
                <c:pt idx="9681">
                  <c:v>207</c:v>
                </c:pt>
                <c:pt idx="9682">
                  <c:v>353</c:v>
                </c:pt>
                <c:pt idx="9683">
                  <c:v>614</c:v>
                </c:pt>
                <c:pt idx="9684">
                  <c:v>625</c:v>
                </c:pt>
                <c:pt idx="9685">
                  <c:v>147</c:v>
                </c:pt>
                <c:pt idx="9686">
                  <c:v>-521</c:v>
                </c:pt>
                <c:pt idx="9687">
                  <c:v>-649</c:v>
                </c:pt>
                <c:pt idx="9688">
                  <c:v>286</c:v>
                </c:pt>
                <c:pt idx="9689">
                  <c:v>2005</c:v>
                </c:pt>
                <c:pt idx="9690">
                  <c:v>3509</c:v>
                </c:pt>
                <c:pt idx="9691">
                  <c:v>3851</c:v>
                </c:pt>
                <c:pt idx="9692">
                  <c:v>2903</c:v>
                </c:pt>
                <c:pt idx="9693">
                  <c:v>1418</c:v>
                </c:pt>
                <c:pt idx="9694">
                  <c:v>371</c:v>
                </c:pt>
                <c:pt idx="9695">
                  <c:v>197</c:v>
                </c:pt>
                <c:pt idx="9696">
                  <c:v>600</c:v>
                </c:pt>
                <c:pt idx="9697">
                  <c:v>969</c:v>
                </c:pt>
                <c:pt idx="9698">
                  <c:v>962</c:v>
                </c:pt>
                <c:pt idx="9699">
                  <c:v>708</c:v>
                </c:pt>
                <c:pt idx="9700">
                  <c:v>557</c:v>
                </c:pt>
                <c:pt idx="9701">
                  <c:v>691</c:v>
                </c:pt>
                <c:pt idx="9702">
                  <c:v>968</c:v>
                </c:pt>
                <c:pt idx="9703">
                  <c:v>1088</c:v>
                </c:pt>
                <c:pt idx="9704">
                  <c:v>899</c:v>
                </c:pt>
                <c:pt idx="9705">
                  <c:v>538</c:v>
                </c:pt>
                <c:pt idx="9706">
                  <c:v>292</c:v>
                </c:pt>
                <c:pt idx="9707">
                  <c:v>319</c:v>
                </c:pt>
                <c:pt idx="9708">
                  <c:v>499</c:v>
                </c:pt>
                <c:pt idx="9709">
                  <c:v>551</c:v>
                </c:pt>
                <c:pt idx="9710">
                  <c:v>313</c:v>
                </c:pt>
                <c:pt idx="9711">
                  <c:v>-98</c:v>
                </c:pt>
                <c:pt idx="9712">
                  <c:v>-407</c:v>
                </c:pt>
                <c:pt idx="9713">
                  <c:v>-456</c:v>
                </c:pt>
                <c:pt idx="9714">
                  <c:v>-342</c:v>
                </c:pt>
                <c:pt idx="9715">
                  <c:v>-301</c:v>
                </c:pt>
                <c:pt idx="9716">
                  <c:v>-451</c:v>
                </c:pt>
                <c:pt idx="9717">
                  <c:v>-690</c:v>
                </c:pt>
                <c:pt idx="9718">
                  <c:v>-831</c:v>
                </c:pt>
                <c:pt idx="9719">
                  <c:v>-803</c:v>
                </c:pt>
                <c:pt idx="9720">
                  <c:v>-702</c:v>
                </c:pt>
                <c:pt idx="9721">
                  <c:v>-654</c:v>
                </c:pt>
                <c:pt idx="9722">
                  <c:v>-669</c:v>
                </c:pt>
                <c:pt idx="9723">
                  <c:v>-643</c:v>
                </c:pt>
                <c:pt idx="9724">
                  <c:v>-507</c:v>
                </c:pt>
                <c:pt idx="9725">
                  <c:v>-325</c:v>
                </c:pt>
                <c:pt idx="9726">
                  <c:v>-233</c:v>
                </c:pt>
                <c:pt idx="9727">
                  <c:v>-301</c:v>
                </c:pt>
                <c:pt idx="9728">
                  <c:v>-458</c:v>
                </c:pt>
                <c:pt idx="9729">
                  <c:v>-569</c:v>
                </c:pt>
                <c:pt idx="9730">
                  <c:v>-571</c:v>
                </c:pt>
                <c:pt idx="9731">
                  <c:v>-517</c:v>
                </c:pt>
                <c:pt idx="9732">
                  <c:v>-500</c:v>
                </c:pt>
                <c:pt idx="9733">
                  <c:v>-545</c:v>
                </c:pt>
                <c:pt idx="9734">
                  <c:v>-580</c:v>
                </c:pt>
                <c:pt idx="9735">
                  <c:v>-519</c:v>
                </c:pt>
                <c:pt idx="9736">
                  <c:v>-358</c:v>
                </c:pt>
                <c:pt idx="9737">
                  <c:v>-178</c:v>
                </c:pt>
                <c:pt idx="9738">
                  <c:v>-69</c:v>
                </c:pt>
                <c:pt idx="9739">
                  <c:v>-56</c:v>
                </c:pt>
                <c:pt idx="9740">
                  <c:v>-96</c:v>
                </c:pt>
                <c:pt idx="9741">
                  <c:v>-132</c:v>
                </c:pt>
                <c:pt idx="9742">
                  <c:v>-143</c:v>
                </c:pt>
                <c:pt idx="9743">
                  <c:v>-138</c:v>
                </c:pt>
                <c:pt idx="9744">
                  <c:v>-120</c:v>
                </c:pt>
                <c:pt idx="9745">
                  <c:v>-88</c:v>
                </c:pt>
                <c:pt idx="9746">
                  <c:v>-63</c:v>
                </c:pt>
                <c:pt idx="9747">
                  <c:v>-96</c:v>
                </c:pt>
                <c:pt idx="9748">
                  <c:v>-224</c:v>
                </c:pt>
                <c:pt idx="9749">
                  <c:v>-411</c:v>
                </c:pt>
                <c:pt idx="9750">
                  <c:v>-565</c:v>
                </c:pt>
                <c:pt idx="9751">
                  <c:v>-618</c:v>
                </c:pt>
                <c:pt idx="9752">
                  <c:v>-586</c:v>
                </c:pt>
                <c:pt idx="9753">
                  <c:v>-521</c:v>
                </c:pt>
                <c:pt idx="9754">
                  <c:v>-413</c:v>
                </c:pt>
                <c:pt idx="9755">
                  <c:v>-177</c:v>
                </c:pt>
                <c:pt idx="9756">
                  <c:v>234</c:v>
                </c:pt>
                <c:pt idx="9757">
                  <c:v>690</c:v>
                </c:pt>
                <c:pt idx="9758">
                  <c:v>930</c:v>
                </c:pt>
                <c:pt idx="9759">
                  <c:v>771</c:v>
                </c:pt>
                <c:pt idx="9760">
                  <c:v>309</c:v>
                </c:pt>
                <c:pt idx="9761">
                  <c:v>-147</c:v>
                </c:pt>
                <c:pt idx="9762">
                  <c:v>-344</c:v>
                </c:pt>
                <c:pt idx="9763">
                  <c:v>-317</c:v>
                </c:pt>
                <c:pt idx="9764">
                  <c:v>-329</c:v>
                </c:pt>
                <c:pt idx="9765">
                  <c:v>-586</c:v>
                </c:pt>
                <c:pt idx="9766">
                  <c:v>-998</c:v>
                </c:pt>
                <c:pt idx="9767">
                  <c:v>-1246</c:v>
                </c:pt>
                <c:pt idx="9768">
                  <c:v>-1076</c:v>
                </c:pt>
                <c:pt idx="9769">
                  <c:v>-549</c:v>
                </c:pt>
                <c:pt idx="9770">
                  <c:v>5</c:v>
                </c:pt>
                <c:pt idx="9771">
                  <c:v>273</c:v>
                </c:pt>
                <c:pt idx="9772">
                  <c:v>215</c:v>
                </c:pt>
                <c:pt idx="9773">
                  <c:v>71</c:v>
                </c:pt>
                <c:pt idx="9774">
                  <c:v>113</c:v>
                </c:pt>
                <c:pt idx="9775">
                  <c:v>386</c:v>
                </c:pt>
                <c:pt idx="9776">
                  <c:v>678</c:v>
                </c:pt>
                <c:pt idx="9777">
                  <c:v>725</c:v>
                </c:pt>
                <c:pt idx="9778">
                  <c:v>471</c:v>
                </c:pt>
                <c:pt idx="9779">
                  <c:v>114</c:v>
                </c:pt>
                <c:pt idx="9780">
                  <c:v>-79</c:v>
                </c:pt>
                <c:pt idx="9781">
                  <c:v>-7</c:v>
                </c:pt>
                <c:pt idx="9782">
                  <c:v>206</c:v>
                </c:pt>
                <c:pt idx="9783">
                  <c:v>368</c:v>
                </c:pt>
                <c:pt idx="9784">
                  <c:v>387</c:v>
                </c:pt>
                <c:pt idx="9785">
                  <c:v>309</c:v>
                </c:pt>
                <c:pt idx="9786">
                  <c:v>193</c:v>
                </c:pt>
                <c:pt idx="9787">
                  <c:v>34</c:v>
                </c:pt>
                <c:pt idx="9788">
                  <c:v>-189</c:v>
                </c:pt>
                <c:pt idx="9789">
                  <c:v>-391</c:v>
                </c:pt>
                <c:pt idx="9790">
                  <c:v>-385</c:v>
                </c:pt>
                <c:pt idx="9791">
                  <c:v>-50</c:v>
                </c:pt>
                <c:pt idx="9792">
                  <c:v>514</c:v>
                </c:pt>
                <c:pt idx="9793">
                  <c:v>1009</c:v>
                </c:pt>
                <c:pt idx="9794">
                  <c:v>1158</c:v>
                </c:pt>
                <c:pt idx="9795">
                  <c:v>917</c:v>
                </c:pt>
                <c:pt idx="9796">
                  <c:v>497</c:v>
                </c:pt>
                <c:pt idx="9797">
                  <c:v>186</c:v>
                </c:pt>
                <c:pt idx="9798">
                  <c:v>151</c:v>
                </c:pt>
                <c:pt idx="9799">
                  <c:v>343</c:v>
                </c:pt>
                <c:pt idx="9800">
                  <c:v>572</c:v>
                </c:pt>
                <c:pt idx="9801">
                  <c:v>643</c:v>
                </c:pt>
                <c:pt idx="9802">
                  <c:v>492</c:v>
                </c:pt>
                <c:pt idx="9803">
                  <c:v>222</c:v>
                </c:pt>
                <c:pt idx="9804">
                  <c:v>20</c:v>
                </c:pt>
                <c:pt idx="9805">
                  <c:v>2</c:v>
                </c:pt>
                <c:pt idx="9806">
                  <c:v>113</c:v>
                </c:pt>
                <c:pt idx="9807">
                  <c:v>192</c:v>
                </c:pt>
                <c:pt idx="9808">
                  <c:v>153</c:v>
                </c:pt>
                <c:pt idx="9809">
                  <c:v>84</c:v>
                </c:pt>
                <c:pt idx="9810">
                  <c:v>146</c:v>
                </c:pt>
                <c:pt idx="9811">
                  <c:v>360</c:v>
                </c:pt>
                <c:pt idx="9812">
                  <c:v>545</c:v>
                </c:pt>
                <c:pt idx="9813">
                  <c:v>509</c:v>
                </c:pt>
                <c:pt idx="9814">
                  <c:v>280</c:v>
                </c:pt>
                <c:pt idx="9815">
                  <c:v>114</c:v>
                </c:pt>
                <c:pt idx="9816">
                  <c:v>217</c:v>
                </c:pt>
                <c:pt idx="9817">
                  <c:v>509</c:v>
                </c:pt>
                <c:pt idx="9818">
                  <c:v>703</c:v>
                </c:pt>
                <c:pt idx="9819">
                  <c:v>632</c:v>
                </c:pt>
                <c:pt idx="9820">
                  <c:v>435</c:v>
                </c:pt>
                <c:pt idx="9821">
                  <c:v>385</c:v>
                </c:pt>
                <c:pt idx="9822">
                  <c:v>551</c:v>
                </c:pt>
                <c:pt idx="9823">
                  <c:v>715</c:v>
                </c:pt>
                <c:pt idx="9824">
                  <c:v>634</c:v>
                </c:pt>
                <c:pt idx="9825">
                  <c:v>340</c:v>
                </c:pt>
                <c:pt idx="9826">
                  <c:v>110</c:v>
                </c:pt>
                <c:pt idx="9827">
                  <c:v>135</c:v>
                </c:pt>
                <c:pt idx="9828">
                  <c:v>296</c:v>
                </c:pt>
                <c:pt idx="9829">
                  <c:v>304</c:v>
                </c:pt>
                <c:pt idx="9830">
                  <c:v>58</c:v>
                </c:pt>
                <c:pt idx="9831">
                  <c:v>-218</c:v>
                </c:pt>
                <c:pt idx="9832">
                  <c:v>-214</c:v>
                </c:pt>
                <c:pt idx="9833">
                  <c:v>128</c:v>
                </c:pt>
                <c:pt idx="9834">
                  <c:v>556</c:v>
                </c:pt>
                <c:pt idx="9835">
                  <c:v>773</c:v>
                </c:pt>
                <c:pt idx="9836">
                  <c:v>730</c:v>
                </c:pt>
                <c:pt idx="9837">
                  <c:v>611</c:v>
                </c:pt>
                <c:pt idx="9838">
                  <c:v>579</c:v>
                </c:pt>
                <c:pt idx="9839">
                  <c:v>598</c:v>
                </c:pt>
                <c:pt idx="9840">
                  <c:v>515</c:v>
                </c:pt>
                <c:pt idx="9841">
                  <c:v>286</c:v>
                </c:pt>
                <c:pt idx="9842">
                  <c:v>49</c:v>
                </c:pt>
                <c:pt idx="9843">
                  <c:v>-24</c:v>
                </c:pt>
                <c:pt idx="9844">
                  <c:v>73</c:v>
                </c:pt>
                <c:pt idx="9845">
                  <c:v>184</c:v>
                </c:pt>
                <c:pt idx="9846">
                  <c:v>158</c:v>
                </c:pt>
                <c:pt idx="9847">
                  <c:v>6</c:v>
                </c:pt>
                <c:pt idx="9848">
                  <c:v>-120</c:v>
                </c:pt>
                <c:pt idx="9849">
                  <c:v>-69</c:v>
                </c:pt>
                <c:pt idx="9850">
                  <c:v>192</c:v>
                </c:pt>
                <c:pt idx="9851">
                  <c:v>588</c:v>
                </c:pt>
                <c:pt idx="9852">
                  <c:v>985</c:v>
                </c:pt>
                <c:pt idx="9853">
                  <c:v>1257</c:v>
                </c:pt>
                <c:pt idx="9854">
                  <c:v>1324</c:v>
                </c:pt>
                <c:pt idx="9855">
                  <c:v>1193</c:v>
                </c:pt>
                <c:pt idx="9856">
                  <c:v>959</c:v>
                </c:pt>
                <c:pt idx="9857">
                  <c:v>745</c:v>
                </c:pt>
                <c:pt idx="9858">
                  <c:v>604</c:v>
                </c:pt>
                <c:pt idx="9859">
                  <c:v>492</c:v>
                </c:pt>
                <c:pt idx="9860">
                  <c:v>353</c:v>
                </c:pt>
                <c:pt idx="9861">
                  <c:v>199</c:v>
                </c:pt>
                <c:pt idx="9862">
                  <c:v>101</c:v>
                </c:pt>
                <c:pt idx="9863">
                  <c:v>80</c:v>
                </c:pt>
                <c:pt idx="9864">
                  <c:v>56</c:v>
                </c:pt>
                <c:pt idx="9865">
                  <c:v>-71</c:v>
                </c:pt>
                <c:pt idx="9866">
                  <c:v>-293</c:v>
                </c:pt>
                <c:pt idx="9867">
                  <c:v>-472</c:v>
                </c:pt>
                <c:pt idx="9868">
                  <c:v>-482</c:v>
                </c:pt>
                <c:pt idx="9869">
                  <c:v>-337</c:v>
                </c:pt>
                <c:pt idx="9870">
                  <c:v>-171</c:v>
                </c:pt>
                <c:pt idx="9871">
                  <c:v>-97</c:v>
                </c:pt>
                <c:pt idx="9872">
                  <c:v>-93</c:v>
                </c:pt>
                <c:pt idx="9873">
                  <c:v>-48</c:v>
                </c:pt>
                <c:pt idx="9874">
                  <c:v>101</c:v>
                </c:pt>
                <c:pt idx="9875">
                  <c:v>299</c:v>
                </c:pt>
                <c:pt idx="9876">
                  <c:v>414</c:v>
                </c:pt>
                <c:pt idx="9877">
                  <c:v>370</c:v>
                </c:pt>
                <c:pt idx="9878">
                  <c:v>201</c:v>
                </c:pt>
                <c:pt idx="9879">
                  <c:v>1</c:v>
                </c:pt>
                <c:pt idx="9880">
                  <c:v>-176</c:v>
                </c:pt>
                <c:pt idx="9881">
                  <c:v>-367</c:v>
                </c:pt>
                <c:pt idx="9882">
                  <c:v>-625</c:v>
                </c:pt>
                <c:pt idx="9883">
                  <c:v>-921</c:v>
                </c:pt>
                <c:pt idx="9884">
                  <c:v>-1112</c:v>
                </c:pt>
                <c:pt idx="9885">
                  <c:v>-1038</c:v>
                </c:pt>
                <c:pt idx="9886">
                  <c:v>-671</c:v>
                </c:pt>
                <c:pt idx="9887">
                  <c:v>-174</c:v>
                </c:pt>
                <c:pt idx="9888">
                  <c:v>207</c:v>
                </c:pt>
                <c:pt idx="9889">
                  <c:v>314</c:v>
                </c:pt>
                <c:pt idx="9890">
                  <c:v>178</c:v>
                </c:pt>
                <c:pt idx="9891">
                  <c:v>-10</c:v>
                </c:pt>
                <c:pt idx="9892">
                  <c:v>-16</c:v>
                </c:pt>
                <c:pt idx="9893">
                  <c:v>329</c:v>
                </c:pt>
                <c:pt idx="9894">
                  <c:v>1039</c:v>
                </c:pt>
                <c:pt idx="9895">
                  <c:v>1901</c:v>
                </c:pt>
                <c:pt idx="9896">
                  <c:v>2522</c:v>
                </c:pt>
                <c:pt idx="9897">
                  <c:v>2530</c:v>
                </c:pt>
                <c:pt idx="9898">
                  <c:v>1841</c:v>
                </c:pt>
                <c:pt idx="9899">
                  <c:v>787</c:v>
                </c:pt>
                <c:pt idx="9900">
                  <c:v>-90</c:v>
                </c:pt>
                <c:pt idx="9901">
                  <c:v>-437</c:v>
                </c:pt>
                <c:pt idx="9902">
                  <c:v>-332</c:v>
                </c:pt>
                <c:pt idx="9903">
                  <c:v>-153</c:v>
                </c:pt>
                <c:pt idx="9904">
                  <c:v>-191</c:v>
                </c:pt>
                <c:pt idx="9905">
                  <c:v>-387</c:v>
                </c:pt>
                <c:pt idx="9906">
                  <c:v>-438</c:v>
                </c:pt>
                <c:pt idx="9907">
                  <c:v>-134</c:v>
                </c:pt>
                <c:pt idx="9908">
                  <c:v>411</c:v>
                </c:pt>
                <c:pt idx="9909">
                  <c:v>869</c:v>
                </c:pt>
                <c:pt idx="9910">
                  <c:v>999</c:v>
                </c:pt>
                <c:pt idx="9911">
                  <c:v>846</c:v>
                </c:pt>
                <c:pt idx="9912">
                  <c:v>664</c:v>
                </c:pt>
                <c:pt idx="9913">
                  <c:v>654</c:v>
                </c:pt>
                <c:pt idx="9914">
                  <c:v>788</c:v>
                </c:pt>
                <c:pt idx="9915">
                  <c:v>879</c:v>
                </c:pt>
                <c:pt idx="9916">
                  <c:v>793</c:v>
                </c:pt>
                <c:pt idx="9917">
                  <c:v>585</c:v>
                </c:pt>
                <c:pt idx="9918">
                  <c:v>417</c:v>
                </c:pt>
                <c:pt idx="9919">
                  <c:v>371</c:v>
                </c:pt>
                <c:pt idx="9920">
                  <c:v>360</c:v>
                </c:pt>
                <c:pt idx="9921">
                  <c:v>240</c:v>
                </c:pt>
                <c:pt idx="9922">
                  <c:v>-11</c:v>
                </c:pt>
                <c:pt idx="9923">
                  <c:v>-238</c:v>
                </c:pt>
                <c:pt idx="9924">
                  <c:v>-257</c:v>
                </c:pt>
                <c:pt idx="9925">
                  <c:v>-36</c:v>
                </c:pt>
                <c:pt idx="9926">
                  <c:v>269</c:v>
                </c:pt>
                <c:pt idx="9927">
                  <c:v>475</c:v>
                </c:pt>
                <c:pt idx="9928">
                  <c:v>522</c:v>
                </c:pt>
                <c:pt idx="9929">
                  <c:v>494</c:v>
                </c:pt>
                <c:pt idx="9930">
                  <c:v>487</c:v>
                </c:pt>
                <c:pt idx="9931">
                  <c:v>518</c:v>
                </c:pt>
                <c:pt idx="9932">
                  <c:v>535</c:v>
                </c:pt>
                <c:pt idx="9933">
                  <c:v>522</c:v>
                </c:pt>
                <c:pt idx="9934">
                  <c:v>537</c:v>
                </c:pt>
                <c:pt idx="9935">
                  <c:v>661</c:v>
                </c:pt>
                <c:pt idx="9936">
                  <c:v>909</c:v>
                </c:pt>
                <c:pt idx="9937">
                  <c:v>1191</c:v>
                </c:pt>
                <c:pt idx="9938">
                  <c:v>1369</c:v>
                </c:pt>
                <c:pt idx="9939">
                  <c:v>1346</c:v>
                </c:pt>
                <c:pt idx="9940">
                  <c:v>1135</c:v>
                </c:pt>
                <c:pt idx="9941">
                  <c:v>858</c:v>
                </c:pt>
                <c:pt idx="9942">
                  <c:v>681</c:v>
                </c:pt>
                <c:pt idx="9943">
                  <c:v>685</c:v>
                </c:pt>
                <c:pt idx="9944">
                  <c:v>809</c:v>
                </c:pt>
                <c:pt idx="9945">
                  <c:v>912</c:v>
                </c:pt>
                <c:pt idx="9946">
                  <c:v>956</c:v>
                </c:pt>
                <c:pt idx="9947">
                  <c:v>1105</c:v>
                </c:pt>
                <c:pt idx="9948">
                  <c:v>1594</c:v>
                </c:pt>
                <c:pt idx="9949">
                  <c:v>2423</c:v>
                </c:pt>
                <c:pt idx="9950">
                  <c:v>3223</c:v>
                </c:pt>
                <c:pt idx="9951">
                  <c:v>3512</c:v>
                </c:pt>
                <c:pt idx="9952">
                  <c:v>3183</c:v>
                </c:pt>
                <c:pt idx="9953">
                  <c:v>2690</c:v>
                </c:pt>
                <c:pt idx="9954">
                  <c:v>2634</c:v>
                </c:pt>
                <c:pt idx="9955">
                  <c:v>3063</c:v>
                </c:pt>
                <c:pt idx="9956">
                  <c:v>3216</c:v>
                </c:pt>
                <c:pt idx="9957">
                  <c:v>2113</c:v>
                </c:pt>
                <c:pt idx="9958">
                  <c:v>-478</c:v>
                </c:pt>
                <c:pt idx="9959">
                  <c:v>-3640</c:v>
                </c:pt>
                <c:pt idx="9960">
                  <c:v>-5932</c:v>
                </c:pt>
                <c:pt idx="9961">
                  <c:v>-6514</c:v>
                </c:pt>
                <c:pt idx="9962">
                  <c:v>-5732</c:v>
                </c:pt>
                <c:pt idx="9963">
                  <c:v>-4658</c:v>
                </c:pt>
                <c:pt idx="9964">
                  <c:v>-4104</c:v>
                </c:pt>
                <c:pt idx="9965">
                  <c:v>-4056</c:v>
                </c:pt>
                <c:pt idx="9966">
                  <c:v>-3958</c:v>
                </c:pt>
                <c:pt idx="9967">
                  <c:v>-3407</c:v>
                </c:pt>
                <c:pt idx="9968">
                  <c:v>-2515</c:v>
                </c:pt>
                <c:pt idx="9969">
                  <c:v>-1682</c:v>
                </c:pt>
                <c:pt idx="9970">
                  <c:v>-1153</c:v>
                </c:pt>
                <c:pt idx="9971">
                  <c:v>-839</c:v>
                </c:pt>
                <c:pt idx="9972">
                  <c:v>-528</c:v>
                </c:pt>
                <c:pt idx="9973">
                  <c:v>-157</c:v>
                </c:pt>
                <c:pt idx="9974">
                  <c:v>135</c:v>
                </c:pt>
                <c:pt idx="9975">
                  <c:v>198</c:v>
                </c:pt>
                <c:pt idx="9976">
                  <c:v>52</c:v>
                </c:pt>
                <c:pt idx="9977">
                  <c:v>-98</c:v>
                </c:pt>
                <c:pt idx="9978">
                  <c:v>-39</c:v>
                </c:pt>
                <c:pt idx="9979">
                  <c:v>286</c:v>
                </c:pt>
                <c:pt idx="9980">
                  <c:v>733</c:v>
                </c:pt>
                <c:pt idx="9981">
                  <c:v>1088</c:v>
                </c:pt>
                <c:pt idx="9982">
                  <c:v>1240</c:v>
                </c:pt>
                <c:pt idx="9983">
                  <c:v>1251</c:v>
                </c:pt>
                <c:pt idx="9984">
                  <c:v>1256</c:v>
                </c:pt>
                <c:pt idx="9985">
                  <c:v>1300</c:v>
                </c:pt>
                <c:pt idx="9986">
                  <c:v>1303</c:v>
                </c:pt>
                <c:pt idx="9987">
                  <c:v>1185</c:v>
                </c:pt>
                <c:pt idx="9988">
                  <c:v>1024</c:v>
                </c:pt>
                <c:pt idx="9989">
                  <c:v>1024</c:v>
                </c:pt>
                <c:pt idx="9990">
                  <c:v>1297</c:v>
                </c:pt>
                <c:pt idx="9991">
                  <c:v>1690</c:v>
                </c:pt>
                <c:pt idx="9992">
                  <c:v>1883</c:v>
                </c:pt>
                <c:pt idx="9993">
                  <c:v>1701</c:v>
                </c:pt>
                <c:pt idx="9994">
                  <c:v>1312</c:v>
                </c:pt>
                <c:pt idx="9995">
                  <c:v>1083</c:v>
                </c:pt>
                <c:pt idx="9996">
                  <c:v>1218</c:v>
                </c:pt>
                <c:pt idx="9997">
                  <c:v>1558</c:v>
                </c:pt>
                <c:pt idx="9998">
                  <c:v>1751</c:v>
                </c:pt>
                <c:pt idx="9999">
                  <c:v>1611</c:v>
                </c:pt>
                <c:pt idx="10000">
                  <c:v>0</c:v>
                </c:pt>
                <c:pt idx="10001">
                  <c:v>5</c:v>
                </c:pt>
                <c:pt idx="10002">
                  <c:v>24</c:v>
                </c:pt>
                <c:pt idx="10003">
                  <c:v>66</c:v>
                </c:pt>
                <c:pt idx="10004">
                  <c:v>124</c:v>
                </c:pt>
                <c:pt idx="10005">
                  <c:v>168</c:v>
                </c:pt>
                <c:pt idx="10006">
                  <c:v>170</c:v>
                </c:pt>
                <c:pt idx="10007">
                  <c:v>131</c:v>
                </c:pt>
                <c:pt idx="10008">
                  <c:v>92</c:v>
                </c:pt>
                <c:pt idx="10009">
                  <c:v>93</c:v>
                </c:pt>
                <c:pt idx="10010">
                  <c:v>126</c:v>
                </c:pt>
                <c:pt idx="10011">
                  <c:v>138</c:v>
                </c:pt>
                <c:pt idx="10012">
                  <c:v>95</c:v>
                </c:pt>
                <c:pt idx="10013">
                  <c:v>38</c:v>
                </c:pt>
                <c:pt idx="10014">
                  <c:v>47</c:v>
                </c:pt>
                <c:pt idx="10015">
                  <c:v>135</c:v>
                </c:pt>
                <c:pt idx="10016">
                  <c:v>207</c:v>
                </c:pt>
                <c:pt idx="10017">
                  <c:v>162</c:v>
                </c:pt>
                <c:pt idx="10018">
                  <c:v>38</c:v>
                </c:pt>
                <c:pt idx="10019">
                  <c:v>13</c:v>
                </c:pt>
                <c:pt idx="10020">
                  <c:v>196</c:v>
                </c:pt>
                <c:pt idx="10021">
                  <c:v>409</c:v>
                </c:pt>
                <c:pt idx="10022">
                  <c:v>239</c:v>
                </c:pt>
                <c:pt idx="10023">
                  <c:v>-620</c:v>
                </c:pt>
                <c:pt idx="10024">
                  <c:v>-2026</c:v>
                </c:pt>
                <c:pt idx="10025">
                  <c:v>-3411</c:v>
                </c:pt>
                <c:pt idx="10026">
                  <c:v>-4192</c:v>
                </c:pt>
                <c:pt idx="10027">
                  <c:v>-4210</c:v>
                </c:pt>
                <c:pt idx="10028">
                  <c:v>-3777</c:v>
                </c:pt>
                <c:pt idx="10029">
                  <c:v>-3340</c:v>
                </c:pt>
                <c:pt idx="10030">
                  <c:v>-3096</c:v>
                </c:pt>
                <c:pt idx="10031">
                  <c:v>-2945</c:v>
                </c:pt>
                <c:pt idx="10032">
                  <c:v>-2741</c:v>
                </c:pt>
                <c:pt idx="10033">
                  <c:v>-2521</c:v>
                </c:pt>
                <c:pt idx="10034">
                  <c:v>-2460</c:v>
                </c:pt>
                <c:pt idx="10035">
                  <c:v>-2646</c:v>
                </c:pt>
                <c:pt idx="10036">
                  <c:v>-2982</c:v>
                </c:pt>
                <c:pt idx="10037">
                  <c:v>-3310</c:v>
                </c:pt>
                <c:pt idx="10038">
                  <c:v>-3584</c:v>
                </c:pt>
                <c:pt idx="10039">
                  <c:v>-3852</c:v>
                </c:pt>
                <c:pt idx="10040">
                  <c:v>-4087</c:v>
                </c:pt>
                <c:pt idx="10041">
                  <c:v>-4126</c:v>
                </c:pt>
                <c:pt idx="10042">
                  <c:v>-3842</c:v>
                </c:pt>
                <c:pt idx="10043">
                  <c:v>-3339</c:v>
                </c:pt>
                <c:pt idx="10044">
                  <c:v>-2905</c:v>
                </c:pt>
                <c:pt idx="10045">
                  <c:v>-2731</c:v>
                </c:pt>
                <c:pt idx="10046">
                  <c:v>-2713</c:v>
                </c:pt>
                <c:pt idx="10047">
                  <c:v>-2584</c:v>
                </c:pt>
                <c:pt idx="10048">
                  <c:v>-2234</c:v>
                </c:pt>
                <c:pt idx="10049">
                  <c:v>-1838</c:v>
                </c:pt>
                <c:pt idx="10050">
                  <c:v>-1636</c:v>
                </c:pt>
                <c:pt idx="10051">
                  <c:v>-1645</c:v>
                </c:pt>
                <c:pt idx="10052">
                  <c:v>-1633</c:v>
                </c:pt>
                <c:pt idx="10053">
                  <c:v>-1396</c:v>
                </c:pt>
                <c:pt idx="10054">
                  <c:v>-989</c:v>
                </c:pt>
                <c:pt idx="10055">
                  <c:v>-648</c:v>
                </c:pt>
                <c:pt idx="10056">
                  <c:v>-512</c:v>
                </c:pt>
                <c:pt idx="10057">
                  <c:v>-494</c:v>
                </c:pt>
                <c:pt idx="10058">
                  <c:v>-420</c:v>
                </c:pt>
                <c:pt idx="10059">
                  <c:v>-266</c:v>
                </c:pt>
                <c:pt idx="10060">
                  <c:v>-176</c:v>
                </c:pt>
                <c:pt idx="10061">
                  <c:v>-274</c:v>
                </c:pt>
                <c:pt idx="10062">
                  <c:v>-506</c:v>
                </c:pt>
                <c:pt idx="10063">
                  <c:v>-690</c:v>
                </c:pt>
                <c:pt idx="10064">
                  <c:v>-712</c:v>
                </c:pt>
                <c:pt idx="10065">
                  <c:v>-642</c:v>
                </c:pt>
                <c:pt idx="10066">
                  <c:v>-648</c:v>
                </c:pt>
                <c:pt idx="10067">
                  <c:v>-829</c:v>
                </c:pt>
                <c:pt idx="10068">
                  <c:v>-1110</c:v>
                </c:pt>
                <c:pt idx="10069">
                  <c:v>-1299</c:v>
                </c:pt>
                <c:pt idx="10070">
                  <c:v>-1223</c:v>
                </c:pt>
                <c:pt idx="10071">
                  <c:v>-846</c:v>
                </c:pt>
                <c:pt idx="10072">
                  <c:v>-307</c:v>
                </c:pt>
                <c:pt idx="10073">
                  <c:v>159</c:v>
                </c:pt>
                <c:pt idx="10074">
                  <c:v>359</c:v>
                </c:pt>
                <c:pt idx="10075">
                  <c:v>256</c:v>
                </c:pt>
                <c:pt idx="10076">
                  <c:v>-32</c:v>
                </c:pt>
                <c:pt idx="10077">
                  <c:v>-330</c:v>
                </c:pt>
                <c:pt idx="10078">
                  <c:v>-524</c:v>
                </c:pt>
                <c:pt idx="10079">
                  <c:v>-588</c:v>
                </c:pt>
                <c:pt idx="10080">
                  <c:v>-542</c:v>
                </c:pt>
                <c:pt idx="10081">
                  <c:v>-406</c:v>
                </c:pt>
                <c:pt idx="10082">
                  <c:v>-222</c:v>
                </c:pt>
                <c:pt idx="10083">
                  <c:v>-87</c:v>
                </c:pt>
                <c:pt idx="10084">
                  <c:v>-115</c:v>
                </c:pt>
                <c:pt idx="10085">
                  <c:v>-337</c:v>
                </c:pt>
                <c:pt idx="10086">
                  <c:v>-638</c:v>
                </c:pt>
                <c:pt idx="10087">
                  <c:v>-812</c:v>
                </c:pt>
                <c:pt idx="10088">
                  <c:v>-717</c:v>
                </c:pt>
                <c:pt idx="10089">
                  <c:v>-407</c:v>
                </c:pt>
                <c:pt idx="10090">
                  <c:v>-114</c:v>
                </c:pt>
                <c:pt idx="10091">
                  <c:v>-71</c:v>
                </c:pt>
                <c:pt idx="10092">
                  <c:v>-302</c:v>
                </c:pt>
                <c:pt idx="10093">
                  <c:v>-574</c:v>
                </c:pt>
                <c:pt idx="10094">
                  <c:v>-595</c:v>
                </c:pt>
                <c:pt idx="10095">
                  <c:v>-313</c:v>
                </c:pt>
                <c:pt idx="10096">
                  <c:v>-20</c:v>
                </c:pt>
                <c:pt idx="10097">
                  <c:v>-92</c:v>
                </c:pt>
                <c:pt idx="10098">
                  <c:v>-536</c:v>
                </c:pt>
                <c:pt idx="10099">
                  <c:v>-822</c:v>
                </c:pt>
                <c:pt idx="10100">
                  <c:v>-273</c:v>
                </c:pt>
                <c:pt idx="10101">
                  <c:v>1280</c:v>
                </c:pt>
                <c:pt idx="10102">
                  <c:v>3199</c:v>
                </c:pt>
                <c:pt idx="10103">
                  <c:v>4458</c:v>
                </c:pt>
                <c:pt idx="10104">
                  <c:v>4445</c:v>
                </c:pt>
                <c:pt idx="10105">
                  <c:v>3420</c:v>
                </c:pt>
                <c:pt idx="10106">
                  <c:v>2211</c:v>
                </c:pt>
                <c:pt idx="10107">
                  <c:v>1501</c:v>
                </c:pt>
                <c:pt idx="10108">
                  <c:v>1375</c:v>
                </c:pt>
                <c:pt idx="10109">
                  <c:v>1467</c:v>
                </c:pt>
                <c:pt idx="10110">
                  <c:v>1424</c:v>
                </c:pt>
                <c:pt idx="10111">
                  <c:v>1186</c:v>
                </c:pt>
                <c:pt idx="10112">
                  <c:v>899</c:v>
                </c:pt>
                <c:pt idx="10113">
                  <c:v>682</c:v>
                </c:pt>
                <c:pt idx="10114">
                  <c:v>547</c:v>
                </c:pt>
                <c:pt idx="10115">
                  <c:v>471</c:v>
                </c:pt>
                <c:pt idx="10116">
                  <c:v>466</c:v>
                </c:pt>
                <c:pt idx="10117">
                  <c:v>538</c:v>
                </c:pt>
                <c:pt idx="10118">
                  <c:v>615</c:v>
                </c:pt>
                <c:pt idx="10119">
                  <c:v>583</c:v>
                </c:pt>
                <c:pt idx="10120">
                  <c:v>408</c:v>
                </c:pt>
                <c:pt idx="10121">
                  <c:v>199</c:v>
                </c:pt>
                <c:pt idx="10122">
                  <c:v>126</c:v>
                </c:pt>
                <c:pt idx="10123">
                  <c:v>276</c:v>
                </c:pt>
                <c:pt idx="10124">
                  <c:v>579</c:v>
                </c:pt>
                <c:pt idx="10125">
                  <c:v>896</c:v>
                </c:pt>
                <c:pt idx="10126">
                  <c:v>1151</c:v>
                </c:pt>
                <c:pt idx="10127">
                  <c:v>1358</c:v>
                </c:pt>
                <c:pt idx="10128">
                  <c:v>1533</c:v>
                </c:pt>
                <c:pt idx="10129">
                  <c:v>1589</c:v>
                </c:pt>
                <c:pt idx="10130">
                  <c:v>1383</c:v>
                </c:pt>
                <c:pt idx="10131">
                  <c:v>895</c:v>
                </c:pt>
                <c:pt idx="10132">
                  <c:v>321</c:v>
                </c:pt>
                <c:pt idx="10133">
                  <c:v>-69</c:v>
                </c:pt>
                <c:pt idx="10134">
                  <c:v>-208</c:v>
                </c:pt>
                <c:pt idx="10135">
                  <c:v>-301</c:v>
                </c:pt>
                <c:pt idx="10136">
                  <c:v>-575</c:v>
                </c:pt>
                <c:pt idx="10137">
                  <c:v>-941</c:v>
                </c:pt>
                <c:pt idx="10138">
                  <c:v>-994</c:v>
                </c:pt>
                <c:pt idx="10139">
                  <c:v>-414</c:v>
                </c:pt>
                <c:pt idx="10140">
                  <c:v>637</c:v>
                </c:pt>
                <c:pt idx="10141">
                  <c:v>1599</c:v>
                </c:pt>
                <c:pt idx="10142">
                  <c:v>2014</c:v>
                </c:pt>
                <c:pt idx="10143">
                  <c:v>1922</c:v>
                </c:pt>
                <c:pt idx="10144">
                  <c:v>1706</c:v>
                </c:pt>
                <c:pt idx="10145">
                  <c:v>1598</c:v>
                </c:pt>
                <c:pt idx="10146">
                  <c:v>1411</c:v>
                </c:pt>
                <c:pt idx="10147">
                  <c:v>803</c:v>
                </c:pt>
                <c:pt idx="10148">
                  <c:v>-245</c:v>
                </c:pt>
                <c:pt idx="10149">
                  <c:v>-1309</c:v>
                </c:pt>
                <c:pt idx="10150">
                  <c:v>-1870</c:v>
                </c:pt>
                <c:pt idx="10151">
                  <c:v>-1768</c:v>
                </c:pt>
                <c:pt idx="10152">
                  <c:v>-1305</c:v>
                </c:pt>
                <c:pt idx="10153">
                  <c:v>-943</c:v>
                </c:pt>
                <c:pt idx="10154">
                  <c:v>-946</c:v>
                </c:pt>
                <c:pt idx="10155">
                  <c:v>-1239</c:v>
                </c:pt>
                <c:pt idx="10156">
                  <c:v>-1523</c:v>
                </c:pt>
                <c:pt idx="10157">
                  <c:v>-1467</c:v>
                </c:pt>
                <c:pt idx="10158">
                  <c:v>-897</c:v>
                </c:pt>
                <c:pt idx="10159">
                  <c:v>93</c:v>
                </c:pt>
                <c:pt idx="10160">
                  <c:v>1157</c:v>
                </c:pt>
                <c:pt idx="10161">
                  <c:v>1882</c:v>
                </c:pt>
                <c:pt idx="10162">
                  <c:v>2072</c:v>
                </c:pt>
                <c:pt idx="10163">
                  <c:v>1885</c:v>
                </c:pt>
                <c:pt idx="10164">
                  <c:v>1657</c:v>
                </c:pt>
                <c:pt idx="10165">
                  <c:v>1593</c:v>
                </c:pt>
                <c:pt idx="10166">
                  <c:v>1590</c:v>
                </c:pt>
                <c:pt idx="10167">
                  <c:v>1407</c:v>
                </c:pt>
                <c:pt idx="10168">
                  <c:v>952</c:v>
                </c:pt>
                <c:pt idx="10169">
                  <c:v>402</c:v>
                </c:pt>
                <c:pt idx="10170">
                  <c:v>35</c:v>
                </c:pt>
                <c:pt idx="10171">
                  <c:v>-32</c:v>
                </c:pt>
                <c:pt idx="10172">
                  <c:v>74</c:v>
                </c:pt>
                <c:pt idx="10173">
                  <c:v>143</c:v>
                </c:pt>
                <c:pt idx="10174">
                  <c:v>73</c:v>
                </c:pt>
                <c:pt idx="10175">
                  <c:v>-74</c:v>
                </c:pt>
                <c:pt idx="10176">
                  <c:v>-172</c:v>
                </c:pt>
                <c:pt idx="10177">
                  <c:v>-149</c:v>
                </c:pt>
                <c:pt idx="10178">
                  <c:v>-32</c:v>
                </c:pt>
                <c:pt idx="10179">
                  <c:v>95</c:v>
                </c:pt>
                <c:pt idx="10180">
                  <c:v>186</c:v>
                </c:pt>
                <c:pt idx="10181">
                  <c:v>331</c:v>
                </c:pt>
                <c:pt idx="10182">
                  <c:v>814</c:v>
                </c:pt>
                <c:pt idx="10183">
                  <c:v>1969</c:v>
                </c:pt>
                <c:pt idx="10184">
                  <c:v>3859</c:v>
                </c:pt>
                <c:pt idx="10185">
                  <c:v>5981</c:v>
                </c:pt>
                <c:pt idx="10186">
                  <c:v>7376</c:v>
                </c:pt>
                <c:pt idx="10187">
                  <c:v>7167</c:v>
                </c:pt>
                <c:pt idx="10188">
                  <c:v>5192</c:v>
                </c:pt>
                <c:pt idx="10189">
                  <c:v>2169</c:v>
                </c:pt>
                <c:pt idx="10190">
                  <c:v>-772</c:v>
                </c:pt>
                <c:pt idx="10191">
                  <c:v>-2782</c:v>
                </c:pt>
                <c:pt idx="10192">
                  <c:v>-3675</c:v>
                </c:pt>
                <c:pt idx="10193">
                  <c:v>-3761</c:v>
                </c:pt>
                <c:pt idx="10194">
                  <c:v>-3455</c:v>
                </c:pt>
                <c:pt idx="10195">
                  <c:v>-2989</c:v>
                </c:pt>
                <c:pt idx="10196">
                  <c:v>-2368</c:v>
                </c:pt>
                <c:pt idx="10197">
                  <c:v>-1441</c:v>
                </c:pt>
                <c:pt idx="10198">
                  <c:v>-14</c:v>
                </c:pt>
                <c:pt idx="10199">
                  <c:v>1949</c:v>
                </c:pt>
                <c:pt idx="10200">
                  <c:v>4100</c:v>
                </c:pt>
                <c:pt idx="10201">
                  <c:v>5674</c:v>
                </c:pt>
                <c:pt idx="10202">
                  <c:v>5860</c:v>
                </c:pt>
                <c:pt idx="10203">
                  <c:v>4361</c:v>
                </c:pt>
                <c:pt idx="10204">
                  <c:v>1695</c:v>
                </c:pt>
                <c:pt idx="10205">
                  <c:v>-1073</c:v>
                </c:pt>
                <c:pt idx="10206">
                  <c:v>-2994</c:v>
                </c:pt>
                <c:pt idx="10207">
                  <c:v>-3747</c:v>
                </c:pt>
                <c:pt idx="10208">
                  <c:v>-3682</c:v>
                </c:pt>
                <c:pt idx="10209">
                  <c:v>-3418</c:v>
                </c:pt>
                <c:pt idx="10210">
                  <c:v>-3361</c:v>
                </c:pt>
                <c:pt idx="10211">
                  <c:v>-3434</c:v>
                </c:pt>
                <c:pt idx="10212">
                  <c:v>-3177</c:v>
                </c:pt>
                <c:pt idx="10213">
                  <c:v>-2102</c:v>
                </c:pt>
                <c:pt idx="10214">
                  <c:v>-135</c:v>
                </c:pt>
                <c:pt idx="10215">
                  <c:v>2202</c:v>
                </c:pt>
                <c:pt idx="10216">
                  <c:v>4024</c:v>
                </c:pt>
                <c:pt idx="10217">
                  <c:v>4638</c:v>
                </c:pt>
                <c:pt idx="10218">
                  <c:v>4021</c:v>
                </c:pt>
                <c:pt idx="10219">
                  <c:v>2801</c:v>
                </c:pt>
                <c:pt idx="10220">
                  <c:v>1743</c:v>
                </c:pt>
                <c:pt idx="10221">
                  <c:v>1193</c:v>
                </c:pt>
                <c:pt idx="10222">
                  <c:v>949</c:v>
                </c:pt>
                <c:pt idx="10223">
                  <c:v>622</c:v>
                </c:pt>
                <c:pt idx="10224">
                  <c:v>99</c:v>
                </c:pt>
                <c:pt idx="10225">
                  <c:v>-357</c:v>
                </c:pt>
                <c:pt idx="10226">
                  <c:v>-437</c:v>
                </c:pt>
                <c:pt idx="10227">
                  <c:v>-149</c:v>
                </c:pt>
                <c:pt idx="10228">
                  <c:v>138</c:v>
                </c:pt>
                <c:pt idx="10229">
                  <c:v>29</c:v>
                </c:pt>
                <c:pt idx="10230">
                  <c:v>-553</c:v>
                </c:pt>
                <c:pt idx="10231">
                  <c:v>-1340</c:v>
                </c:pt>
                <c:pt idx="10232">
                  <c:v>-1990</c:v>
                </c:pt>
                <c:pt idx="10233">
                  <c:v>-2387</c:v>
                </c:pt>
                <c:pt idx="10234">
                  <c:v>-2659</c:v>
                </c:pt>
                <c:pt idx="10235">
                  <c:v>-2977</c:v>
                </c:pt>
                <c:pt idx="10236">
                  <c:v>-3354</c:v>
                </c:pt>
                <c:pt idx="10237">
                  <c:v>-3652</c:v>
                </c:pt>
                <c:pt idx="10238">
                  <c:v>-3741</c:v>
                </c:pt>
                <c:pt idx="10239">
                  <c:v>-3624</c:v>
                </c:pt>
                <c:pt idx="10240">
                  <c:v>-3423</c:v>
                </c:pt>
                <c:pt idx="10241">
                  <c:v>-3258</c:v>
                </c:pt>
                <c:pt idx="10242">
                  <c:v>-3173</c:v>
                </c:pt>
                <c:pt idx="10243">
                  <c:v>-3122</c:v>
                </c:pt>
                <c:pt idx="10244">
                  <c:v>-3031</c:v>
                </c:pt>
                <c:pt idx="10245">
                  <c:v>-2847</c:v>
                </c:pt>
                <c:pt idx="10246">
                  <c:v>-2579</c:v>
                </c:pt>
                <c:pt idx="10247">
                  <c:v>-2324</c:v>
                </c:pt>
                <c:pt idx="10248">
                  <c:v>-2244</c:v>
                </c:pt>
                <c:pt idx="10249">
                  <c:v>-2474</c:v>
                </c:pt>
                <c:pt idx="10250">
                  <c:v>-3013</c:v>
                </c:pt>
                <c:pt idx="10251">
                  <c:v>-3672</c:v>
                </c:pt>
                <c:pt idx="10252">
                  <c:v>-4153</c:v>
                </c:pt>
                <c:pt idx="10253">
                  <c:v>-4217</c:v>
                </c:pt>
                <c:pt idx="10254">
                  <c:v>-3837</c:v>
                </c:pt>
                <c:pt idx="10255">
                  <c:v>-3203</c:v>
                </c:pt>
                <c:pt idx="10256">
                  <c:v>-2598</c:v>
                </c:pt>
                <c:pt idx="10257">
                  <c:v>-2219</c:v>
                </c:pt>
                <c:pt idx="10258">
                  <c:v>-2087</c:v>
                </c:pt>
                <c:pt idx="10259">
                  <c:v>-2076</c:v>
                </c:pt>
                <c:pt idx="10260">
                  <c:v>-2027</c:v>
                </c:pt>
                <c:pt idx="10261">
                  <c:v>-1847</c:v>
                </c:pt>
                <c:pt idx="10262">
                  <c:v>-1548</c:v>
                </c:pt>
                <c:pt idx="10263">
                  <c:v>-1237</c:v>
                </c:pt>
                <c:pt idx="10264">
                  <c:v>-1044</c:v>
                </c:pt>
                <c:pt idx="10265">
                  <c:v>-1039</c:v>
                </c:pt>
                <c:pt idx="10266">
                  <c:v>-1168</c:v>
                </c:pt>
                <c:pt idx="10267">
                  <c:v>-1286</c:v>
                </c:pt>
                <c:pt idx="10268">
                  <c:v>-1271</c:v>
                </c:pt>
                <c:pt idx="10269">
                  <c:v>-1133</c:v>
                </c:pt>
                <c:pt idx="10270">
                  <c:v>-987</c:v>
                </c:pt>
                <c:pt idx="10271">
                  <c:v>-922</c:v>
                </c:pt>
                <c:pt idx="10272">
                  <c:v>-885</c:v>
                </c:pt>
                <c:pt idx="10273">
                  <c:v>-752</c:v>
                </c:pt>
                <c:pt idx="10274">
                  <c:v>-510</c:v>
                </c:pt>
                <c:pt idx="10275">
                  <c:v>-329</c:v>
                </c:pt>
                <c:pt idx="10276">
                  <c:v>-414</c:v>
                </c:pt>
                <c:pt idx="10277">
                  <c:v>-764</c:v>
                </c:pt>
                <c:pt idx="10278">
                  <c:v>-1119</c:v>
                </c:pt>
                <c:pt idx="10279">
                  <c:v>-1182</c:v>
                </c:pt>
                <c:pt idx="10280">
                  <c:v>-894</c:v>
                </c:pt>
                <c:pt idx="10281">
                  <c:v>-492</c:v>
                </c:pt>
                <c:pt idx="10282">
                  <c:v>-268</c:v>
                </c:pt>
                <c:pt idx="10283">
                  <c:v>-303</c:v>
                </c:pt>
                <c:pt idx="10284">
                  <c:v>-427</c:v>
                </c:pt>
                <c:pt idx="10285">
                  <c:v>-430</c:v>
                </c:pt>
                <c:pt idx="10286">
                  <c:v>-268</c:v>
                </c:pt>
                <c:pt idx="10287">
                  <c:v>-81</c:v>
                </c:pt>
                <c:pt idx="10288">
                  <c:v>-20</c:v>
                </c:pt>
                <c:pt idx="10289">
                  <c:v>-114</c:v>
                </c:pt>
                <c:pt idx="10290">
                  <c:v>-277</c:v>
                </c:pt>
                <c:pt idx="10291">
                  <c:v>-421</c:v>
                </c:pt>
                <c:pt idx="10292">
                  <c:v>-529</c:v>
                </c:pt>
                <c:pt idx="10293">
                  <c:v>-636</c:v>
                </c:pt>
                <c:pt idx="10294">
                  <c:v>-757</c:v>
                </c:pt>
                <c:pt idx="10295">
                  <c:v>-850</c:v>
                </c:pt>
                <c:pt idx="10296">
                  <c:v>-851</c:v>
                </c:pt>
                <c:pt idx="10297">
                  <c:v>-724</c:v>
                </c:pt>
                <c:pt idx="10298">
                  <c:v>-487</c:v>
                </c:pt>
                <c:pt idx="10299">
                  <c:v>-201</c:v>
                </c:pt>
                <c:pt idx="10300">
                  <c:v>57</c:v>
                </c:pt>
                <c:pt idx="10301">
                  <c:v>226</c:v>
                </c:pt>
                <c:pt idx="10302">
                  <c:v>270</c:v>
                </c:pt>
                <c:pt idx="10303">
                  <c:v>182</c:v>
                </c:pt>
                <c:pt idx="10304">
                  <c:v>-9</c:v>
                </c:pt>
                <c:pt idx="10305">
                  <c:v>-253</c:v>
                </c:pt>
                <c:pt idx="10306">
                  <c:v>-475</c:v>
                </c:pt>
                <c:pt idx="10307">
                  <c:v>-598</c:v>
                </c:pt>
                <c:pt idx="10308">
                  <c:v>-585</c:v>
                </c:pt>
                <c:pt idx="10309">
                  <c:v>-472</c:v>
                </c:pt>
                <c:pt idx="10310">
                  <c:v>-369</c:v>
                </c:pt>
                <c:pt idx="10311">
                  <c:v>-388</c:v>
                </c:pt>
                <c:pt idx="10312">
                  <c:v>-549</c:v>
                </c:pt>
                <c:pt idx="10313">
                  <c:v>-719</c:v>
                </c:pt>
                <c:pt idx="10314">
                  <c:v>-681</c:v>
                </c:pt>
                <c:pt idx="10315">
                  <c:v>-305</c:v>
                </c:pt>
                <c:pt idx="10316">
                  <c:v>306</c:v>
                </c:pt>
                <c:pt idx="10317">
                  <c:v>854</c:v>
                </c:pt>
                <c:pt idx="10318">
                  <c:v>1049</c:v>
                </c:pt>
                <c:pt idx="10319">
                  <c:v>847</c:v>
                </c:pt>
                <c:pt idx="10320">
                  <c:v>477</c:v>
                </c:pt>
                <c:pt idx="10321">
                  <c:v>225</c:v>
                </c:pt>
                <c:pt idx="10322">
                  <c:v>174</c:v>
                </c:pt>
                <c:pt idx="10323">
                  <c:v>156</c:v>
                </c:pt>
                <c:pt idx="10324">
                  <c:v>-27</c:v>
                </c:pt>
                <c:pt idx="10325">
                  <c:v>-359</c:v>
                </c:pt>
                <c:pt idx="10326">
                  <c:v>-599</c:v>
                </c:pt>
                <c:pt idx="10327">
                  <c:v>-542</c:v>
                </c:pt>
                <c:pt idx="10328">
                  <c:v>-250</c:v>
                </c:pt>
                <c:pt idx="10329">
                  <c:v>0</c:v>
                </c:pt>
                <c:pt idx="10330">
                  <c:v>7</c:v>
                </c:pt>
                <c:pt idx="10331">
                  <c:v>-159</c:v>
                </c:pt>
                <c:pt idx="10332">
                  <c:v>-243</c:v>
                </c:pt>
                <c:pt idx="10333">
                  <c:v>-85</c:v>
                </c:pt>
                <c:pt idx="10334">
                  <c:v>217</c:v>
                </c:pt>
                <c:pt idx="10335">
                  <c:v>430</c:v>
                </c:pt>
                <c:pt idx="10336">
                  <c:v>425</c:v>
                </c:pt>
                <c:pt idx="10337">
                  <c:v>282</c:v>
                </c:pt>
                <c:pt idx="10338">
                  <c:v>174</c:v>
                </c:pt>
                <c:pt idx="10339">
                  <c:v>181</c:v>
                </c:pt>
                <c:pt idx="10340">
                  <c:v>245</c:v>
                </c:pt>
                <c:pt idx="10341">
                  <c:v>272</c:v>
                </c:pt>
                <c:pt idx="10342">
                  <c:v>239</c:v>
                </c:pt>
                <c:pt idx="10343">
                  <c:v>179</c:v>
                </c:pt>
                <c:pt idx="10344">
                  <c:v>99</c:v>
                </c:pt>
                <c:pt idx="10345">
                  <c:v>-41</c:v>
                </c:pt>
                <c:pt idx="10346">
                  <c:v>-263</c:v>
                </c:pt>
                <c:pt idx="10347">
                  <c:v>-475</c:v>
                </c:pt>
                <c:pt idx="10348">
                  <c:v>-515</c:v>
                </c:pt>
                <c:pt idx="10349">
                  <c:v>-296</c:v>
                </c:pt>
                <c:pt idx="10350">
                  <c:v>93</c:v>
                </c:pt>
                <c:pt idx="10351">
                  <c:v>442</c:v>
                </c:pt>
                <c:pt idx="10352">
                  <c:v>596</c:v>
                </c:pt>
                <c:pt idx="10353">
                  <c:v>583</c:v>
                </c:pt>
                <c:pt idx="10354">
                  <c:v>547</c:v>
                </c:pt>
                <c:pt idx="10355">
                  <c:v>585</c:v>
                </c:pt>
                <c:pt idx="10356">
                  <c:v>651</c:v>
                </c:pt>
                <c:pt idx="10357">
                  <c:v>646</c:v>
                </c:pt>
                <c:pt idx="10358">
                  <c:v>549</c:v>
                </c:pt>
                <c:pt idx="10359">
                  <c:v>437</c:v>
                </c:pt>
                <c:pt idx="10360">
                  <c:v>369</c:v>
                </c:pt>
                <c:pt idx="10361">
                  <c:v>299</c:v>
                </c:pt>
                <c:pt idx="10362">
                  <c:v>147</c:v>
                </c:pt>
                <c:pt idx="10363">
                  <c:v>-55</c:v>
                </c:pt>
                <c:pt idx="10364">
                  <c:v>-154</c:v>
                </c:pt>
                <c:pt idx="10365">
                  <c:v>-25</c:v>
                </c:pt>
                <c:pt idx="10366">
                  <c:v>263</c:v>
                </c:pt>
                <c:pt idx="10367">
                  <c:v>503</c:v>
                </c:pt>
                <c:pt idx="10368">
                  <c:v>561</c:v>
                </c:pt>
                <c:pt idx="10369">
                  <c:v>514</c:v>
                </c:pt>
                <c:pt idx="10370">
                  <c:v>545</c:v>
                </c:pt>
                <c:pt idx="10371">
                  <c:v>715</c:v>
                </c:pt>
                <c:pt idx="10372">
                  <c:v>889</c:v>
                </c:pt>
                <c:pt idx="10373">
                  <c:v>894</c:v>
                </c:pt>
                <c:pt idx="10374">
                  <c:v>724</c:v>
                </c:pt>
                <c:pt idx="10375">
                  <c:v>548</c:v>
                </c:pt>
                <c:pt idx="10376">
                  <c:v>527</c:v>
                </c:pt>
                <c:pt idx="10377">
                  <c:v>641</c:v>
                </c:pt>
                <c:pt idx="10378">
                  <c:v>729</c:v>
                </c:pt>
                <c:pt idx="10379">
                  <c:v>671</c:v>
                </c:pt>
                <c:pt idx="10380">
                  <c:v>499</c:v>
                </c:pt>
                <c:pt idx="10381">
                  <c:v>350</c:v>
                </c:pt>
                <c:pt idx="10382">
                  <c:v>324</c:v>
                </c:pt>
                <c:pt idx="10383">
                  <c:v>426</c:v>
                </c:pt>
                <c:pt idx="10384">
                  <c:v>603</c:v>
                </c:pt>
                <c:pt idx="10385">
                  <c:v>792</c:v>
                </c:pt>
                <c:pt idx="10386">
                  <c:v>923</c:v>
                </c:pt>
                <c:pt idx="10387">
                  <c:v>915</c:v>
                </c:pt>
                <c:pt idx="10388">
                  <c:v>735</c:v>
                </c:pt>
                <c:pt idx="10389">
                  <c:v>464</c:v>
                </c:pt>
                <c:pt idx="10390">
                  <c:v>277</c:v>
                </c:pt>
                <c:pt idx="10391">
                  <c:v>303</c:v>
                </c:pt>
                <c:pt idx="10392">
                  <c:v>498</c:v>
                </c:pt>
                <c:pt idx="10393">
                  <c:v>676</c:v>
                </c:pt>
                <c:pt idx="10394">
                  <c:v>683</c:v>
                </c:pt>
                <c:pt idx="10395">
                  <c:v>541</c:v>
                </c:pt>
                <c:pt idx="10396">
                  <c:v>418</c:v>
                </c:pt>
                <c:pt idx="10397">
                  <c:v>443</c:v>
                </c:pt>
                <c:pt idx="10398">
                  <c:v>582</c:v>
                </c:pt>
                <c:pt idx="10399">
                  <c:v>679</c:v>
                </c:pt>
                <c:pt idx="10400">
                  <c:v>614</c:v>
                </c:pt>
                <c:pt idx="10401">
                  <c:v>410</c:v>
                </c:pt>
                <c:pt idx="10402">
                  <c:v>201</c:v>
                </c:pt>
                <c:pt idx="10403">
                  <c:v>97</c:v>
                </c:pt>
                <c:pt idx="10404">
                  <c:v>95</c:v>
                </c:pt>
                <c:pt idx="10405">
                  <c:v>90</c:v>
                </c:pt>
                <c:pt idx="10406">
                  <c:v>-31</c:v>
                </c:pt>
                <c:pt idx="10407">
                  <c:v>-289</c:v>
                </c:pt>
                <c:pt idx="10408">
                  <c:v>-572</c:v>
                </c:pt>
                <c:pt idx="10409">
                  <c:v>-693</c:v>
                </c:pt>
                <c:pt idx="10410">
                  <c:v>-516</c:v>
                </c:pt>
                <c:pt idx="10411">
                  <c:v>-73</c:v>
                </c:pt>
                <c:pt idx="10412">
                  <c:v>431</c:v>
                </c:pt>
                <c:pt idx="10413">
                  <c:v>744</c:v>
                </c:pt>
                <c:pt idx="10414">
                  <c:v>741</c:v>
                </c:pt>
                <c:pt idx="10415">
                  <c:v>494</c:v>
                </c:pt>
                <c:pt idx="10416">
                  <c:v>189</c:v>
                </c:pt>
                <c:pt idx="10417">
                  <c:v>-35</c:v>
                </c:pt>
                <c:pt idx="10418">
                  <c:v>-167</c:v>
                </c:pt>
                <c:pt idx="10419">
                  <c:v>-261</c:v>
                </c:pt>
                <c:pt idx="10420">
                  <c:v>-332</c:v>
                </c:pt>
                <c:pt idx="10421">
                  <c:v>-335</c:v>
                </c:pt>
                <c:pt idx="10422">
                  <c:v>-235</c:v>
                </c:pt>
                <c:pt idx="10423">
                  <c:v>-88</c:v>
                </c:pt>
                <c:pt idx="10424">
                  <c:v>-7</c:v>
                </c:pt>
                <c:pt idx="10425">
                  <c:v>-61</c:v>
                </c:pt>
                <c:pt idx="10426">
                  <c:v>-211</c:v>
                </c:pt>
                <c:pt idx="10427">
                  <c:v>-353</c:v>
                </c:pt>
                <c:pt idx="10428">
                  <c:v>-415</c:v>
                </c:pt>
                <c:pt idx="10429">
                  <c:v>-394</c:v>
                </c:pt>
                <c:pt idx="10430">
                  <c:v>-314</c:v>
                </c:pt>
                <c:pt idx="10431">
                  <c:v>-167</c:v>
                </c:pt>
                <c:pt idx="10432">
                  <c:v>59</c:v>
                </c:pt>
                <c:pt idx="10433">
                  <c:v>317</c:v>
                </c:pt>
                <c:pt idx="10434">
                  <c:v>487</c:v>
                </c:pt>
                <c:pt idx="10435">
                  <c:v>469</c:v>
                </c:pt>
                <c:pt idx="10436">
                  <c:v>279</c:v>
                </c:pt>
                <c:pt idx="10437">
                  <c:v>41</c:v>
                </c:pt>
                <c:pt idx="10438">
                  <c:v>-139</c:v>
                </c:pt>
                <c:pt idx="10439">
                  <c:v>-262</c:v>
                </c:pt>
                <c:pt idx="10440">
                  <c:v>-398</c:v>
                </c:pt>
                <c:pt idx="10441">
                  <c:v>-561</c:v>
                </c:pt>
                <c:pt idx="10442">
                  <c:v>-655</c:v>
                </c:pt>
                <c:pt idx="10443">
                  <c:v>-556</c:v>
                </c:pt>
                <c:pt idx="10444">
                  <c:v>-251</c:v>
                </c:pt>
                <c:pt idx="10445">
                  <c:v>127</c:v>
                </c:pt>
                <c:pt idx="10446">
                  <c:v>399</c:v>
                </c:pt>
                <c:pt idx="10447">
                  <c:v>463</c:v>
                </c:pt>
                <c:pt idx="10448">
                  <c:v>356</c:v>
                </c:pt>
                <c:pt idx="10449">
                  <c:v>207</c:v>
                </c:pt>
                <c:pt idx="10450">
                  <c:v>168</c:v>
                </c:pt>
                <c:pt idx="10451">
                  <c:v>319</c:v>
                </c:pt>
                <c:pt idx="10452">
                  <c:v>593</c:v>
                </c:pt>
                <c:pt idx="10453">
                  <c:v>765</c:v>
                </c:pt>
                <c:pt idx="10454">
                  <c:v>585</c:v>
                </c:pt>
                <c:pt idx="10455">
                  <c:v>23</c:v>
                </c:pt>
                <c:pt idx="10456">
                  <c:v>-611</c:v>
                </c:pt>
                <c:pt idx="10457">
                  <c:v>-836</c:v>
                </c:pt>
                <c:pt idx="10458">
                  <c:v>-385</c:v>
                </c:pt>
                <c:pt idx="10459">
                  <c:v>561</c:v>
                </c:pt>
                <c:pt idx="10460">
                  <c:v>1526</c:v>
                </c:pt>
                <c:pt idx="10461">
                  <c:v>2137</c:v>
                </c:pt>
                <c:pt idx="10462">
                  <c:v>2349</c:v>
                </c:pt>
                <c:pt idx="10463">
                  <c:v>2286</c:v>
                </c:pt>
                <c:pt idx="10464">
                  <c:v>1944</c:v>
                </c:pt>
                <c:pt idx="10465">
                  <c:v>1168</c:v>
                </c:pt>
                <c:pt idx="10466">
                  <c:v>-47</c:v>
                </c:pt>
                <c:pt idx="10467">
                  <c:v>-1330</c:v>
                </c:pt>
                <c:pt idx="10468">
                  <c:v>-2105</c:v>
                </c:pt>
                <c:pt idx="10469">
                  <c:v>-2072</c:v>
                </c:pt>
                <c:pt idx="10470">
                  <c:v>-1468</c:v>
                </c:pt>
                <c:pt idx="10471">
                  <c:v>-837</c:v>
                </c:pt>
                <c:pt idx="10472">
                  <c:v>-560</c:v>
                </c:pt>
                <c:pt idx="10473">
                  <c:v>-619</c:v>
                </c:pt>
                <c:pt idx="10474">
                  <c:v>-780</c:v>
                </c:pt>
                <c:pt idx="10475">
                  <c:v>-876</c:v>
                </c:pt>
                <c:pt idx="10476">
                  <c:v>-855</c:v>
                </c:pt>
                <c:pt idx="10477">
                  <c:v>-630</c:v>
                </c:pt>
                <c:pt idx="10478">
                  <c:v>-54</c:v>
                </c:pt>
                <c:pt idx="10479">
                  <c:v>873</c:v>
                </c:pt>
                <c:pt idx="10480">
                  <c:v>1817</c:v>
                </c:pt>
                <c:pt idx="10481">
                  <c:v>2266</c:v>
                </c:pt>
                <c:pt idx="10482">
                  <c:v>1959</c:v>
                </c:pt>
                <c:pt idx="10483">
                  <c:v>1169</c:v>
                </c:pt>
                <c:pt idx="10484">
                  <c:v>483</c:v>
                </c:pt>
                <c:pt idx="10485">
                  <c:v>321</c:v>
                </c:pt>
                <c:pt idx="10486">
                  <c:v>626</c:v>
                </c:pt>
                <c:pt idx="10487">
                  <c:v>1016</c:v>
                </c:pt>
                <c:pt idx="10488">
                  <c:v>1175</c:v>
                </c:pt>
                <c:pt idx="10489">
                  <c:v>1096</c:v>
                </c:pt>
                <c:pt idx="10490">
                  <c:v>985</c:v>
                </c:pt>
                <c:pt idx="10491">
                  <c:v>1018</c:v>
                </c:pt>
                <c:pt idx="10492">
                  <c:v>1190</c:v>
                </c:pt>
                <c:pt idx="10493">
                  <c:v>1346</c:v>
                </c:pt>
                <c:pt idx="10494">
                  <c:v>1327</c:v>
                </c:pt>
                <c:pt idx="10495">
                  <c:v>1093</c:v>
                </c:pt>
                <c:pt idx="10496">
                  <c:v>766</c:v>
                </c:pt>
                <c:pt idx="10497">
                  <c:v>547</c:v>
                </c:pt>
                <c:pt idx="10498">
                  <c:v>555</c:v>
                </c:pt>
                <c:pt idx="10499">
                  <c:v>742</c:v>
                </c:pt>
                <c:pt idx="10500">
                  <c:v>1009</c:v>
                </c:pt>
                <c:pt idx="10501">
                  <c:v>1446</c:v>
                </c:pt>
                <c:pt idx="10502">
                  <c:v>2374</c:v>
                </c:pt>
                <c:pt idx="10503">
                  <c:v>4009</c:v>
                </c:pt>
                <c:pt idx="10504">
                  <c:v>5999</c:v>
                </c:pt>
                <c:pt idx="10505">
                  <c:v>7388</c:v>
                </c:pt>
                <c:pt idx="10506">
                  <c:v>7205</c:v>
                </c:pt>
                <c:pt idx="10507">
                  <c:v>5254</c:v>
                </c:pt>
                <c:pt idx="10508">
                  <c:v>2339</c:v>
                </c:pt>
                <c:pt idx="10509">
                  <c:v>-308</c:v>
                </c:pt>
                <c:pt idx="10510">
                  <c:v>-1884</c:v>
                </c:pt>
                <c:pt idx="10511">
                  <c:v>-2390</c:v>
                </c:pt>
                <c:pt idx="10512">
                  <c:v>-2341</c:v>
                </c:pt>
                <c:pt idx="10513">
                  <c:v>-2196</c:v>
                </c:pt>
                <c:pt idx="10514">
                  <c:v>-2063</c:v>
                </c:pt>
                <c:pt idx="10515">
                  <c:v>-1768</c:v>
                </c:pt>
                <c:pt idx="10516">
                  <c:v>-1056</c:v>
                </c:pt>
                <c:pt idx="10517">
                  <c:v>248</c:v>
                </c:pt>
                <c:pt idx="10518">
                  <c:v>2086</c:v>
                </c:pt>
                <c:pt idx="10519">
                  <c:v>4029</c:v>
                </c:pt>
                <c:pt idx="10520">
                  <c:v>5317</c:v>
                </c:pt>
                <c:pt idx="10521">
                  <c:v>5236</c:v>
                </c:pt>
                <c:pt idx="10522">
                  <c:v>3608</c:v>
                </c:pt>
                <c:pt idx="10523">
                  <c:v>996</c:v>
                </c:pt>
                <c:pt idx="10524">
                  <c:v>-1613</c:v>
                </c:pt>
                <c:pt idx="10525">
                  <c:v>-3402</c:v>
                </c:pt>
                <c:pt idx="10526">
                  <c:v>-4117</c:v>
                </c:pt>
                <c:pt idx="10527">
                  <c:v>-4036</c:v>
                </c:pt>
                <c:pt idx="10528">
                  <c:v>-3655</c:v>
                </c:pt>
                <c:pt idx="10529">
                  <c:v>-3340</c:v>
                </c:pt>
                <c:pt idx="10530">
                  <c:v>-3133</c:v>
                </c:pt>
                <c:pt idx="10531">
                  <c:v>-2741</c:v>
                </c:pt>
                <c:pt idx="10532">
                  <c:v>-1744</c:v>
                </c:pt>
                <c:pt idx="10533">
                  <c:v>41</c:v>
                </c:pt>
                <c:pt idx="10534">
                  <c:v>2251</c:v>
                </c:pt>
                <c:pt idx="10535">
                  <c:v>4040</c:v>
                </c:pt>
                <c:pt idx="10536">
                  <c:v>4608</c:v>
                </c:pt>
                <c:pt idx="10537">
                  <c:v>3791</c:v>
                </c:pt>
                <c:pt idx="10538">
                  <c:v>2207</c:v>
                </c:pt>
                <c:pt idx="10539">
                  <c:v>761</c:v>
                </c:pt>
                <c:pt idx="10540">
                  <c:v>-37</c:v>
                </c:pt>
                <c:pt idx="10541">
                  <c:v>-341</c:v>
                </c:pt>
                <c:pt idx="10542">
                  <c:v>-599</c:v>
                </c:pt>
                <c:pt idx="10543">
                  <c:v>-999</c:v>
                </c:pt>
                <c:pt idx="10544">
                  <c:v>-1311</c:v>
                </c:pt>
                <c:pt idx="10545">
                  <c:v>-1226</c:v>
                </c:pt>
                <c:pt idx="10546">
                  <c:v>-778</c:v>
                </c:pt>
                <c:pt idx="10547">
                  <c:v>-363</c:v>
                </c:pt>
                <c:pt idx="10548">
                  <c:v>-361</c:v>
                </c:pt>
                <c:pt idx="10549">
                  <c:v>-799</c:v>
                </c:pt>
                <c:pt idx="10550">
                  <c:v>-1398</c:v>
                </c:pt>
                <c:pt idx="10551">
                  <c:v>-1902</c:v>
                </c:pt>
                <c:pt idx="10552">
                  <c:v>-2282</c:v>
                </c:pt>
                <c:pt idx="10553">
                  <c:v>-2661</c:v>
                </c:pt>
                <c:pt idx="10554">
                  <c:v>-3087</c:v>
                </c:pt>
                <c:pt idx="10555">
                  <c:v>-3480</c:v>
                </c:pt>
                <c:pt idx="10556">
                  <c:v>-3744</c:v>
                </c:pt>
                <c:pt idx="10557">
                  <c:v>-3880</c:v>
                </c:pt>
                <c:pt idx="10558">
                  <c:v>-3946</c:v>
                </c:pt>
                <c:pt idx="10559">
                  <c:v>-3951</c:v>
                </c:pt>
                <c:pt idx="10560">
                  <c:v>-3841</c:v>
                </c:pt>
                <c:pt idx="10561">
                  <c:v>-3574</c:v>
                </c:pt>
                <c:pt idx="10562">
                  <c:v>-3203</c:v>
                </c:pt>
                <c:pt idx="10563">
                  <c:v>-2835</c:v>
                </c:pt>
                <c:pt idx="10564">
                  <c:v>-2571</c:v>
                </c:pt>
                <c:pt idx="10565">
                  <c:v>-2458</c:v>
                </c:pt>
                <c:pt idx="10566">
                  <c:v>-2505</c:v>
                </c:pt>
                <c:pt idx="10567">
                  <c:v>-2680</c:v>
                </c:pt>
                <c:pt idx="10568">
                  <c:v>-2934</c:v>
                </c:pt>
                <c:pt idx="10569">
                  <c:v>-3220</c:v>
                </c:pt>
                <c:pt idx="10570">
                  <c:v>-3526</c:v>
                </c:pt>
                <c:pt idx="10571">
                  <c:v>-3835</c:v>
                </c:pt>
                <c:pt idx="10572">
                  <c:v>-4055</c:v>
                </c:pt>
                <c:pt idx="10573">
                  <c:v>-4033</c:v>
                </c:pt>
                <c:pt idx="10574">
                  <c:v>-3701</c:v>
                </c:pt>
                <c:pt idx="10575">
                  <c:v>-3202</c:v>
                </c:pt>
                <c:pt idx="10576">
                  <c:v>-2814</c:v>
                </c:pt>
                <c:pt idx="10577">
                  <c:v>-2691</c:v>
                </c:pt>
                <c:pt idx="10578">
                  <c:v>-2702</c:v>
                </c:pt>
                <c:pt idx="10579">
                  <c:v>-2583</c:v>
                </c:pt>
                <c:pt idx="10580">
                  <c:v>-2234</c:v>
                </c:pt>
                <c:pt idx="10581">
                  <c:v>-1838</c:v>
                </c:pt>
                <c:pt idx="10582">
                  <c:v>-1636</c:v>
                </c:pt>
                <c:pt idx="10583">
                  <c:v>-1645</c:v>
                </c:pt>
                <c:pt idx="10584">
                  <c:v>-1633</c:v>
                </c:pt>
                <c:pt idx="10585">
                  <c:v>-1396</c:v>
                </c:pt>
                <c:pt idx="10586">
                  <c:v>-989</c:v>
                </c:pt>
                <c:pt idx="10587">
                  <c:v>-648</c:v>
                </c:pt>
                <c:pt idx="10588">
                  <c:v>-512</c:v>
                </c:pt>
                <c:pt idx="10589">
                  <c:v>-494</c:v>
                </c:pt>
                <c:pt idx="10590">
                  <c:v>-420</c:v>
                </c:pt>
                <c:pt idx="10591">
                  <c:v>-266</c:v>
                </c:pt>
                <c:pt idx="10592">
                  <c:v>-176</c:v>
                </c:pt>
                <c:pt idx="10593">
                  <c:v>-274</c:v>
                </c:pt>
                <c:pt idx="10594">
                  <c:v>-506</c:v>
                </c:pt>
                <c:pt idx="10595">
                  <c:v>-690</c:v>
                </c:pt>
                <c:pt idx="10596">
                  <c:v>-712</c:v>
                </c:pt>
                <c:pt idx="10597">
                  <c:v>-642</c:v>
                </c:pt>
                <c:pt idx="10598">
                  <c:v>-648</c:v>
                </c:pt>
                <c:pt idx="10599">
                  <c:v>-829</c:v>
                </c:pt>
                <c:pt idx="10600">
                  <c:v>-1110</c:v>
                </c:pt>
                <c:pt idx="10601">
                  <c:v>-1299</c:v>
                </c:pt>
                <c:pt idx="10602">
                  <c:v>-1223</c:v>
                </c:pt>
                <c:pt idx="10603">
                  <c:v>-846</c:v>
                </c:pt>
                <c:pt idx="10604">
                  <c:v>-307</c:v>
                </c:pt>
                <c:pt idx="10605">
                  <c:v>159</c:v>
                </c:pt>
                <c:pt idx="10606">
                  <c:v>359</c:v>
                </c:pt>
                <c:pt idx="10607">
                  <c:v>256</c:v>
                </c:pt>
                <c:pt idx="10608">
                  <c:v>-32</c:v>
                </c:pt>
                <c:pt idx="10609">
                  <c:v>-330</c:v>
                </c:pt>
                <c:pt idx="10610">
                  <c:v>-524</c:v>
                </c:pt>
                <c:pt idx="10611">
                  <c:v>-588</c:v>
                </c:pt>
                <c:pt idx="10612">
                  <c:v>-542</c:v>
                </c:pt>
                <c:pt idx="10613">
                  <c:v>-406</c:v>
                </c:pt>
                <c:pt idx="10614">
                  <c:v>-222</c:v>
                </c:pt>
                <c:pt idx="10615">
                  <c:v>-87</c:v>
                </c:pt>
                <c:pt idx="10616">
                  <c:v>-115</c:v>
                </c:pt>
                <c:pt idx="10617">
                  <c:v>-337</c:v>
                </c:pt>
                <c:pt idx="10618">
                  <c:v>-638</c:v>
                </c:pt>
                <c:pt idx="10619">
                  <c:v>-812</c:v>
                </c:pt>
                <c:pt idx="10620">
                  <c:v>-717</c:v>
                </c:pt>
                <c:pt idx="10621">
                  <c:v>-407</c:v>
                </c:pt>
                <c:pt idx="10622">
                  <c:v>-114</c:v>
                </c:pt>
                <c:pt idx="10623">
                  <c:v>-71</c:v>
                </c:pt>
                <c:pt idx="10624">
                  <c:v>-302</c:v>
                </c:pt>
                <c:pt idx="10625">
                  <c:v>-574</c:v>
                </c:pt>
                <c:pt idx="10626">
                  <c:v>-595</c:v>
                </c:pt>
                <c:pt idx="10627">
                  <c:v>-313</c:v>
                </c:pt>
                <c:pt idx="10628">
                  <c:v>-20</c:v>
                </c:pt>
                <c:pt idx="10629">
                  <c:v>-92</c:v>
                </c:pt>
                <c:pt idx="10630">
                  <c:v>-536</c:v>
                </c:pt>
                <c:pt idx="10631">
                  <c:v>-822</c:v>
                </c:pt>
                <c:pt idx="10632">
                  <c:v>-273</c:v>
                </c:pt>
                <c:pt idx="10633">
                  <c:v>1280</c:v>
                </c:pt>
                <c:pt idx="10634">
                  <c:v>3199</c:v>
                </c:pt>
                <c:pt idx="10635">
                  <c:v>4458</c:v>
                </c:pt>
                <c:pt idx="10636">
                  <c:v>4445</c:v>
                </c:pt>
                <c:pt idx="10637">
                  <c:v>3420</c:v>
                </c:pt>
                <c:pt idx="10638">
                  <c:v>2211</c:v>
                </c:pt>
                <c:pt idx="10639">
                  <c:v>1501</c:v>
                </c:pt>
                <c:pt idx="10640">
                  <c:v>1375</c:v>
                </c:pt>
                <c:pt idx="10641">
                  <c:v>1466</c:v>
                </c:pt>
                <c:pt idx="10642">
                  <c:v>1417</c:v>
                </c:pt>
                <c:pt idx="10643">
                  <c:v>1163</c:v>
                </c:pt>
                <c:pt idx="10644">
                  <c:v>852</c:v>
                </c:pt>
                <c:pt idx="10645">
                  <c:v>613</c:v>
                </c:pt>
                <c:pt idx="10646">
                  <c:v>472</c:v>
                </c:pt>
                <c:pt idx="10647">
                  <c:v>409</c:v>
                </c:pt>
                <c:pt idx="10648">
                  <c:v>419</c:v>
                </c:pt>
                <c:pt idx="10649">
                  <c:v>490</c:v>
                </c:pt>
                <c:pt idx="10650">
                  <c:v>557</c:v>
                </c:pt>
                <c:pt idx="10651">
                  <c:v>538</c:v>
                </c:pt>
                <c:pt idx="10652">
                  <c:v>420</c:v>
                </c:pt>
                <c:pt idx="10653">
                  <c:v>279</c:v>
                </c:pt>
                <c:pt idx="10654">
                  <c:v>223</c:v>
                </c:pt>
                <c:pt idx="10655">
                  <c:v>317</c:v>
                </c:pt>
                <c:pt idx="10656">
                  <c:v>556</c:v>
                </c:pt>
                <c:pt idx="10657">
                  <c:v>885</c:v>
                </c:pt>
                <c:pt idx="10658">
                  <c:v>1215</c:v>
                </c:pt>
                <c:pt idx="10659">
                  <c:v>1438</c:v>
                </c:pt>
                <c:pt idx="10660">
                  <c:v>1476</c:v>
                </c:pt>
                <c:pt idx="10661">
                  <c:v>1344</c:v>
                </c:pt>
                <c:pt idx="10662">
                  <c:v>1159</c:v>
                </c:pt>
                <c:pt idx="10663">
                  <c:v>1071</c:v>
                </c:pt>
                <c:pt idx="10664">
                  <c:v>1146</c:v>
                </c:pt>
                <c:pt idx="10665">
                  <c:v>1311</c:v>
                </c:pt>
                <c:pt idx="10666">
                  <c:v>1417</c:v>
                </c:pt>
                <c:pt idx="10667">
                  <c:v>1355</c:v>
                </c:pt>
                <c:pt idx="10668">
                  <c:v>1157</c:v>
                </c:pt>
                <c:pt idx="10669">
                  <c:v>967</c:v>
                </c:pt>
                <c:pt idx="10670">
                  <c:v>924</c:v>
                </c:pt>
                <c:pt idx="10671">
                  <c:v>1038</c:v>
                </c:pt>
                <c:pt idx="10672">
                  <c:v>1168</c:v>
                </c:pt>
                <c:pt idx="10673">
                  <c:v>1134</c:v>
                </c:pt>
                <c:pt idx="10674">
                  <c:v>883</c:v>
                </c:pt>
                <c:pt idx="10675">
                  <c:v>546</c:v>
                </c:pt>
                <c:pt idx="10676">
                  <c:v>330</c:v>
                </c:pt>
                <c:pt idx="10677">
                  <c:v>338</c:v>
                </c:pt>
                <c:pt idx="10678">
                  <c:v>479</c:v>
                </c:pt>
                <c:pt idx="10679">
                  <c:v>569</c:v>
                </c:pt>
                <c:pt idx="10680">
                  <c:v>510</c:v>
                </c:pt>
                <c:pt idx="10681">
                  <c:v>362</c:v>
                </c:pt>
                <c:pt idx="10682">
                  <c:v>249</c:v>
                </c:pt>
                <c:pt idx="10683">
                  <c:v>218</c:v>
                </c:pt>
                <c:pt idx="10684">
                  <c:v>195</c:v>
                </c:pt>
                <c:pt idx="10685">
                  <c:v>89</c:v>
                </c:pt>
                <c:pt idx="10686">
                  <c:v>-101</c:v>
                </c:pt>
                <c:pt idx="10687">
                  <c:v>-289</c:v>
                </c:pt>
                <c:pt idx="10688">
                  <c:v>-406</c:v>
                </c:pt>
                <c:pt idx="10689">
                  <c:v>-475</c:v>
                </c:pt>
                <c:pt idx="10690">
                  <c:v>-566</c:v>
                </c:pt>
                <c:pt idx="10691">
                  <c:v>-695</c:v>
                </c:pt>
                <c:pt idx="10692">
                  <c:v>-783</c:v>
                </c:pt>
                <c:pt idx="10693">
                  <c:v>-742</c:v>
                </c:pt>
                <c:pt idx="10694">
                  <c:v>-592</c:v>
                </c:pt>
                <c:pt idx="10695">
                  <c:v>-471</c:v>
                </c:pt>
                <c:pt idx="10696">
                  <c:v>-495</c:v>
                </c:pt>
                <c:pt idx="10697">
                  <c:v>-603</c:v>
                </c:pt>
                <c:pt idx="10698">
                  <c:v>-568</c:v>
                </c:pt>
                <c:pt idx="10699">
                  <c:v>-201</c:v>
                </c:pt>
                <c:pt idx="10700">
                  <c:v>440</c:v>
                </c:pt>
                <c:pt idx="10701">
                  <c:v>1049</c:v>
                </c:pt>
                <c:pt idx="10702">
                  <c:v>1290</c:v>
                </c:pt>
                <c:pt idx="10703">
                  <c:v>1076</c:v>
                </c:pt>
                <c:pt idx="10704">
                  <c:v>626</c:v>
                </c:pt>
                <c:pt idx="10705">
                  <c:v>264</c:v>
                </c:pt>
                <c:pt idx="10706">
                  <c:v>163</c:v>
                </c:pt>
                <c:pt idx="10707">
                  <c:v>261</c:v>
                </c:pt>
                <c:pt idx="10708">
                  <c:v>382</c:v>
                </c:pt>
                <c:pt idx="10709">
                  <c:v>421</c:v>
                </c:pt>
                <c:pt idx="10710">
                  <c:v>405</c:v>
                </c:pt>
                <c:pt idx="10711">
                  <c:v>406</c:v>
                </c:pt>
                <c:pt idx="10712">
                  <c:v>438</c:v>
                </c:pt>
                <c:pt idx="10713">
                  <c:v>455</c:v>
                </c:pt>
                <c:pt idx="10714">
                  <c:v>435</c:v>
                </c:pt>
                <c:pt idx="10715">
                  <c:v>425</c:v>
                </c:pt>
                <c:pt idx="10716">
                  <c:v>490</c:v>
                </c:pt>
                <c:pt idx="10717">
                  <c:v>627</c:v>
                </c:pt>
                <c:pt idx="10718">
                  <c:v>745</c:v>
                </c:pt>
                <c:pt idx="10719">
                  <c:v>756</c:v>
                </c:pt>
                <c:pt idx="10720">
                  <c:v>681</c:v>
                </c:pt>
                <c:pt idx="10721">
                  <c:v>628</c:v>
                </c:pt>
                <c:pt idx="10722">
                  <c:v>667</c:v>
                </c:pt>
                <c:pt idx="10723">
                  <c:v>727</c:v>
                </c:pt>
                <c:pt idx="10724">
                  <c:v>658</c:v>
                </c:pt>
                <c:pt idx="10725">
                  <c:v>395</c:v>
                </c:pt>
                <c:pt idx="10726">
                  <c:v>54</c:v>
                </c:pt>
                <c:pt idx="10727">
                  <c:v>-165</c:v>
                </c:pt>
                <c:pt idx="10728">
                  <c:v>-171</c:v>
                </c:pt>
                <c:pt idx="10729">
                  <c:v>-53</c:v>
                </c:pt>
                <c:pt idx="10730">
                  <c:v>32</c:v>
                </c:pt>
                <c:pt idx="10731">
                  <c:v>48</c:v>
                </c:pt>
                <c:pt idx="10732">
                  <c:v>95</c:v>
                </c:pt>
                <c:pt idx="10733">
                  <c:v>269</c:v>
                </c:pt>
                <c:pt idx="10734">
                  <c:v>514</c:v>
                </c:pt>
                <c:pt idx="10735">
                  <c:v>652</c:v>
                </c:pt>
                <c:pt idx="10736">
                  <c:v>563</c:v>
                </c:pt>
                <c:pt idx="10737">
                  <c:v>309</c:v>
                </c:pt>
                <c:pt idx="10738">
                  <c:v>70</c:v>
                </c:pt>
                <c:pt idx="10739">
                  <c:v>-32</c:v>
                </c:pt>
                <c:pt idx="10740">
                  <c:v>-23</c:v>
                </c:pt>
                <c:pt idx="10741">
                  <c:v>-14</c:v>
                </c:pt>
                <c:pt idx="10742">
                  <c:v>-72</c:v>
                </c:pt>
                <c:pt idx="10743">
                  <c:v>-179</c:v>
                </c:pt>
                <c:pt idx="10744">
                  <c:v>-284</c:v>
                </c:pt>
                <c:pt idx="10745">
                  <c:v>-364</c:v>
                </c:pt>
                <c:pt idx="10746">
                  <c:v>-414</c:v>
                </c:pt>
                <c:pt idx="10747">
                  <c:v>-414</c:v>
                </c:pt>
                <c:pt idx="10748">
                  <c:v>-348</c:v>
                </c:pt>
                <c:pt idx="10749">
                  <c:v>-251</c:v>
                </c:pt>
                <c:pt idx="10750">
                  <c:v>-211</c:v>
                </c:pt>
                <c:pt idx="10751">
                  <c:v>-280</c:v>
                </c:pt>
                <c:pt idx="10752">
                  <c:v>-388</c:v>
                </c:pt>
                <c:pt idx="10753">
                  <c:v>-394</c:v>
                </c:pt>
                <c:pt idx="10754">
                  <c:v>-245</c:v>
                </c:pt>
                <c:pt idx="10755">
                  <c:v>-71</c:v>
                </c:pt>
                <c:pt idx="10756">
                  <c:v>-66</c:v>
                </c:pt>
                <c:pt idx="10757">
                  <c:v>-275</c:v>
                </c:pt>
                <c:pt idx="10758">
                  <c:v>-499</c:v>
                </c:pt>
                <c:pt idx="10759">
                  <c:v>-484</c:v>
                </c:pt>
                <c:pt idx="10760">
                  <c:v>-184</c:v>
                </c:pt>
                <c:pt idx="10761">
                  <c:v>164</c:v>
                </c:pt>
                <c:pt idx="10762">
                  <c:v>269</c:v>
                </c:pt>
                <c:pt idx="10763">
                  <c:v>68</c:v>
                </c:pt>
                <c:pt idx="10764">
                  <c:v>-217</c:v>
                </c:pt>
                <c:pt idx="10765">
                  <c:v>-328</c:v>
                </c:pt>
                <c:pt idx="10766">
                  <c:v>-225</c:v>
                </c:pt>
                <c:pt idx="10767">
                  <c:v>-103</c:v>
                </c:pt>
                <c:pt idx="10768">
                  <c:v>-149</c:v>
                </c:pt>
                <c:pt idx="10769">
                  <c:v>-333</c:v>
                </c:pt>
                <c:pt idx="10770">
                  <c:v>-456</c:v>
                </c:pt>
                <c:pt idx="10771">
                  <c:v>-392</c:v>
                </c:pt>
                <c:pt idx="10772">
                  <c:v>-224</c:v>
                </c:pt>
                <c:pt idx="10773">
                  <c:v>-140</c:v>
                </c:pt>
                <c:pt idx="10774">
                  <c:v>-193</c:v>
                </c:pt>
                <c:pt idx="10775">
                  <c:v>-248</c:v>
                </c:pt>
                <c:pt idx="10776">
                  <c:v>-159</c:v>
                </c:pt>
                <c:pt idx="10777">
                  <c:v>28</c:v>
                </c:pt>
                <c:pt idx="10778">
                  <c:v>130</c:v>
                </c:pt>
                <c:pt idx="10779">
                  <c:v>68</c:v>
                </c:pt>
                <c:pt idx="10780">
                  <c:v>-5</c:v>
                </c:pt>
                <c:pt idx="10781">
                  <c:v>98</c:v>
                </c:pt>
                <c:pt idx="10782">
                  <c:v>315</c:v>
                </c:pt>
                <c:pt idx="10783">
                  <c:v>327</c:v>
                </c:pt>
                <c:pt idx="10784">
                  <c:v>-49</c:v>
                </c:pt>
                <c:pt idx="10785">
                  <c:v>-542</c:v>
                </c:pt>
                <c:pt idx="10786">
                  <c:v>-586</c:v>
                </c:pt>
                <c:pt idx="10787">
                  <c:v>104</c:v>
                </c:pt>
                <c:pt idx="10788">
                  <c:v>1186</c:v>
                </c:pt>
                <c:pt idx="10789">
                  <c:v>1982</c:v>
                </c:pt>
                <c:pt idx="10790">
                  <c:v>2108</c:v>
                </c:pt>
                <c:pt idx="10791">
                  <c:v>1769</c:v>
                </c:pt>
                <c:pt idx="10792">
                  <c:v>1395</c:v>
                </c:pt>
                <c:pt idx="10793">
                  <c:v>1114</c:v>
                </c:pt>
                <c:pt idx="10794">
                  <c:v>696</c:v>
                </c:pt>
                <c:pt idx="10795">
                  <c:v>-8</c:v>
                </c:pt>
                <c:pt idx="10796">
                  <c:v>-723</c:v>
                </c:pt>
                <c:pt idx="10797">
                  <c:v>-986</c:v>
                </c:pt>
                <c:pt idx="10798">
                  <c:v>-685</c:v>
                </c:pt>
                <c:pt idx="10799">
                  <c:v>-227</c:v>
                </c:pt>
                <c:pt idx="10800">
                  <c:v>-126</c:v>
                </c:pt>
                <c:pt idx="10801">
                  <c:v>-472</c:v>
                </c:pt>
                <c:pt idx="10802">
                  <c:v>-900</c:v>
                </c:pt>
                <c:pt idx="10803">
                  <c:v>-1043</c:v>
                </c:pt>
                <c:pt idx="10804">
                  <c:v>-879</c:v>
                </c:pt>
                <c:pt idx="10805">
                  <c:v>-616</c:v>
                </c:pt>
                <c:pt idx="10806">
                  <c:v>-327</c:v>
                </c:pt>
                <c:pt idx="10807">
                  <c:v>135</c:v>
                </c:pt>
                <c:pt idx="10808">
                  <c:v>864</c:v>
                </c:pt>
                <c:pt idx="10809">
                  <c:v>1655</c:v>
                </c:pt>
                <c:pt idx="10810">
                  <c:v>2132</c:v>
                </c:pt>
                <c:pt idx="10811">
                  <c:v>2125</c:v>
                </c:pt>
                <c:pt idx="10812">
                  <c:v>1815</c:v>
                </c:pt>
                <c:pt idx="10813">
                  <c:v>1523</c:v>
                </c:pt>
                <c:pt idx="10814">
                  <c:v>1396</c:v>
                </c:pt>
                <c:pt idx="10815">
                  <c:v>1357</c:v>
                </c:pt>
                <c:pt idx="10816">
                  <c:v>1299</c:v>
                </c:pt>
                <c:pt idx="10817">
                  <c:v>1237</c:v>
                </c:pt>
                <c:pt idx="10818">
                  <c:v>1245</c:v>
                </c:pt>
                <c:pt idx="10819">
                  <c:v>1330</c:v>
                </c:pt>
                <c:pt idx="10820">
                  <c:v>1415</c:v>
                </c:pt>
                <c:pt idx="10821">
                  <c:v>1445</c:v>
                </c:pt>
                <c:pt idx="10822">
                  <c:v>1417</c:v>
                </c:pt>
                <c:pt idx="10823">
                  <c:v>1327</c:v>
                </c:pt>
                <c:pt idx="10824">
                  <c:v>1132</c:v>
                </c:pt>
                <c:pt idx="10825">
                  <c:v>832</c:v>
                </c:pt>
                <c:pt idx="10826">
                  <c:v>532</c:v>
                </c:pt>
                <c:pt idx="10827">
                  <c:v>380</c:v>
                </c:pt>
                <c:pt idx="10828">
                  <c:v>444</c:v>
                </c:pt>
                <c:pt idx="10829">
                  <c:v>737</c:v>
                </c:pt>
                <c:pt idx="10830">
                  <c:v>1388</c:v>
                </c:pt>
                <c:pt idx="10831">
                  <c:v>2649</c:v>
                </c:pt>
                <c:pt idx="10832">
                  <c:v>4562</c:v>
                </c:pt>
                <c:pt idx="10833">
                  <c:v>6570</c:v>
                </c:pt>
                <c:pt idx="10834">
                  <c:v>7625</c:v>
                </c:pt>
                <c:pt idx="10835">
                  <c:v>6889</c:v>
                </c:pt>
                <c:pt idx="10836">
                  <c:v>4463</c:v>
                </c:pt>
                <c:pt idx="10837">
                  <c:v>1393</c:v>
                </c:pt>
                <c:pt idx="10838">
                  <c:v>-1096</c:v>
                </c:pt>
                <c:pt idx="10839">
                  <c:v>-2437</c:v>
                </c:pt>
                <c:pt idx="10840">
                  <c:v>-2877</c:v>
                </c:pt>
                <c:pt idx="10841">
                  <c:v>-2956</c:v>
                </c:pt>
                <c:pt idx="10842">
                  <c:v>-2964</c:v>
                </c:pt>
                <c:pt idx="10843">
                  <c:v>-2829</c:v>
                </c:pt>
                <c:pt idx="10844">
                  <c:v>-2372</c:v>
                </c:pt>
                <c:pt idx="10845">
                  <c:v>-1490</c:v>
                </c:pt>
                <c:pt idx="10846">
                  <c:v>-156</c:v>
                </c:pt>
                <c:pt idx="10847">
                  <c:v>1565</c:v>
                </c:pt>
                <c:pt idx="10848">
                  <c:v>3356</c:v>
                </c:pt>
                <c:pt idx="10849">
                  <c:v>4564</c:v>
                </c:pt>
                <c:pt idx="10850">
                  <c:v>4475</c:v>
                </c:pt>
                <c:pt idx="10851">
                  <c:v>2848</c:v>
                </c:pt>
                <c:pt idx="10852">
                  <c:v>206</c:v>
                </c:pt>
                <c:pt idx="10853">
                  <c:v>-2418</c:v>
                </c:pt>
                <c:pt idx="10854">
                  <c:v>-4122</c:v>
                </c:pt>
                <c:pt idx="10855">
                  <c:v>-4631</c:v>
                </c:pt>
                <c:pt idx="10856">
                  <c:v>-4333</c:v>
                </c:pt>
                <c:pt idx="10857">
                  <c:v>-3865</c:v>
                </c:pt>
                <c:pt idx="10858">
                  <c:v>-3626</c:v>
                </c:pt>
                <c:pt idx="10859">
                  <c:v>-3502</c:v>
                </c:pt>
                <c:pt idx="10860">
                  <c:v>-2993</c:v>
                </c:pt>
                <c:pt idx="10861">
                  <c:v>-1646</c:v>
                </c:pt>
                <c:pt idx="10862">
                  <c:v>466</c:v>
                </c:pt>
                <c:pt idx="10863">
                  <c:v>2618</c:v>
                </c:pt>
                <c:pt idx="10864">
                  <c:v>3816</c:v>
                </c:pt>
                <c:pt idx="10865">
                  <c:v>3482</c:v>
                </c:pt>
                <c:pt idx="10866">
                  <c:v>1884</c:v>
                </c:pt>
                <c:pt idx="10867">
                  <c:v>-69</c:v>
                </c:pt>
                <c:pt idx="10868">
                  <c:v>-1485</c:v>
                </c:pt>
                <c:pt idx="10869">
                  <c:v>-2041</c:v>
                </c:pt>
                <c:pt idx="10870">
                  <c:v>-2001</c:v>
                </c:pt>
                <c:pt idx="10871">
                  <c:v>-1793</c:v>
                </c:pt>
                <c:pt idx="10872">
                  <c:v>-1592</c:v>
                </c:pt>
                <c:pt idx="10873">
                  <c:v>-1281</c:v>
                </c:pt>
                <c:pt idx="10874">
                  <c:v>-737</c:v>
                </c:pt>
                <c:pt idx="10875">
                  <c:v>-75</c:v>
                </c:pt>
                <c:pt idx="10876">
                  <c:v>386</c:v>
                </c:pt>
                <c:pt idx="10877">
                  <c:v>392</c:v>
                </c:pt>
                <c:pt idx="10878">
                  <c:v>-57</c:v>
                </c:pt>
                <c:pt idx="10879">
                  <c:v>-737</c:v>
                </c:pt>
                <c:pt idx="10880">
                  <c:v>-1403</c:v>
                </c:pt>
                <c:pt idx="10881">
                  <c:v>-1959</c:v>
                </c:pt>
                <c:pt idx="10882">
                  <c:v>-2432</c:v>
                </c:pt>
                <c:pt idx="10883">
                  <c:v>-2853</c:v>
                </c:pt>
                <c:pt idx="10884">
                  <c:v>-3171</c:v>
                </c:pt>
                <c:pt idx="10885">
                  <c:v>-3311</c:v>
                </c:pt>
                <c:pt idx="10886">
                  <c:v>-3273</c:v>
                </c:pt>
                <c:pt idx="10887">
                  <c:v>-3167</c:v>
                </c:pt>
                <c:pt idx="10888">
                  <c:v>-3109</c:v>
                </c:pt>
                <c:pt idx="10889">
                  <c:v>-3102</c:v>
                </c:pt>
                <c:pt idx="10890">
                  <c:v>-3018</c:v>
                </c:pt>
                <c:pt idx="10891">
                  <c:v>-2710</c:v>
                </c:pt>
                <c:pt idx="10892">
                  <c:v>-2171</c:v>
                </c:pt>
                <c:pt idx="10893">
                  <c:v>-1591</c:v>
                </c:pt>
                <c:pt idx="10894">
                  <c:v>-1249</c:v>
                </c:pt>
                <c:pt idx="10895">
                  <c:v>-1336</c:v>
                </c:pt>
                <c:pt idx="10896">
                  <c:v>-1833</c:v>
                </c:pt>
                <c:pt idx="10897">
                  <c:v>-2548</c:v>
                </c:pt>
                <c:pt idx="10898">
                  <c:v>-3233</c:v>
                </c:pt>
                <c:pt idx="10899">
                  <c:v>-3701</c:v>
                </c:pt>
                <c:pt idx="10900">
                  <c:v>-3859</c:v>
                </c:pt>
                <c:pt idx="10901">
                  <c:v>-3706</c:v>
                </c:pt>
                <c:pt idx="10902">
                  <c:v>-3341</c:v>
                </c:pt>
                <c:pt idx="10903">
                  <c:v>-2943</c:v>
                </c:pt>
                <c:pt idx="10904">
                  <c:v>-2693</c:v>
                </c:pt>
                <c:pt idx="10905">
                  <c:v>-2645</c:v>
                </c:pt>
                <c:pt idx="10906">
                  <c:v>-2682</c:v>
                </c:pt>
                <c:pt idx="10907">
                  <c:v>-2617</c:v>
                </c:pt>
                <c:pt idx="10908">
                  <c:v>-2375</c:v>
                </c:pt>
                <c:pt idx="10909">
                  <c:v>-2065</c:v>
                </c:pt>
                <c:pt idx="10910">
                  <c:v>-1856</c:v>
                </c:pt>
                <c:pt idx="10911">
                  <c:v>-1796</c:v>
                </c:pt>
                <c:pt idx="10912">
                  <c:v>-1764</c:v>
                </c:pt>
                <c:pt idx="10913">
                  <c:v>-1615</c:v>
                </c:pt>
                <c:pt idx="10914">
                  <c:v>-1340</c:v>
                </c:pt>
                <c:pt idx="10915">
                  <c:v>-1087</c:v>
                </c:pt>
                <c:pt idx="10916">
                  <c:v>-1003</c:v>
                </c:pt>
                <c:pt idx="10917">
                  <c:v>-1086</c:v>
                </c:pt>
                <c:pt idx="10918">
                  <c:v>-1186</c:v>
                </c:pt>
                <c:pt idx="10919">
                  <c:v>-1145</c:v>
                </c:pt>
                <c:pt idx="10920">
                  <c:v>-922</c:v>
                </c:pt>
                <c:pt idx="10921">
                  <c:v>-610</c:v>
                </c:pt>
                <c:pt idx="10922">
                  <c:v>-343</c:v>
                </c:pt>
                <c:pt idx="10923">
                  <c:v>-204</c:v>
                </c:pt>
                <c:pt idx="10924">
                  <c:v>-183</c:v>
                </c:pt>
                <c:pt idx="10925">
                  <c:v>-211</c:v>
                </c:pt>
                <c:pt idx="10926">
                  <c:v>-225</c:v>
                </c:pt>
                <c:pt idx="10927">
                  <c:v>-224</c:v>
                </c:pt>
                <c:pt idx="10928">
                  <c:v>-278</c:v>
                </c:pt>
                <c:pt idx="10929">
                  <c:v>-465</c:v>
                </c:pt>
                <c:pt idx="10930">
                  <c:v>-783</c:v>
                </c:pt>
                <c:pt idx="10931">
                  <c:v>-1100</c:v>
                </c:pt>
                <c:pt idx="10932">
                  <c:v>-1221</c:v>
                </c:pt>
                <c:pt idx="10933">
                  <c:v>-1038</c:v>
                </c:pt>
                <c:pt idx="10934">
                  <c:v>-637</c:v>
                </c:pt>
                <c:pt idx="10935">
                  <c:v>-272</c:v>
                </c:pt>
                <c:pt idx="10936">
                  <c:v>-182</c:v>
                </c:pt>
                <c:pt idx="10937">
                  <c:v>-402</c:v>
                </c:pt>
                <c:pt idx="10938">
                  <c:v>-727</c:v>
                </c:pt>
                <c:pt idx="10939">
                  <c:v>-873</c:v>
                </c:pt>
                <c:pt idx="10940">
                  <c:v>-711</c:v>
                </c:pt>
                <c:pt idx="10941">
                  <c:v>-368</c:v>
                </c:pt>
                <c:pt idx="10942">
                  <c:v>-117</c:v>
                </c:pt>
                <c:pt idx="10943">
                  <c:v>-135</c:v>
                </c:pt>
                <c:pt idx="10944">
                  <c:v>-355</c:v>
                </c:pt>
                <c:pt idx="10945">
                  <c:v>-535</c:v>
                </c:pt>
                <c:pt idx="10946">
                  <c:v>-491</c:v>
                </c:pt>
                <c:pt idx="10947">
                  <c:v>-250</c:v>
                </c:pt>
                <c:pt idx="10948">
                  <c:v>-14</c:v>
                </c:pt>
                <c:pt idx="10949">
                  <c:v>42</c:v>
                </c:pt>
                <c:pt idx="10950">
                  <c:v>-85</c:v>
                </c:pt>
                <c:pt idx="10951">
                  <c:v>-280</c:v>
                </c:pt>
                <c:pt idx="10952">
                  <c:v>-458</c:v>
                </c:pt>
                <c:pt idx="10953">
                  <c:v>-647</c:v>
                </c:pt>
                <c:pt idx="10954">
                  <c:v>-898</c:v>
                </c:pt>
                <c:pt idx="10955">
                  <c:v>-1145</c:v>
                </c:pt>
                <c:pt idx="10956">
                  <c:v>-1212</c:v>
                </c:pt>
                <c:pt idx="10957">
                  <c:v>-989</c:v>
                </c:pt>
                <c:pt idx="10958">
                  <c:v>-585</c:v>
                </c:pt>
                <c:pt idx="10959">
                  <c:v>-272</c:v>
                </c:pt>
                <c:pt idx="10960">
                  <c:v>-226</c:v>
                </c:pt>
                <c:pt idx="10961">
                  <c:v>-357</c:v>
                </c:pt>
                <c:pt idx="10962">
                  <c:v>-399</c:v>
                </c:pt>
                <c:pt idx="10963">
                  <c:v>-199</c:v>
                </c:pt>
                <c:pt idx="10964">
                  <c:v>113</c:v>
                </c:pt>
                <c:pt idx="10965">
                  <c:v>259</c:v>
                </c:pt>
                <c:pt idx="10966">
                  <c:v>108</c:v>
                </c:pt>
                <c:pt idx="10967">
                  <c:v>-188</c:v>
                </c:pt>
                <c:pt idx="10968">
                  <c:v>-360</c:v>
                </c:pt>
                <c:pt idx="10969">
                  <c:v>-295</c:v>
                </c:pt>
                <c:pt idx="10970">
                  <c:v>-133</c:v>
                </c:pt>
                <c:pt idx="10971">
                  <c:v>-75</c:v>
                </c:pt>
                <c:pt idx="10972">
                  <c:v>-143</c:v>
                </c:pt>
                <c:pt idx="10973">
                  <c:v>-174</c:v>
                </c:pt>
                <c:pt idx="10974">
                  <c:v>-30</c:v>
                </c:pt>
                <c:pt idx="10975">
                  <c:v>211</c:v>
                </c:pt>
                <c:pt idx="10976">
                  <c:v>325</c:v>
                </c:pt>
                <c:pt idx="10977">
                  <c:v>169</c:v>
                </c:pt>
                <c:pt idx="10978">
                  <c:v>-164</c:v>
                </c:pt>
                <c:pt idx="10979">
                  <c:v>-445</c:v>
                </c:pt>
                <c:pt idx="10980">
                  <c:v>-521</c:v>
                </c:pt>
                <c:pt idx="10981">
                  <c:v>-434</c:v>
                </c:pt>
                <c:pt idx="10982">
                  <c:v>-336</c:v>
                </c:pt>
                <c:pt idx="10983">
                  <c:v>-333</c:v>
                </c:pt>
                <c:pt idx="10984">
                  <c:v>-408</c:v>
                </c:pt>
                <c:pt idx="10985">
                  <c:v>-460</c:v>
                </c:pt>
                <c:pt idx="10986">
                  <c:v>-381</c:v>
                </c:pt>
                <c:pt idx="10987">
                  <c:v>-123</c:v>
                </c:pt>
                <c:pt idx="10988">
                  <c:v>264</c:v>
                </c:pt>
                <c:pt idx="10989">
                  <c:v>643</c:v>
                </c:pt>
                <c:pt idx="10990">
                  <c:v>849</c:v>
                </c:pt>
                <c:pt idx="10991">
                  <c:v>820</c:v>
                </c:pt>
                <c:pt idx="10992">
                  <c:v>652</c:v>
                </c:pt>
                <c:pt idx="10993">
                  <c:v>507</c:v>
                </c:pt>
                <c:pt idx="10994">
                  <c:v>436</c:v>
                </c:pt>
                <c:pt idx="10995">
                  <c:v>343</c:v>
                </c:pt>
                <c:pt idx="10996">
                  <c:v>138</c:v>
                </c:pt>
                <c:pt idx="10997">
                  <c:v>-66</c:v>
                </c:pt>
                <c:pt idx="10998">
                  <c:v>-10</c:v>
                </c:pt>
                <c:pt idx="10999">
                  <c:v>411</c:v>
                </c:pt>
                <c:pt idx="11000">
                  <c:v>913</c:v>
                </c:pt>
                <c:pt idx="11001">
                  <c:v>980</c:v>
                </c:pt>
                <c:pt idx="11002">
                  <c:v>350</c:v>
                </c:pt>
                <c:pt idx="11003">
                  <c:v>-664</c:v>
                </c:pt>
                <c:pt idx="11004">
                  <c:v>-1392</c:v>
                </c:pt>
                <c:pt idx="11005">
                  <c:v>-1395</c:v>
                </c:pt>
                <c:pt idx="11006">
                  <c:v>-854</c:v>
                </c:pt>
                <c:pt idx="11007">
                  <c:v>-345</c:v>
                </c:pt>
                <c:pt idx="11008">
                  <c:v>-236</c:v>
                </c:pt>
                <c:pt idx="11009">
                  <c:v>-347</c:v>
                </c:pt>
                <c:pt idx="11010">
                  <c:v>-244</c:v>
                </c:pt>
                <c:pt idx="11011">
                  <c:v>186</c:v>
                </c:pt>
                <c:pt idx="11012">
                  <c:v>540</c:v>
                </c:pt>
                <c:pt idx="11013">
                  <c:v>358</c:v>
                </c:pt>
                <c:pt idx="11014">
                  <c:v>-245</c:v>
                </c:pt>
                <c:pt idx="11015">
                  <c:v>-524</c:v>
                </c:pt>
                <c:pt idx="11016">
                  <c:v>224</c:v>
                </c:pt>
                <c:pt idx="11017">
                  <c:v>1888</c:v>
                </c:pt>
                <c:pt idx="11018">
                  <c:v>3490</c:v>
                </c:pt>
                <c:pt idx="11019">
                  <c:v>3996</c:v>
                </c:pt>
                <c:pt idx="11020">
                  <c:v>3194</c:v>
                </c:pt>
                <c:pt idx="11021">
                  <c:v>1828</c:v>
                </c:pt>
                <c:pt idx="11022">
                  <c:v>876</c:v>
                </c:pt>
                <c:pt idx="11023">
                  <c:v>726</c:v>
                </c:pt>
                <c:pt idx="11024">
                  <c:v>1016</c:v>
                </c:pt>
                <c:pt idx="11025">
                  <c:v>1176</c:v>
                </c:pt>
                <c:pt idx="11026">
                  <c:v>1018</c:v>
                </c:pt>
                <c:pt idx="11027">
                  <c:v>806</c:v>
                </c:pt>
                <c:pt idx="11028">
                  <c:v>837</c:v>
                </c:pt>
                <c:pt idx="11029">
                  <c:v>1091</c:v>
                </c:pt>
                <c:pt idx="11030">
                  <c:v>1300</c:v>
                </c:pt>
                <c:pt idx="11031">
                  <c:v>1272</c:v>
                </c:pt>
                <c:pt idx="11032">
                  <c:v>1079</c:v>
                </c:pt>
                <c:pt idx="11033">
                  <c:v>912</c:v>
                </c:pt>
                <c:pt idx="11034">
                  <c:v>846</c:v>
                </c:pt>
                <c:pt idx="11035">
                  <c:v>786</c:v>
                </c:pt>
                <c:pt idx="11036">
                  <c:v>633</c:v>
                </c:pt>
                <c:pt idx="11037">
                  <c:v>427</c:v>
                </c:pt>
                <c:pt idx="11038">
                  <c:v>316</c:v>
                </c:pt>
                <c:pt idx="11039">
                  <c:v>374</c:v>
                </c:pt>
                <c:pt idx="11040">
                  <c:v>508</c:v>
                </c:pt>
                <c:pt idx="11041">
                  <c:v>533</c:v>
                </c:pt>
                <c:pt idx="11042">
                  <c:v>343</c:v>
                </c:pt>
                <c:pt idx="11043">
                  <c:v>12</c:v>
                </c:pt>
                <c:pt idx="11044">
                  <c:v>-258</c:v>
                </c:pt>
                <c:pt idx="11045">
                  <c:v>-288</c:v>
                </c:pt>
                <c:pt idx="11046">
                  <c:v>-51</c:v>
                </c:pt>
                <c:pt idx="11047">
                  <c:v>318</c:v>
                </c:pt>
                <c:pt idx="11048">
                  <c:v>617</c:v>
                </c:pt>
                <c:pt idx="11049">
                  <c:v>706</c:v>
                </c:pt>
                <c:pt idx="11050">
                  <c:v>586</c:v>
                </c:pt>
                <c:pt idx="11051">
                  <c:v>364</c:v>
                </c:pt>
                <c:pt idx="11052">
                  <c:v>151</c:v>
                </c:pt>
                <c:pt idx="11053">
                  <c:v>8</c:v>
                </c:pt>
                <c:pt idx="11054">
                  <c:v>-46</c:v>
                </c:pt>
                <c:pt idx="11055">
                  <c:v>0</c:v>
                </c:pt>
                <c:pt idx="11056">
                  <c:v>154</c:v>
                </c:pt>
                <c:pt idx="11057">
                  <c:v>358</c:v>
                </c:pt>
                <c:pt idx="11058">
                  <c:v>481</c:v>
                </c:pt>
                <c:pt idx="11059">
                  <c:v>418</c:v>
                </c:pt>
                <c:pt idx="11060">
                  <c:v>202</c:v>
                </c:pt>
                <c:pt idx="11061">
                  <c:v>18</c:v>
                </c:pt>
                <c:pt idx="11062">
                  <c:v>47</c:v>
                </c:pt>
                <c:pt idx="11063">
                  <c:v>290</c:v>
                </c:pt>
                <c:pt idx="11064">
                  <c:v>554</c:v>
                </c:pt>
                <c:pt idx="11065">
                  <c:v>634</c:v>
                </c:pt>
                <c:pt idx="11066">
                  <c:v>507</c:v>
                </c:pt>
                <c:pt idx="11067">
                  <c:v>346</c:v>
                </c:pt>
                <c:pt idx="11068">
                  <c:v>340</c:v>
                </c:pt>
                <c:pt idx="11069">
                  <c:v>515</c:v>
                </c:pt>
                <c:pt idx="11070">
                  <c:v>719</c:v>
                </c:pt>
                <c:pt idx="11071">
                  <c:v>786</c:v>
                </c:pt>
                <c:pt idx="11072">
                  <c:v>676</c:v>
                </c:pt>
                <c:pt idx="11073">
                  <c:v>470</c:v>
                </c:pt>
                <c:pt idx="11074">
                  <c:v>269</c:v>
                </c:pt>
                <c:pt idx="11075">
                  <c:v>119</c:v>
                </c:pt>
                <c:pt idx="11076">
                  <c:v>42</c:v>
                </c:pt>
                <c:pt idx="11077">
                  <c:v>68</c:v>
                </c:pt>
                <c:pt idx="11078">
                  <c:v>203</c:v>
                </c:pt>
                <c:pt idx="11079">
                  <c:v>364</c:v>
                </c:pt>
                <c:pt idx="11080">
                  <c:v>412</c:v>
                </c:pt>
                <c:pt idx="11081">
                  <c:v>299</c:v>
                </c:pt>
                <c:pt idx="11082">
                  <c:v>181</c:v>
                </c:pt>
                <c:pt idx="11083">
                  <c:v>321</c:v>
                </c:pt>
                <c:pt idx="11084">
                  <c:v>823</c:v>
                </c:pt>
                <c:pt idx="11085">
                  <c:v>1463</c:v>
                </c:pt>
                <c:pt idx="11086">
                  <c:v>1828</c:v>
                </c:pt>
                <c:pt idx="11087">
                  <c:v>1658</c:v>
                </c:pt>
                <c:pt idx="11088">
                  <c:v>1081</c:v>
                </c:pt>
                <c:pt idx="11089">
                  <c:v>493</c:v>
                </c:pt>
                <c:pt idx="11090">
                  <c:v>214</c:v>
                </c:pt>
                <c:pt idx="11091">
                  <c:v>242</c:v>
                </c:pt>
                <c:pt idx="11092">
                  <c:v>336</c:v>
                </c:pt>
                <c:pt idx="11093">
                  <c:v>293</c:v>
                </c:pt>
                <c:pt idx="11094">
                  <c:v>117</c:v>
                </c:pt>
                <c:pt idx="11095">
                  <c:v>-47</c:v>
                </c:pt>
                <c:pt idx="11096">
                  <c:v>-114</c:v>
                </c:pt>
                <c:pt idx="11097">
                  <c:v>-121</c:v>
                </c:pt>
                <c:pt idx="11098">
                  <c:v>-136</c:v>
                </c:pt>
                <c:pt idx="11099">
                  <c:v>-151</c:v>
                </c:pt>
                <c:pt idx="11100">
                  <c:v>-114</c:v>
                </c:pt>
                <c:pt idx="11101">
                  <c:v>-25</c:v>
                </c:pt>
                <c:pt idx="11102">
                  <c:v>40</c:v>
                </c:pt>
                <c:pt idx="11103">
                  <c:v>19</c:v>
                </c:pt>
                <c:pt idx="11104">
                  <c:v>-55</c:v>
                </c:pt>
                <c:pt idx="11105">
                  <c:v>-117</c:v>
                </c:pt>
                <c:pt idx="11106">
                  <c:v>-162</c:v>
                </c:pt>
                <c:pt idx="11107">
                  <c:v>-248</c:v>
                </c:pt>
                <c:pt idx="11108">
                  <c:v>-358</c:v>
                </c:pt>
                <c:pt idx="11109">
                  <c:v>-330</c:v>
                </c:pt>
                <c:pt idx="11110">
                  <c:v>9</c:v>
                </c:pt>
                <c:pt idx="11111">
                  <c:v>642</c:v>
                </c:pt>
                <c:pt idx="11112">
                  <c:v>1321</c:v>
                </c:pt>
                <c:pt idx="11113">
                  <c:v>1790</c:v>
                </c:pt>
                <c:pt idx="11114">
                  <c:v>1986</c:v>
                </c:pt>
                <c:pt idx="11115">
                  <c:v>1992</c:v>
                </c:pt>
                <c:pt idx="11116">
                  <c:v>1811</c:v>
                </c:pt>
                <c:pt idx="11117">
                  <c:v>1295</c:v>
                </c:pt>
                <c:pt idx="11118">
                  <c:v>349</c:v>
                </c:pt>
                <c:pt idx="11119">
                  <c:v>-812</c:v>
                </c:pt>
                <c:pt idx="11120">
                  <c:v>-1736</c:v>
                </c:pt>
                <c:pt idx="11121">
                  <c:v>-2086</c:v>
                </c:pt>
                <c:pt idx="11122">
                  <c:v>-1923</c:v>
                </c:pt>
                <c:pt idx="11123">
                  <c:v>-1585</c:v>
                </c:pt>
                <c:pt idx="11124">
                  <c:v>-1340</c:v>
                </c:pt>
                <c:pt idx="11125">
                  <c:v>-1209</c:v>
                </c:pt>
                <c:pt idx="11126">
                  <c:v>-1123</c:v>
                </c:pt>
                <c:pt idx="11127">
                  <c:v>-1118</c:v>
                </c:pt>
                <c:pt idx="11128">
                  <c:v>-1258</c:v>
                </c:pt>
                <c:pt idx="11129">
                  <c:v>-1383</c:v>
                </c:pt>
                <c:pt idx="11130">
                  <c:v>-1104</c:v>
                </c:pt>
                <c:pt idx="11131">
                  <c:v>-171</c:v>
                </c:pt>
                <c:pt idx="11132">
                  <c:v>1131</c:v>
                </c:pt>
                <c:pt idx="11133">
                  <c:v>2106</c:v>
                </c:pt>
                <c:pt idx="11134">
                  <c:v>2201</c:v>
                </c:pt>
                <c:pt idx="11135">
                  <c:v>1518</c:v>
                </c:pt>
                <c:pt idx="11136">
                  <c:v>681</c:v>
                </c:pt>
                <c:pt idx="11137">
                  <c:v>258</c:v>
                </c:pt>
                <c:pt idx="11138">
                  <c:v>306</c:v>
                </c:pt>
                <c:pt idx="11139">
                  <c:v>486</c:v>
                </c:pt>
                <c:pt idx="11140">
                  <c:v>503</c:v>
                </c:pt>
                <c:pt idx="11141">
                  <c:v>378</c:v>
                </c:pt>
                <c:pt idx="11142">
                  <c:v>299</c:v>
                </c:pt>
                <c:pt idx="11143">
                  <c:v>342</c:v>
                </c:pt>
                <c:pt idx="11144">
                  <c:v>408</c:v>
                </c:pt>
                <c:pt idx="11145">
                  <c:v>391</c:v>
                </c:pt>
                <c:pt idx="11146">
                  <c:v>317</c:v>
                </c:pt>
                <c:pt idx="11147">
                  <c:v>281</c:v>
                </c:pt>
                <c:pt idx="11148">
                  <c:v>296</c:v>
                </c:pt>
                <c:pt idx="11149">
                  <c:v>277</c:v>
                </c:pt>
                <c:pt idx="11150">
                  <c:v>165</c:v>
                </c:pt>
                <c:pt idx="11151">
                  <c:v>59</c:v>
                </c:pt>
                <c:pt idx="11152">
                  <c:v>209</c:v>
                </c:pt>
                <c:pt idx="11153">
                  <c:v>891</c:v>
                </c:pt>
                <c:pt idx="11154">
                  <c:v>2244</c:v>
                </c:pt>
                <c:pt idx="11155">
                  <c:v>4101</c:v>
                </c:pt>
                <c:pt idx="11156">
                  <c:v>5902</c:v>
                </c:pt>
                <c:pt idx="11157">
                  <c:v>6836</c:v>
                </c:pt>
                <c:pt idx="11158">
                  <c:v>6254</c:v>
                </c:pt>
                <c:pt idx="11159">
                  <c:v>4130</c:v>
                </c:pt>
                <c:pt idx="11160">
                  <c:v>1183</c:v>
                </c:pt>
                <c:pt idx="11161">
                  <c:v>-1524</c:v>
                </c:pt>
                <c:pt idx="11162">
                  <c:v>-3218</c:v>
                </c:pt>
                <c:pt idx="11163">
                  <c:v>-3787</c:v>
                </c:pt>
                <c:pt idx="11164">
                  <c:v>-3645</c:v>
                </c:pt>
                <c:pt idx="11165">
                  <c:v>-3292</c:v>
                </c:pt>
                <c:pt idx="11166">
                  <c:v>-2950</c:v>
                </c:pt>
                <c:pt idx="11167">
                  <c:v>-2491</c:v>
                </c:pt>
                <c:pt idx="11168">
                  <c:v>-1608</c:v>
                </c:pt>
                <c:pt idx="11169">
                  <c:v>-78</c:v>
                </c:pt>
                <c:pt idx="11170">
                  <c:v>1989</c:v>
                </c:pt>
                <c:pt idx="11171">
                  <c:v>4055</c:v>
                </c:pt>
                <c:pt idx="11172">
                  <c:v>5316</c:v>
                </c:pt>
                <c:pt idx="11173">
                  <c:v>5116</c:v>
                </c:pt>
                <c:pt idx="11174">
                  <c:v>3365</c:v>
                </c:pt>
                <c:pt idx="11175">
                  <c:v>624</c:v>
                </c:pt>
                <c:pt idx="11176">
                  <c:v>-2180</c:v>
                </c:pt>
                <c:pt idx="11177">
                  <c:v>-4212</c:v>
                </c:pt>
                <c:pt idx="11178">
                  <c:v>-5062</c:v>
                </c:pt>
                <c:pt idx="11179">
                  <c:v>-4820</c:v>
                </c:pt>
                <c:pt idx="11180">
                  <c:v>-3970</c:v>
                </c:pt>
                <c:pt idx="11181">
                  <c:v>-3108</c:v>
                </c:pt>
                <c:pt idx="11182">
                  <c:v>-2589</c:v>
                </c:pt>
                <c:pt idx="11183">
                  <c:v>-2248</c:v>
                </c:pt>
                <c:pt idx="11184">
                  <c:v>-1517</c:v>
                </c:pt>
                <c:pt idx="11185">
                  <c:v>54</c:v>
                </c:pt>
                <c:pt idx="11186">
                  <c:v>2220</c:v>
                </c:pt>
                <c:pt idx="11187">
                  <c:v>4000</c:v>
                </c:pt>
                <c:pt idx="11188">
                  <c:v>4347</c:v>
                </c:pt>
                <c:pt idx="11189">
                  <c:v>2999</c:v>
                </c:pt>
                <c:pt idx="11190">
                  <c:v>739</c:v>
                </c:pt>
                <c:pt idx="11191">
                  <c:v>-1213</c:v>
                </c:pt>
                <c:pt idx="11192">
                  <c:v>-2130</c:v>
                </c:pt>
                <c:pt idx="11193">
                  <c:v>-2203</c:v>
                </c:pt>
                <c:pt idx="11194">
                  <c:v>-2118</c:v>
                </c:pt>
                <c:pt idx="11195">
                  <c:v>-2293</c:v>
                </c:pt>
                <c:pt idx="11196">
                  <c:v>-2525</c:v>
                </c:pt>
                <c:pt idx="11197">
                  <c:v>-2328</c:v>
                </c:pt>
                <c:pt idx="11198">
                  <c:v>-1559</c:v>
                </c:pt>
                <c:pt idx="11199">
                  <c:v>-625</c:v>
                </c:pt>
                <c:pt idx="11200">
                  <c:v>-129</c:v>
                </c:pt>
                <c:pt idx="11201">
                  <c:v>-318</c:v>
                </c:pt>
                <c:pt idx="11202">
                  <c:v>-922</c:v>
                </c:pt>
                <c:pt idx="11203">
                  <c:v>-1479</c:v>
                </c:pt>
                <c:pt idx="11204">
                  <c:v>-1765</c:v>
                </c:pt>
                <c:pt idx="11205">
                  <c:v>-1906</c:v>
                </c:pt>
                <c:pt idx="11206">
                  <c:v>-2123</c:v>
                </c:pt>
                <c:pt idx="11207">
                  <c:v>-2459</c:v>
                </c:pt>
                <c:pt idx="11208">
                  <c:v>-2749</c:v>
                </c:pt>
                <c:pt idx="11209">
                  <c:v>-2831</c:v>
                </c:pt>
                <c:pt idx="11210">
                  <c:v>-2711</c:v>
                </c:pt>
                <c:pt idx="11211">
                  <c:v>-2533</c:v>
                </c:pt>
                <c:pt idx="11212">
                  <c:v>-2415</c:v>
                </c:pt>
                <c:pt idx="11213">
                  <c:v>-2338</c:v>
                </c:pt>
                <c:pt idx="11214">
                  <c:v>-2205</c:v>
                </c:pt>
                <c:pt idx="11215">
                  <c:v>-1961</c:v>
                </c:pt>
                <c:pt idx="11216">
                  <c:v>-1686</c:v>
                </c:pt>
                <c:pt idx="11217">
                  <c:v>-1570</c:v>
                </c:pt>
                <c:pt idx="11218">
                  <c:v>-1787</c:v>
                </c:pt>
                <c:pt idx="11219">
                  <c:v>-2366</c:v>
                </c:pt>
                <c:pt idx="11220">
                  <c:v>-3128</c:v>
                </c:pt>
                <c:pt idx="11221">
                  <c:v>-3779</c:v>
                </c:pt>
                <c:pt idx="11222">
                  <c:v>-4086</c:v>
                </c:pt>
                <c:pt idx="11223">
                  <c:v>-4026</c:v>
                </c:pt>
                <c:pt idx="11224">
                  <c:v>-3755</c:v>
                </c:pt>
                <c:pt idx="11225">
                  <c:v>-3458</c:v>
                </c:pt>
                <c:pt idx="11226">
                  <c:v>-3199</c:v>
                </c:pt>
                <c:pt idx="11227">
                  <c:v>-2935</c:v>
                </c:pt>
                <c:pt idx="11228">
                  <c:v>-2638</c:v>
                </c:pt>
                <c:pt idx="11229">
                  <c:v>-2363</c:v>
                </c:pt>
                <c:pt idx="11230">
                  <c:v>-2197</c:v>
                </c:pt>
                <c:pt idx="11231">
                  <c:v>-2139</c:v>
                </c:pt>
                <c:pt idx="11232">
                  <c:v>-2088</c:v>
                </c:pt>
                <c:pt idx="11233">
                  <c:v>-1952</c:v>
                </c:pt>
                <c:pt idx="11234">
                  <c:v>-1746</c:v>
                </c:pt>
                <c:pt idx="11235">
                  <c:v>-1561</c:v>
                </c:pt>
                <c:pt idx="11236">
                  <c:v>-1443</c:v>
                </c:pt>
                <c:pt idx="11237">
                  <c:v>-1345</c:v>
                </c:pt>
                <c:pt idx="11238">
                  <c:v>-1195</c:v>
                </c:pt>
                <c:pt idx="11239">
                  <c:v>-1002</c:v>
                </c:pt>
                <c:pt idx="11240">
                  <c:v>-824</c:v>
                </c:pt>
                <c:pt idx="11241">
                  <c:v>-660</c:v>
                </c:pt>
                <c:pt idx="11242">
                  <c:v>-433</c:v>
                </c:pt>
                <c:pt idx="11243">
                  <c:v>-142</c:v>
                </c:pt>
                <c:pt idx="11244">
                  <c:v>6</c:v>
                </c:pt>
                <c:pt idx="11245">
                  <c:v>-252</c:v>
                </c:pt>
                <c:pt idx="11246">
                  <c:v>-882</c:v>
                </c:pt>
                <c:pt idx="11247">
                  <c:v>-1366</c:v>
                </c:pt>
                <c:pt idx="11248">
                  <c:v>-1034</c:v>
                </c:pt>
                <c:pt idx="11249">
                  <c:v>305</c:v>
                </c:pt>
                <c:pt idx="11250">
                  <c:v>2044</c:v>
                </c:pt>
                <c:pt idx="11251">
                  <c:v>3173</c:v>
                </c:pt>
                <c:pt idx="11252">
                  <c:v>3091</c:v>
                </c:pt>
                <c:pt idx="11253">
                  <c:v>2068</c:v>
                </c:pt>
                <c:pt idx="11254">
                  <c:v>934</c:v>
                </c:pt>
                <c:pt idx="11255">
                  <c:v>339</c:v>
                </c:pt>
                <c:pt idx="11256">
                  <c:v>307</c:v>
                </c:pt>
                <c:pt idx="11257">
                  <c:v>436</c:v>
                </c:pt>
                <c:pt idx="11258">
                  <c:v>429</c:v>
                </c:pt>
                <c:pt idx="11259">
                  <c:v>345</c:v>
                </c:pt>
                <c:pt idx="11260">
                  <c:v>412</c:v>
                </c:pt>
                <c:pt idx="11261">
                  <c:v>682</c:v>
                </c:pt>
                <c:pt idx="11262">
                  <c:v>954</c:v>
                </c:pt>
                <c:pt idx="11263">
                  <c:v>997</c:v>
                </c:pt>
                <c:pt idx="11264">
                  <c:v>784</c:v>
                </c:pt>
                <c:pt idx="11265">
                  <c:v>509</c:v>
                </c:pt>
                <c:pt idx="11266">
                  <c:v>391</c:v>
                </c:pt>
                <c:pt idx="11267">
                  <c:v>509</c:v>
                </c:pt>
                <c:pt idx="11268">
                  <c:v>791</c:v>
                </c:pt>
                <c:pt idx="11269">
                  <c:v>1102</c:v>
                </c:pt>
                <c:pt idx="11270">
                  <c:v>1326</c:v>
                </c:pt>
                <c:pt idx="11271">
                  <c:v>1386</c:v>
                </c:pt>
                <c:pt idx="11272">
                  <c:v>1247</c:v>
                </c:pt>
                <c:pt idx="11273">
                  <c:v>960</c:v>
                </c:pt>
                <c:pt idx="11274">
                  <c:v>678</c:v>
                </c:pt>
                <c:pt idx="11275">
                  <c:v>614</c:v>
                </c:pt>
                <c:pt idx="11276">
                  <c:v>890</c:v>
                </c:pt>
                <c:pt idx="11277">
                  <c:v>1421</c:v>
                </c:pt>
                <c:pt idx="11278">
                  <c:v>1912</c:v>
                </c:pt>
                <c:pt idx="11279">
                  <c:v>2060</c:v>
                </c:pt>
                <c:pt idx="11280">
                  <c:v>1782</c:v>
                </c:pt>
                <c:pt idx="11281">
                  <c:v>1292</c:v>
                </c:pt>
                <c:pt idx="11282">
                  <c:v>938</c:v>
                </c:pt>
                <c:pt idx="11283">
                  <c:v>932</c:v>
                </c:pt>
                <c:pt idx="11284">
                  <c:v>1211</c:v>
                </c:pt>
                <c:pt idx="11285">
                  <c:v>1530</c:v>
                </c:pt>
                <c:pt idx="11286">
                  <c:v>1697</c:v>
                </c:pt>
                <c:pt idx="11287">
                  <c:v>1704</c:v>
                </c:pt>
                <c:pt idx="11288">
                  <c:v>1665</c:v>
                </c:pt>
                <c:pt idx="11289">
                  <c:v>1672</c:v>
                </c:pt>
                <c:pt idx="11290">
                  <c:v>1710</c:v>
                </c:pt>
                <c:pt idx="11291">
                  <c:v>1719</c:v>
                </c:pt>
                <c:pt idx="11292">
                  <c:v>1694</c:v>
                </c:pt>
                <c:pt idx="11293">
                  <c:v>1702</c:v>
                </c:pt>
                <c:pt idx="11294">
                  <c:v>1807</c:v>
                </c:pt>
                <c:pt idx="11295">
                  <c:v>1995</c:v>
                </c:pt>
                <c:pt idx="11296">
                  <c:v>2171</c:v>
                </c:pt>
                <c:pt idx="11297">
                  <c:v>2241</c:v>
                </c:pt>
                <c:pt idx="11298">
                  <c:v>2177</c:v>
                </c:pt>
                <c:pt idx="11299">
                  <c:v>2035</c:v>
                </c:pt>
                <c:pt idx="11300">
                  <c:v>1907</c:v>
                </c:pt>
                <c:pt idx="11301">
                  <c:v>1872</c:v>
                </c:pt>
                <c:pt idx="11302">
                  <c:v>1952</c:v>
                </c:pt>
                <c:pt idx="11303">
                  <c:v>2101</c:v>
                </c:pt>
                <c:pt idx="11304">
                  <c:v>2215</c:v>
                </c:pt>
                <c:pt idx="11305">
                  <c:v>2191</c:v>
                </c:pt>
                <c:pt idx="11306">
                  <c:v>2001</c:v>
                </c:pt>
                <c:pt idx="11307">
                  <c:v>1727</c:v>
                </c:pt>
                <c:pt idx="11308">
                  <c:v>1514</c:v>
                </c:pt>
                <c:pt idx="11309">
                  <c:v>1449</c:v>
                </c:pt>
                <c:pt idx="11310">
                  <c:v>1492</c:v>
                </c:pt>
                <c:pt idx="11311">
                  <c:v>1514</c:v>
                </c:pt>
                <c:pt idx="11312">
                  <c:v>1419</c:v>
                </c:pt>
                <c:pt idx="11313">
                  <c:v>1234</c:v>
                </c:pt>
                <c:pt idx="11314">
                  <c:v>1076</c:v>
                </c:pt>
                <c:pt idx="11315">
                  <c:v>1045</c:v>
                </c:pt>
                <c:pt idx="11316">
                  <c:v>1121</c:v>
                </c:pt>
                <c:pt idx="11317">
                  <c:v>1168</c:v>
                </c:pt>
                <c:pt idx="11318">
                  <c:v>1035</c:v>
                </c:pt>
                <c:pt idx="11319">
                  <c:v>682</c:v>
                </c:pt>
                <c:pt idx="11320">
                  <c:v>231</c:v>
                </c:pt>
                <c:pt idx="11321">
                  <c:v>-99</c:v>
                </c:pt>
                <c:pt idx="11322">
                  <c:v>-158</c:v>
                </c:pt>
                <c:pt idx="11323">
                  <c:v>25</c:v>
                </c:pt>
                <c:pt idx="11324">
                  <c:v>266</c:v>
                </c:pt>
                <c:pt idx="11325">
                  <c:v>385</c:v>
                </c:pt>
                <c:pt idx="11326">
                  <c:v>372</c:v>
                </c:pt>
                <c:pt idx="11327">
                  <c:v>367</c:v>
                </c:pt>
                <c:pt idx="11328">
                  <c:v>488</c:v>
                </c:pt>
                <c:pt idx="11329">
                  <c:v>688</c:v>
                </c:pt>
                <c:pt idx="11330">
                  <c:v>800</c:v>
                </c:pt>
                <c:pt idx="11331">
                  <c:v>723</c:v>
                </c:pt>
                <c:pt idx="11332">
                  <c:v>549</c:v>
                </c:pt>
                <c:pt idx="11333">
                  <c:v>468</c:v>
                </c:pt>
                <c:pt idx="11334">
                  <c:v>581</c:v>
                </c:pt>
                <c:pt idx="11335">
                  <c:v>804</c:v>
                </c:pt>
                <c:pt idx="11336">
                  <c:v>969</c:v>
                </c:pt>
                <c:pt idx="11337">
                  <c:v>975</c:v>
                </c:pt>
                <c:pt idx="11338">
                  <c:v>849</c:v>
                </c:pt>
                <c:pt idx="11339">
                  <c:v>683</c:v>
                </c:pt>
                <c:pt idx="11340">
                  <c:v>547</c:v>
                </c:pt>
                <c:pt idx="11341">
                  <c:v>468</c:v>
                </c:pt>
                <c:pt idx="11342">
                  <c:v>444</c:v>
                </c:pt>
                <c:pt idx="11343">
                  <c:v>448</c:v>
                </c:pt>
                <c:pt idx="11344">
                  <c:v>444</c:v>
                </c:pt>
                <c:pt idx="11345">
                  <c:v>426</c:v>
                </c:pt>
                <c:pt idx="11346">
                  <c:v>442</c:v>
                </c:pt>
                <c:pt idx="11347">
                  <c:v>534</c:v>
                </c:pt>
                <c:pt idx="11348">
                  <c:v>641</c:v>
                </c:pt>
                <c:pt idx="11349">
                  <c:v>593</c:v>
                </c:pt>
                <c:pt idx="11350">
                  <c:v>266</c:v>
                </c:pt>
                <c:pt idx="11351">
                  <c:v>-245</c:v>
                </c:pt>
                <c:pt idx="11352">
                  <c:v>-665</c:v>
                </c:pt>
                <c:pt idx="11353">
                  <c:v>-770</c:v>
                </c:pt>
                <c:pt idx="11354">
                  <c:v>-598</c:v>
                </c:pt>
                <c:pt idx="11355">
                  <c:v>-377</c:v>
                </c:pt>
                <c:pt idx="11356">
                  <c:v>-242</c:v>
                </c:pt>
                <c:pt idx="11357">
                  <c:v>-82</c:v>
                </c:pt>
                <c:pt idx="11358">
                  <c:v>309</c:v>
                </c:pt>
                <c:pt idx="11359">
                  <c:v>928</c:v>
                </c:pt>
                <c:pt idx="11360">
                  <c:v>1486</c:v>
                </c:pt>
                <c:pt idx="11361">
                  <c:v>1659</c:v>
                </c:pt>
                <c:pt idx="11362">
                  <c:v>1390</c:v>
                </c:pt>
                <c:pt idx="11363">
                  <c:v>915</c:v>
                </c:pt>
                <c:pt idx="11364">
                  <c:v>495</c:v>
                </c:pt>
                <c:pt idx="11365">
                  <c:v>174</c:v>
                </c:pt>
                <c:pt idx="11366">
                  <c:v>-155</c:v>
                </c:pt>
                <c:pt idx="11367">
                  <c:v>-512</c:v>
                </c:pt>
                <c:pt idx="11368">
                  <c:v>-713</c:v>
                </c:pt>
                <c:pt idx="11369">
                  <c:v>-555</c:v>
                </c:pt>
                <c:pt idx="11370">
                  <c:v>-54</c:v>
                </c:pt>
                <c:pt idx="11371">
                  <c:v>550</c:v>
                </c:pt>
                <c:pt idx="11372">
                  <c:v>1050</c:v>
                </c:pt>
                <c:pt idx="11373">
                  <c:v>1443</c:v>
                </c:pt>
                <c:pt idx="11374">
                  <c:v>1816</c:v>
                </c:pt>
                <c:pt idx="11375">
                  <c:v>2054</c:v>
                </c:pt>
                <c:pt idx="11376">
                  <c:v>1794</c:v>
                </c:pt>
                <c:pt idx="11377">
                  <c:v>755</c:v>
                </c:pt>
                <c:pt idx="11378">
                  <c:v>-852</c:v>
                </c:pt>
                <c:pt idx="11379">
                  <c:v>-2331</c:v>
                </c:pt>
                <c:pt idx="11380">
                  <c:v>-2997</c:v>
                </c:pt>
                <c:pt idx="11381">
                  <c:v>-2728</c:v>
                </c:pt>
                <c:pt idx="11382">
                  <c:v>-2027</c:v>
                </c:pt>
                <c:pt idx="11383">
                  <c:v>-1542</c:v>
                </c:pt>
                <c:pt idx="11384">
                  <c:v>-1518</c:v>
                </c:pt>
                <c:pt idx="11385">
                  <c:v>-1690</c:v>
                </c:pt>
                <c:pt idx="11386">
                  <c:v>-1646</c:v>
                </c:pt>
                <c:pt idx="11387">
                  <c:v>-1243</c:v>
                </c:pt>
                <c:pt idx="11388">
                  <c:v>-678</c:v>
                </c:pt>
                <c:pt idx="11389">
                  <c:v>-255</c:v>
                </c:pt>
                <c:pt idx="11390">
                  <c:v>-117</c:v>
                </c:pt>
                <c:pt idx="11391">
                  <c:v>-205</c:v>
                </c:pt>
                <c:pt idx="11392">
                  <c:v>-367</c:v>
                </c:pt>
                <c:pt idx="11393">
                  <c:v>-467</c:v>
                </c:pt>
                <c:pt idx="11394">
                  <c:v>-427</c:v>
                </c:pt>
                <c:pt idx="11395">
                  <c:v>-245</c:v>
                </c:pt>
                <c:pt idx="11396">
                  <c:v>-9</c:v>
                </c:pt>
                <c:pt idx="11397">
                  <c:v>148</c:v>
                </c:pt>
                <c:pt idx="11398">
                  <c:v>171</c:v>
                </c:pt>
                <c:pt idx="11399">
                  <c:v>179</c:v>
                </c:pt>
                <c:pt idx="11400">
                  <c:v>391</c:v>
                </c:pt>
                <c:pt idx="11401">
                  <c:v>934</c:v>
                </c:pt>
                <c:pt idx="11402">
                  <c:v>1675</c:v>
                </c:pt>
                <c:pt idx="11403">
                  <c:v>2272</c:v>
                </c:pt>
                <c:pt idx="11404">
                  <c:v>2405</c:v>
                </c:pt>
                <c:pt idx="11405">
                  <c:v>2001</c:v>
                </c:pt>
                <c:pt idx="11406">
                  <c:v>1295</c:v>
                </c:pt>
                <c:pt idx="11407">
                  <c:v>665</c:v>
                </c:pt>
                <c:pt idx="11408">
                  <c:v>397</c:v>
                </c:pt>
                <c:pt idx="11409">
                  <c:v>512</c:v>
                </c:pt>
                <c:pt idx="11410">
                  <c:v>801</c:v>
                </c:pt>
                <c:pt idx="11411">
                  <c:v>1016</c:v>
                </c:pt>
                <c:pt idx="11412">
                  <c:v>1083</c:v>
                </c:pt>
                <c:pt idx="11413">
                  <c:v>1126</c:v>
                </c:pt>
                <c:pt idx="11414">
                  <c:v>1293</c:v>
                </c:pt>
                <c:pt idx="11415">
                  <c:v>1538</c:v>
                </c:pt>
                <c:pt idx="11416">
                  <c:v>1628</c:v>
                </c:pt>
                <c:pt idx="11417">
                  <c:v>1376</c:v>
                </c:pt>
                <c:pt idx="11418">
                  <c:v>879</c:v>
                </c:pt>
                <c:pt idx="11419">
                  <c:v>482</c:v>
                </c:pt>
                <c:pt idx="11420">
                  <c:v>460</c:v>
                </c:pt>
                <c:pt idx="11421">
                  <c:v>738</c:v>
                </c:pt>
                <c:pt idx="11422">
                  <c:v>955</c:v>
                </c:pt>
                <c:pt idx="11423">
                  <c:v>811</c:v>
                </c:pt>
                <c:pt idx="11424">
                  <c:v>372</c:v>
                </c:pt>
                <c:pt idx="11425">
                  <c:v>5</c:v>
                </c:pt>
                <c:pt idx="11426">
                  <c:v>34</c:v>
                </c:pt>
                <c:pt idx="11427">
                  <c:v>445</c:v>
                </c:pt>
                <c:pt idx="11428">
                  <c:v>912</c:v>
                </c:pt>
                <c:pt idx="11429">
                  <c:v>1091</c:v>
                </c:pt>
                <c:pt idx="11430">
                  <c:v>892</c:v>
                </c:pt>
                <c:pt idx="11431">
                  <c:v>496</c:v>
                </c:pt>
                <c:pt idx="11432">
                  <c:v>153</c:v>
                </c:pt>
                <c:pt idx="11433">
                  <c:v>-28</c:v>
                </c:pt>
                <c:pt idx="11434">
                  <c:v>-123</c:v>
                </c:pt>
                <c:pt idx="11435">
                  <c:v>-270</c:v>
                </c:pt>
                <c:pt idx="11436">
                  <c:v>-516</c:v>
                </c:pt>
                <c:pt idx="11437">
                  <c:v>-782</c:v>
                </c:pt>
                <c:pt idx="11438">
                  <c:v>-942</c:v>
                </c:pt>
                <c:pt idx="11439">
                  <c:v>-936</c:v>
                </c:pt>
                <c:pt idx="11440">
                  <c:v>-803</c:v>
                </c:pt>
                <c:pt idx="11441">
                  <c:v>-634</c:v>
                </c:pt>
                <c:pt idx="11442">
                  <c:v>-490</c:v>
                </c:pt>
                <c:pt idx="11443">
                  <c:v>-382</c:v>
                </c:pt>
                <c:pt idx="11444">
                  <c:v>-296</c:v>
                </c:pt>
                <c:pt idx="11445">
                  <c:v>-238</c:v>
                </c:pt>
                <c:pt idx="11446">
                  <c:v>-236</c:v>
                </c:pt>
                <c:pt idx="11447">
                  <c:v>-301</c:v>
                </c:pt>
                <c:pt idx="11448">
                  <c:v>-404</c:v>
                </c:pt>
                <c:pt idx="11449">
                  <c:v>-491</c:v>
                </c:pt>
                <c:pt idx="11450">
                  <c:v>-510</c:v>
                </c:pt>
                <c:pt idx="11451">
                  <c:v>-435</c:v>
                </c:pt>
                <c:pt idx="11452">
                  <c:v>-267</c:v>
                </c:pt>
                <c:pt idx="11453">
                  <c:v>-40</c:v>
                </c:pt>
                <c:pt idx="11454">
                  <c:v>167</c:v>
                </c:pt>
                <c:pt idx="11455">
                  <c:v>245</c:v>
                </c:pt>
                <c:pt idx="11456">
                  <c:v>118</c:v>
                </c:pt>
                <c:pt idx="11457">
                  <c:v>-162</c:v>
                </c:pt>
                <c:pt idx="11458">
                  <c:v>-418</c:v>
                </c:pt>
                <c:pt idx="11459">
                  <c:v>-470</c:v>
                </c:pt>
                <c:pt idx="11460">
                  <c:v>-301</c:v>
                </c:pt>
                <c:pt idx="11461">
                  <c:v>-97</c:v>
                </c:pt>
                <c:pt idx="11462">
                  <c:v>-84</c:v>
                </c:pt>
                <c:pt idx="11463">
                  <c:v>-315</c:v>
                </c:pt>
                <c:pt idx="11464">
                  <c:v>-615</c:v>
                </c:pt>
                <c:pt idx="11465">
                  <c:v>-737</c:v>
                </c:pt>
                <c:pt idx="11466">
                  <c:v>-568</c:v>
                </c:pt>
                <c:pt idx="11467">
                  <c:v>-168</c:v>
                </c:pt>
                <c:pt idx="11468">
                  <c:v>325</c:v>
                </c:pt>
                <c:pt idx="11469">
                  <c:v>775</c:v>
                </c:pt>
                <c:pt idx="11470">
                  <c:v>1032</c:v>
                </c:pt>
                <c:pt idx="11471">
                  <c:v>937</c:v>
                </c:pt>
                <c:pt idx="11472">
                  <c:v>478</c:v>
                </c:pt>
                <c:pt idx="11473">
                  <c:v>-56</c:v>
                </c:pt>
                <c:pt idx="11474">
                  <c:v>-192</c:v>
                </c:pt>
                <c:pt idx="11475">
                  <c:v>300</c:v>
                </c:pt>
                <c:pt idx="11476">
                  <c:v>1077</c:v>
                </c:pt>
                <c:pt idx="11477">
                  <c:v>1415</c:v>
                </c:pt>
                <c:pt idx="11478">
                  <c:v>864</c:v>
                </c:pt>
                <c:pt idx="11479">
                  <c:v>-277</c:v>
                </c:pt>
                <c:pt idx="11480">
                  <c:v>-1186</c:v>
                </c:pt>
                <c:pt idx="11481">
                  <c:v>-1270</c:v>
                </c:pt>
                <c:pt idx="11482">
                  <c:v>-695</c:v>
                </c:pt>
                <c:pt idx="11483">
                  <c:v>-162</c:v>
                </c:pt>
                <c:pt idx="11484">
                  <c:v>-191</c:v>
                </c:pt>
                <c:pt idx="11485">
                  <c:v>-661</c:v>
                </c:pt>
                <c:pt idx="11486">
                  <c:v>-1026</c:v>
                </c:pt>
                <c:pt idx="11487">
                  <c:v>-914</c:v>
                </c:pt>
                <c:pt idx="11488">
                  <c:v>-440</c:v>
                </c:pt>
                <c:pt idx="11489">
                  <c:v>-14</c:v>
                </c:pt>
                <c:pt idx="11490">
                  <c:v>97</c:v>
                </c:pt>
                <c:pt idx="11491">
                  <c:v>-39</c:v>
                </c:pt>
                <c:pt idx="11492">
                  <c:v>-189</c:v>
                </c:pt>
                <c:pt idx="11493">
                  <c:v>-201</c:v>
                </c:pt>
                <c:pt idx="11494">
                  <c:v>-100</c:v>
                </c:pt>
                <c:pt idx="11495">
                  <c:v>4</c:v>
                </c:pt>
                <c:pt idx="11496">
                  <c:v>34</c:v>
                </c:pt>
                <c:pt idx="11497">
                  <c:v>-26</c:v>
                </c:pt>
                <c:pt idx="11498">
                  <c:v>-138</c:v>
                </c:pt>
                <c:pt idx="11499">
                  <c:v>-238</c:v>
                </c:pt>
                <c:pt idx="11500">
                  <c:v>-267</c:v>
                </c:pt>
                <c:pt idx="11501">
                  <c:v>-235</c:v>
                </c:pt>
                <c:pt idx="11502">
                  <c:v>-234</c:v>
                </c:pt>
                <c:pt idx="11503">
                  <c:v>-356</c:v>
                </c:pt>
                <c:pt idx="11504">
                  <c:v>-576</c:v>
                </c:pt>
                <c:pt idx="11505">
                  <c:v>-722</c:v>
                </c:pt>
                <c:pt idx="11506">
                  <c:v>-612</c:v>
                </c:pt>
                <c:pt idx="11507">
                  <c:v>-233</c:v>
                </c:pt>
                <c:pt idx="11508">
                  <c:v>221</c:v>
                </c:pt>
                <c:pt idx="11509">
                  <c:v>499</c:v>
                </c:pt>
                <c:pt idx="11510">
                  <c:v>495</c:v>
                </c:pt>
                <c:pt idx="11511">
                  <c:v>320</c:v>
                </c:pt>
                <c:pt idx="11512">
                  <c:v>187</c:v>
                </c:pt>
                <c:pt idx="11513">
                  <c:v>233</c:v>
                </c:pt>
                <c:pt idx="11514">
                  <c:v>433</c:v>
                </c:pt>
                <c:pt idx="11515">
                  <c:v>635</c:v>
                </c:pt>
                <c:pt idx="11516">
                  <c:v>693</c:v>
                </c:pt>
                <c:pt idx="11517">
                  <c:v>557</c:v>
                </c:pt>
                <c:pt idx="11518">
                  <c:v>303</c:v>
                </c:pt>
                <c:pt idx="11519">
                  <c:v>75</c:v>
                </c:pt>
                <c:pt idx="11520">
                  <c:v>-8</c:v>
                </c:pt>
                <c:pt idx="11521">
                  <c:v>74</c:v>
                </c:pt>
                <c:pt idx="11522">
                  <c:v>247</c:v>
                </c:pt>
                <c:pt idx="11523">
                  <c:v>408</c:v>
                </c:pt>
                <c:pt idx="11524">
                  <c:v>510</c:v>
                </c:pt>
                <c:pt idx="11525">
                  <c:v>579</c:v>
                </c:pt>
                <c:pt idx="11526">
                  <c:v>657</c:v>
                </c:pt>
                <c:pt idx="11527">
                  <c:v>733</c:v>
                </c:pt>
                <c:pt idx="11528">
                  <c:v>747</c:v>
                </c:pt>
                <c:pt idx="11529">
                  <c:v>656</c:v>
                </c:pt>
                <c:pt idx="11530">
                  <c:v>502</c:v>
                </c:pt>
                <c:pt idx="11531">
                  <c:v>379</c:v>
                </c:pt>
                <c:pt idx="11532">
                  <c:v>362</c:v>
                </c:pt>
                <c:pt idx="11533">
                  <c:v>438</c:v>
                </c:pt>
                <c:pt idx="11534">
                  <c:v>537</c:v>
                </c:pt>
                <c:pt idx="11535">
                  <c:v>597</c:v>
                </c:pt>
                <c:pt idx="11536">
                  <c:v>606</c:v>
                </c:pt>
                <c:pt idx="11537">
                  <c:v>576</c:v>
                </c:pt>
                <c:pt idx="11538">
                  <c:v>505</c:v>
                </c:pt>
                <c:pt idx="11539">
                  <c:v>384</c:v>
                </c:pt>
                <c:pt idx="11540">
                  <c:v>245</c:v>
                </c:pt>
                <c:pt idx="11541">
                  <c:v>177</c:v>
                </c:pt>
                <c:pt idx="11542">
                  <c:v>252</c:v>
                </c:pt>
                <c:pt idx="11543">
                  <c:v>437</c:v>
                </c:pt>
                <c:pt idx="11544">
                  <c:v>581</c:v>
                </c:pt>
                <c:pt idx="11545">
                  <c:v>535</c:v>
                </c:pt>
                <c:pt idx="11546">
                  <c:v>297</c:v>
                </c:pt>
                <c:pt idx="11547">
                  <c:v>53</c:v>
                </c:pt>
                <c:pt idx="11548">
                  <c:v>40</c:v>
                </c:pt>
                <c:pt idx="11549">
                  <c:v>342</c:v>
                </c:pt>
                <c:pt idx="11550">
                  <c:v>803</c:v>
                </c:pt>
                <c:pt idx="11551">
                  <c:v>1134</c:v>
                </c:pt>
                <c:pt idx="11552">
                  <c:v>1140</c:v>
                </c:pt>
                <c:pt idx="11553">
                  <c:v>858</c:v>
                </c:pt>
                <c:pt idx="11554">
                  <c:v>505</c:v>
                </c:pt>
                <c:pt idx="11555">
                  <c:v>284</c:v>
                </c:pt>
                <c:pt idx="11556">
                  <c:v>238</c:v>
                </c:pt>
                <c:pt idx="11557">
                  <c:v>261</c:v>
                </c:pt>
                <c:pt idx="11558">
                  <c:v>237</c:v>
                </c:pt>
                <c:pt idx="11559">
                  <c:v>158</c:v>
                </c:pt>
                <c:pt idx="11560">
                  <c:v>109</c:v>
                </c:pt>
                <c:pt idx="11561">
                  <c:v>174</c:v>
                </c:pt>
                <c:pt idx="11562">
                  <c:v>363</c:v>
                </c:pt>
                <c:pt idx="11563">
                  <c:v>629</c:v>
                </c:pt>
                <c:pt idx="11564">
                  <c:v>917</c:v>
                </c:pt>
                <c:pt idx="11565">
                  <c:v>1182</c:v>
                </c:pt>
                <c:pt idx="11566">
                  <c:v>1356</c:v>
                </c:pt>
                <c:pt idx="11567">
                  <c:v>1352</c:v>
                </c:pt>
                <c:pt idx="11568">
                  <c:v>1130</c:v>
                </c:pt>
                <c:pt idx="11569">
                  <c:v>768</c:v>
                </c:pt>
                <c:pt idx="11570">
                  <c:v>449</c:v>
                </c:pt>
                <c:pt idx="11571">
                  <c:v>338</c:v>
                </c:pt>
                <c:pt idx="11572">
                  <c:v>440</c:v>
                </c:pt>
                <c:pt idx="11573">
                  <c:v>587</c:v>
                </c:pt>
                <c:pt idx="11574">
                  <c:v>570</c:v>
                </c:pt>
                <c:pt idx="11575">
                  <c:v>313</c:v>
                </c:pt>
                <c:pt idx="11576">
                  <c:v>-50</c:v>
                </c:pt>
                <c:pt idx="11577">
                  <c:v>-280</c:v>
                </c:pt>
                <c:pt idx="11578">
                  <c:v>-207</c:v>
                </c:pt>
                <c:pt idx="11579">
                  <c:v>132</c:v>
                </c:pt>
                <c:pt idx="11580">
                  <c:v>529</c:v>
                </c:pt>
                <c:pt idx="11581">
                  <c:v>746</c:v>
                </c:pt>
                <c:pt idx="11582">
                  <c:v>688</c:v>
                </c:pt>
                <c:pt idx="11583">
                  <c:v>449</c:v>
                </c:pt>
                <c:pt idx="11584">
                  <c:v>219</c:v>
                </c:pt>
                <c:pt idx="11585">
                  <c:v>146</c:v>
                </c:pt>
                <c:pt idx="11586">
                  <c:v>241</c:v>
                </c:pt>
                <c:pt idx="11587">
                  <c:v>411</c:v>
                </c:pt>
                <c:pt idx="11588">
                  <c:v>537</c:v>
                </c:pt>
                <c:pt idx="11589">
                  <c:v>556</c:v>
                </c:pt>
                <c:pt idx="11590">
                  <c:v>468</c:v>
                </c:pt>
                <c:pt idx="11591">
                  <c:v>321</c:v>
                </c:pt>
                <c:pt idx="11592">
                  <c:v>175</c:v>
                </c:pt>
                <c:pt idx="11593">
                  <c:v>80</c:v>
                </c:pt>
                <c:pt idx="11594">
                  <c:v>55</c:v>
                </c:pt>
                <c:pt idx="11595">
                  <c:v>74</c:v>
                </c:pt>
                <c:pt idx="11596">
                  <c:v>85</c:v>
                </c:pt>
                <c:pt idx="11597">
                  <c:v>49</c:v>
                </c:pt>
                <c:pt idx="11598">
                  <c:v>-32</c:v>
                </c:pt>
                <c:pt idx="11599">
                  <c:v>-140</c:v>
                </c:pt>
                <c:pt idx="11600">
                  <c:v>-258</c:v>
                </c:pt>
                <c:pt idx="11601">
                  <c:v>-383</c:v>
                </c:pt>
                <c:pt idx="11602">
                  <c:v>-499</c:v>
                </c:pt>
                <c:pt idx="11603">
                  <c:v>-563</c:v>
                </c:pt>
                <c:pt idx="11604">
                  <c:v>-533</c:v>
                </c:pt>
                <c:pt idx="11605">
                  <c:v>-426</c:v>
                </c:pt>
                <c:pt idx="11606">
                  <c:v>-311</c:v>
                </c:pt>
                <c:pt idx="11607">
                  <c:v>-262</c:v>
                </c:pt>
                <c:pt idx="11608">
                  <c:v>-293</c:v>
                </c:pt>
                <c:pt idx="11609">
                  <c:v>-360</c:v>
                </c:pt>
                <c:pt idx="11610">
                  <c:v>-418</c:v>
                </c:pt>
                <c:pt idx="11611">
                  <c:v>-464</c:v>
                </c:pt>
                <c:pt idx="11612">
                  <c:v>-512</c:v>
                </c:pt>
                <c:pt idx="11613">
                  <c:v>-550</c:v>
                </c:pt>
                <c:pt idx="11614">
                  <c:v>-530</c:v>
                </c:pt>
                <c:pt idx="11615">
                  <c:v>-430</c:v>
                </c:pt>
                <c:pt idx="11616">
                  <c:v>-300</c:v>
                </c:pt>
                <c:pt idx="11617">
                  <c:v>-242</c:v>
                </c:pt>
                <c:pt idx="11618">
                  <c:v>-312</c:v>
                </c:pt>
                <c:pt idx="11619">
                  <c:v>-453</c:v>
                </c:pt>
                <c:pt idx="11620">
                  <c:v>-538</c:v>
                </c:pt>
                <c:pt idx="11621">
                  <c:v>-478</c:v>
                </c:pt>
                <c:pt idx="11622">
                  <c:v>-315</c:v>
                </c:pt>
                <c:pt idx="11623">
                  <c:v>-186</c:v>
                </c:pt>
                <c:pt idx="11624">
                  <c:v>-198</c:v>
                </c:pt>
                <c:pt idx="11625">
                  <c:v>-339</c:v>
                </c:pt>
                <c:pt idx="11626">
                  <c:v>-489</c:v>
                </c:pt>
                <c:pt idx="11627">
                  <c:v>-540</c:v>
                </c:pt>
                <c:pt idx="11628">
                  <c:v>-481</c:v>
                </c:pt>
                <c:pt idx="11629">
                  <c:v>-396</c:v>
                </c:pt>
                <c:pt idx="11630">
                  <c:v>-366</c:v>
                </c:pt>
                <c:pt idx="11631">
                  <c:v>-401</c:v>
                </c:pt>
                <c:pt idx="11632">
                  <c:v>-456</c:v>
                </c:pt>
                <c:pt idx="11633">
                  <c:v>-501</c:v>
                </c:pt>
                <c:pt idx="11634">
                  <c:v>-553</c:v>
                </c:pt>
                <c:pt idx="11635">
                  <c:v>-642</c:v>
                </c:pt>
                <c:pt idx="11636">
                  <c:v>-739</c:v>
                </c:pt>
                <c:pt idx="11637">
                  <c:v>-757</c:v>
                </c:pt>
                <c:pt idx="11638">
                  <c:v>-634</c:v>
                </c:pt>
                <c:pt idx="11639">
                  <c:v>-416</c:v>
                </c:pt>
                <c:pt idx="11640">
                  <c:v>-238</c:v>
                </c:pt>
                <c:pt idx="11641">
                  <c:v>-199</c:v>
                </c:pt>
                <c:pt idx="11642">
                  <c:v>-261</c:v>
                </c:pt>
                <c:pt idx="11643">
                  <c:v>-270</c:v>
                </c:pt>
                <c:pt idx="11644">
                  <c:v>-119</c:v>
                </c:pt>
                <c:pt idx="11645">
                  <c:v>124</c:v>
                </c:pt>
                <c:pt idx="11646">
                  <c:v>263</c:v>
                </c:pt>
                <c:pt idx="11647">
                  <c:v>150</c:v>
                </c:pt>
                <c:pt idx="11648">
                  <c:v>-166</c:v>
                </c:pt>
                <c:pt idx="11649">
                  <c:v>-480</c:v>
                </c:pt>
                <c:pt idx="11650">
                  <c:v>-611</c:v>
                </c:pt>
                <c:pt idx="11651">
                  <c:v>-553</c:v>
                </c:pt>
                <c:pt idx="11652">
                  <c:v>-447</c:v>
                </c:pt>
                <c:pt idx="11653">
                  <c:v>-426</c:v>
                </c:pt>
                <c:pt idx="11654">
                  <c:v>-507</c:v>
                </c:pt>
                <c:pt idx="11655">
                  <c:v>-627</c:v>
                </c:pt>
                <c:pt idx="11656">
                  <c:v>-721</c:v>
                </c:pt>
                <c:pt idx="11657">
                  <c:v>-750</c:v>
                </c:pt>
                <c:pt idx="11658">
                  <c:v>-653</c:v>
                </c:pt>
                <c:pt idx="11659">
                  <c:v>-346</c:v>
                </c:pt>
                <c:pt idx="11660">
                  <c:v>171</c:v>
                </c:pt>
                <c:pt idx="11661">
                  <c:v>719</c:v>
                </c:pt>
                <c:pt idx="11662">
                  <c:v>1016</c:v>
                </c:pt>
                <c:pt idx="11663">
                  <c:v>911</c:v>
                </c:pt>
                <c:pt idx="11664">
                  <c:v>554</c:v>
                </c:pt>
                <c:pt idx="11665">
                  <c:v>288</c:v>
                </c:pt>
                <c:pt idx="11666">
                  <c:v>322</c:v>
                </c:pt>
                <c:pt idx="11667">
                  <c:v>538</c:v>
                </c:pt>
                <c:pt idx="11668">
                  <c:v>637</c:v>
                </c:pt>
                <c:pt idx="11669">
                  <c:v>482</c:v>
                </c:pt>
                <c:pt idx="11670">
                  <c:v>255</c:v>
                </c:pt>
                <c:pt idx="11671">
                  <c:v>227</c:v>
                </c:pt>
                <c:pt idx="11672">
                  <c:v>417</c:v>
                </c:pt>
                <c:pt idx="11673">
                  <c:v>549</c:v>
                </c:pt>
                <c:pt idx="11674">
                  <c:v>382</c:v>
                </c:pt>
                <c:pt idx="11675">
                  <c:v>10</c:v>
                </c:pt>
                <c:pt idx="11676">
                  <c:v>-231</c:v>
                </c:pt>
                <c:pt idx="11677">
                  <c:v>-175</c:v>
                </c:pt>
                <c:pt idx="11678">
                  <c:v>-16</c:v>
                </c:pt>
                <c:pt idx="11679">
                  <c:v>-37</c:v>
                </c:pt>
                <c:pt idx="11680">
                  <c:v>-176</c:v>
                </c:pt>
                <c:pt idx="11681">
                  <c:v>-22</c:v>
                </c:pt>
                <c:pt idx="11682">
                  <c:v>675</c:v>
                </c:pt>
                <c:pt idx="11683">
                  <c:v>1554</c:v>
                </c:pt>
                <c:pt idx="11684">
                  <c:v>1866</c:v>
                </c:pt>
                <c:pt idx="11685">
                  <c:v>1234</c:v>
                </c:pt>
                <c:pt idx="11686">
                  <c:v>130</c:v>
                </c:pt>
                <c:pt idx="11687">
                  <c:v>-515</c:v>
                </c:pt>
                <c:pt idx="11688">
                  <c:v>-219</c:v>
                </c:pt>
                <c:pt idx="11689">
                  <c:v>586</c:v>
                </c:pt>
                <c:pt idx="11690">
                  <c:v>1035</c:v>
                </c:pt>
                <c:pt idx="11691">
                  <c:v>721</c:v>
                </c:pt>
                <c:pt idx="11692">
                  <c:v>60</c:v>
                </c:pt>
                <c:pt idx="11693">
                  <c:v>-225</c:v>
                </c:pt>
                <c:pt idx="11694">
                  <c:v>91</c:v>
                </c:pt>
                <c:pt idx="11695">
                  <c:v>553</c:v>
                </c:pt>
                <c:pt idx="11696">
                  <c:v>565</c:v>
                </c:pt>
                <c:pt idx="11697">
                  <c:v>52</c:v>
                </c:pt>
                <c:pt idx="11698">
                  <c:v>-482</c:v>
                </c:pt>
                <c:pt idx="11699">
                  <c:v>-508</c:v>
                </c:pt>
                <c:pt idx="11700">
                  <c:v>12</c:v>
                </c:pt>
                <c:pt idx="11701">
                  <c:v>645</c:v>
                </c:pt>
                <c:pt idx="11702">
                  <c:v>940</c:v>
                </c:pt>
                <c:pt idx="11703">
                  <c:v>814</c:v>
                </c:pt>
                <c:pt idx="11704">
                  <c:v>509</c:v>
                </c:pt>
                <c:pt idx="11705">
                  <c:v>272</c:v>
                </c:pt>
                <c:pt idx="11706">
                  <c:v>143</c:v>
                </c:pt>
                <c:pt idx="11707">
                  <c:v>18</c:v>
                </c:pt>
                <c:pt idx="11708">
                  <c:v>-158</c:v>
                </c:pt>
                <c:pt idx="11709">
                  <c:v>-323</c:v>
                </c:pt>
                <c:pt idx="11710">
                  <c:v>-379</c:v>
                </c:pt>
                <c:pt idx="11711">
                  <c:v>-304</c:v>
                </c:pt>
                <c:pt idx="11712">
                  <c:v>-165</c:v>
                </c:pt>
                <c:pt idx="11713">
                  <c:v>-46</c:v>
                </c:pt>
                <c:pt idx="11714">
                  <c:v>5</c:v>
                </c:pt>
                <c:pt idx="11715">
                  <c:v>-14</c:v>
                </c:pt>
                <c:pt idx="11716">
                  <c:v>-80</c:v>
                </c:pt>
                <c:pt idx="11717">
                  <c:v>-135</c:v>
                </c:pt>
                <c:pt idx="11718">
                  <c:v>-101</c:v>
                </c:pt>
                <c:pt idx="11719">
                  <c:v>69</c:v>
                </c:pt>
                <c:pt idx="11720">
                  <c:v>332</c:v>
                </c:pt>
                <c:pt idx="11721">
                  <c:v>557</c:v>
                </c:pt>
                <c:pt idx="11722">
                  <c:v>606</c:v>
                </c:pt>
                <c:pt idx="11723">
                  <c:v>450</c:v>
                </c:pt>
                <c:pt idx="11724">
                  <c:v>187</c:v>
                </c:pt>
                <c:pt idx="11725">
                  <c:v>-36</c:v>
                </c:pt>
                <c:pt idx="11726">
                  <c:v>-135</c:v>
                </c:pt>
                <c:pt idx="11727">
                  <c:v>-137</c:v>
                </c:pt>
                <c:pt idx="11728">
                  <c:v>-124</c:v>
                </c:pt>
                <c:pt idx="11729">
                  <c:v>-146</c:v>
                </c:pt>
                <c:pt idx="11730">
                  <c:v>-176</c:v>
                </c:pt>
                <c:pt idx="11731">
                  <c:v>-151</c:v>
                </c:pt>
                <c:pt idx="11732">
                  <c:v>-42</c:v>
                </c:pt>
                <c:pt idx="11733">
                  <c:v>103</c:v>
                </c:pt>
                <c:pt idx="11734">
                  <c:v>185</c:v>
                </c:pt>
                <c:pt idx="11735">
                  <c:v>122</c:v>
                </c:pt>
                <c:pt idx="11736">
                  <c:v>-86</c:v>
                </c:pt>
                <c:pt idx="11737">
                  <c:v>-345</c:v>
                </c:pt>
                <c:pt idx="11738">
                  <c:v>-523</c:v>
                </c:pt>
                <c:pt idx="11739">
                  <c:v>-542</c:v>
                </c:pt>
                <c:pt idx="11740">
                  <c:v>-435</c:v>
                </c:pt>
                <c:pt idx="11741">
                  <c:v>-302</c:v>
                </c:pt>
                <c:pt idx="11742">
                  <c:v>-217</c:v>
                </c:pt>
                <c:pt idx="11743">
                  <c:v>-159</c:v>
                </c:pt>
                <c:pt idx="11744">
                  <c:v>-60</c:v>
                </c:pt>
                <c:pt idx="11745">
                  <c:v>74</c:v>
                </c:pt>
                <c:pt idx="11746">
                  <c:v>142</c:v>
                </c:pt>
                <c:pt idx="11747">
                  <c:v>36</c:v>
                </c:pt>
                <c:pt idx="11748">
                  <c:v>-200</c:v>
                </c:pt>
                <c:pt idx="11749">
                  <c:v>-393</c:v>
                </c:pt>
                <c:pt idx="11750">
                  <c:v>-424</c:v>
                </c:pt>
                <c:pt idx="11751">
                  <c:v>-371</c:v>
                </c:pt>
                <c:pt idx="11752">
                  <c:v>-398</c:v>
                </c:pt>
                <c:pt idx="11753">
                  <c:v>-460</c:v>
                </c:pt>
                <c:pt idx="11754">
                  <c:v>-193</c:v>
                </c:pt>
                <c:pt idx="11755">
                  <c:v>754</c:v>
                </c:pt>
                <c:pt idx="11756">
                  <c:v>2224</c:v>
                </c:pt>
                <c:pt idx="11757">
                  <c:v>3419</c:v>
                </c:pt>
                <c:pt idx="11758">
                  <c:v>3447</c:v>
                </c:pt>
                <c:pt idx="11759">
                  <c:v>2098</c:v>
                </c:pt>
                <c:pt idx="11760">
                  <c:v>123</c:v>
                </c:pt>
                <c:pt idx="11761">
                  <c:v>-1342</c:v>
                </c:pt>
                <c:pt idx="11762">
                  <c:v>-1685</c:v>
                </c:pt>
                <c:pt idx="11763">
                  <c:v>-1225</c:v>
                </c:pt>
                <c:pt idx="11764">
                  <c:v>-770</c:v>
                </c:pt>
                <c:pt idx="11765">
                  <c:v>-815</c:v>
                </c:pt>
                <c:pt idx="11766">
                  <c:v>-1194</c:v>
                </c:pt>
                <c:pt idx="11767">
                  <c:v>-1424</c:v>
                </c:pt>
                <c:pt idx="11768">
                  <c:v>-1298</c:v>
                </c:pt>
                <c:pt idx="11769">
                  <c:v>-1053</c:v>
                </c:pt>
                <c:pt idx="11770">
                  <c:v>-1007</c:v>
                </c:pt>
                <c:pt idx="11771">
                  <c:v>-1155</c:v>
                </c:pt>
                <c:pt idx="11772">
                  <c:v>-1194</c:v>
                </c:pt>
                <c:pt idx="11773">
                  <c:v>-920</c:v>
                </c:pt>
                <c:pt idx="11774">
                  <c:v>-511</c:v>
                </c:pt>
                <c:pt idx="11775">
                  <c:v>-339</c:v>
                </c:pt>
                <c:pt idx="11776">
                  <c:v>-536</c:v>
                </c:pt>
                <c:pt idx="11777">
                  <c:v>-818</c:v>
                </c:pt>
                <c:pt idx="11778">
                  <c:v>-799</c:v>
                </c:pt>
                <c:pt idx="11779">
                  <c:v>-440</c:v>
                </c:pt>
                <c:pt idx="11780">
                  <c:v>-113</c:v>
                </c:pt>
                <c:pt idx="11781">
                  <c:v>-156</c:v>
                </c:pt>
                <c:pt idx="11782">
                  <c:v>-413</c:v>
                </c:pt>
                <c:pt idx="11783">
                  <c:v>-287</c:v>
                </c:pt>
                <c:pt idx="11784">
                  <c:v>676</c:v>
                </c:pt>
                <c:pt idx="11785">
                  <c:v>2251</c:v>
                </c:pt>
                <c:pt idx="11786">
                  <c:v>3615</c:v>
                </c:pt>
                <c:pt idx="11787">
                  <c:v>3999</c:v>
                </c:pt>
                <c:pt idx="11788">
                  <c:v>3296</c:v>
                </c:pt>
                <c:pt idx="11789">
                  <c:v>2050</c:v>
                </c:pt>
                <c:pt idx="11790">
                  <c:v>937</c:v>
                </c:pt>
                <c:pt idx="11791">
                  <c:v>271</c:v>
                </c:pt>
                <c:pt idx="11792">
                  <c:v>-27</c:v>
                </c:pt>
                <c:pt idx="11793">
                  <c:v>-128</c:v>
                </c:pt>
                <c:pt idx="11794">
                  <c:v>-58</c:v>
                </c:pt>
                <c:pt idx="11795">
                  <c:v>213</c:v>
                </c:pt>
                <c:pt idx="11796">
                  <c:v>598</c:v>
                </c:pt>
                <c:pt idx="11797">
                  <c:v>882</c:v>
                </c:pt>
                <c:pt idx="11798">
                  <c:v>925</c:v>
                </c:pt>
                <c:pt idx="11799">
                  <c:v>805</c:v>
                </c:pt>
                <c:pt idx="11800">
                  <c:v>719</c:v>
                </c:pt>
                <c:pt idx="11801">
                  <c:v>753</c:v>
                </c:pt>
                <c:pt idx="11802">
                  <c:v>806</c:v>
                </c:pt>
                <c:pt idx="11803">
                  <c:v>728</c:v>
                </c:pt>
                <c:pt idx="11804">
                  <c:v>509</c:v>
                </c:pt>
                <c:pt idx="11805">
                  <c:v>290</c:v>
                </c:pt>
                <c:pt idx="11806">
                  <c:v>200</c:v>
                </c:pt>
                <c:pt idx="11807">
                  <c:v>205</c:v>
                </c:pt>
                <c:pt idx="11808">
                  <c:v>157</c:v>
                </c:pt>
                <c:pt idx="11809">
                  <c:v>-33</c:v>
                </c:pt>
                <c:pt idx="11810">
                  <c:v>-291</c:v>
                </c:pt>
                <c:pt idx="11811">
                  <c:v>-444</c:v>
                </c:pt>
                <c:pt idx="11812">
                  <c:v>-404</c:v>
                </c:pt>
                <c:pt idx="11813">
                  <c:v>-247</c:v>
                </c:pt>
                <c:pt idx="11814">
                  <c:v>-142</c:v>
                </c:pt>
                <c:pt idx="11815">
                  <c:v>-181</c:v>
                </c:pt>
                <c:pt idx="11816">
                  <c:v>-296</c:v>
                </c:pt>
                <c:pt idx="11817">
                  <c:v>-334</c:v>
                </c:pt>
                <c:pt idx="11818">
                  <c:v>-208</c:v>
                </c:pt>
                <c:pt idx="11819">
                  <c:v>23</c:v>
                </c:pt>
                <c:pt idx="11820">
                  <c:v>224</c:v>
                </c:pt>
                <c:pt idx="11821">
                  <c:v>300</c:v>
                </c:pt>
                <c:pt idx="11822">
                  <c:v>257</c:v>
                </c:pt>
                <c:pt idx="11823">
                  <c:v>166</c:v>
                </c:pt>
                <c:pt idx="11824">
                  <c:v>84</c:v>
                </c:pt>
                <c:pt idx="11825">
                  <c:v>35</c:v>
                </c:pt>
                <c:pt idx="11826">
                  <c:v>43</c:v>
                </c:pt>
                <c:pt idx="11827">
                  <c:v>133</c:v>
                </c:pt>
                <c:pt idx="11828">
                  <c:v>294</c:v>
                </c:pt>
                <c:pt idx="11829">
                  <c:v>449</c:v>
                </c:pt>
                <c:pt idx="11830">
                  <c:v>506</c:v>
                </c:pt>
                <c:pt idx="11831">
                  <c:v>453</c:v>
                </c:pt>
                <c:pt idx="11832">
                  <c:v>389</c:v>
                </c:pt>
                <c:pt idx="11833">
                  <c:v>433</c:v>
                </c:pt>
                <c:pt idx="11834">
                  <c:v>600</c:v>
                </c:pt>
                <c:pt idx="11835">
                  <c:v>783</c:v>
                </c:pt>
                <c:pt idx="11836">
                  <c:v>856</c:v>
                </c:pt>
                <c:pt idx="11837">
                  <c:v>788</c:v>
                </c:pt>
                <c:pt idx="11838">
                  <c:v>649</c:v>
                </c:pt>
                <c:pt idx="11839">
                  <c:v>515</c:v>
                </c:pt>
                <c:pt idx="11840">
                  <c:v>407</c:v>
                </c:pt>
                <c:pt idx="11841">
                  <c:v>320</c:v>
                </c:pt>
                <c:pt idx="11842">
                  <c:v>279</c:v>
                </c:pt>
                <c:pt idx="11843">
                  <c:v>329</c:v>
                </c:pt>
                <c:pt idx="11844">
                  <c:v>451</c:v>
                </c:pt>
                <c:pt idx="11845">
                  <c:v>526</c:v>
                </c:pt>
                <c:pt idx="11846">
                  <c:v>414</c:v>
                </c:pt>
                <c:pt idx="11847">
                  <c:v>108</c:v>
                </c:pt>
                <c:pt idx="11848">
                  <c:v>-217</c:v>
                </c:pt>
                <c:pt idx="11849">
                  <c:v>-314</c:v>
                </c:pt>
                <c:pt idx="11850">
                  <c:v>-59</c:v>
                </c:pt>
                <c:pt idx="11851">
                  <c:v>438</c:v>
                </c:pt>
                <c:pt idx="11852">
                  <c:v>924</c:v>
                </c:pt>
                <c:pt idx="11853">
                  <c:v>1176</c:v>
                </c:pt>
                <c:pt idx="11854">
                  <c:v>1143</c:v>
                </c:pt>
                <c:pt idx="11855">
                  <c:v>926</c:v>
                </c:pt>
                <c:pt idx="11856">
                  <c:v>682</c:v>
                </c:pt>
                <c:pt idx="11857">
                  <c:v>521</c:v>
                </c:pt>
                <c:pt idx="11858">
                  <c:v>475</c:v>
                </c:pt>
                <c:pt idx="11859">
                  <c:v>517</c:v>
                </c:pt>
                <c:pt idx="11860">
                  <c:v>577</c:v>
                </c:pt>
                <c:pt idx="11861">
                  <c:v>573</c:v>
                </c:pt>
                <c:pt idx="11862">
                  <c:v>452</c:v>
                </c:pt>
                <c:pt idx="11863">
                  <c:v>240</c:v>
                </c:pt>
                <c:pt idx="11864">
                  <c:v>51</c:v>
                </c:pt>
                <c:pt idx="11865">
                  <c:v>9</c:v>
                </c:pt>
                <c:pt idx="11866">
                  <c:v>144</c:v>
                </c:pt>
                <c:pt idx="11867">
                  <c:v>352</c:v>
                </c:pt>
                <c:pt idx="11868">
                  <c:v>464</c:v>
                </c:pt>
                <c:pt idx="11869">
                  <c:v>383</c:v>
                </c:pt>
                <c:pt idx="11870">
                  <c:v>169</c:v>
                </c:pt>
                <c:pt idx="11871">
                  <c:v>-8</c:v>
                </c:pt>
                <c:pt idx="11872">
                  <c:v>-6</c:v>
                </c:pt>
                <c:pt idx="11873">
                  <c:v>171</c:v>
                </c:pt>
                <c:pt idx="11874">
                  <c:v>387</c:v>
                </c:pt>
                <c:pt idx="11875">
                  <c:v>483</c:v>
                </c:pt>
                <c:pt idx="11876">
                  <c:v>419</c:v>
                </c:pt>
                <c:pt idx="11877">
                  <c:v>291</c:v>
                </c:pt>
                <c:pt idx="11878">
                  <c:v>242</c:v>
                </c:pt>
                <c:pt idx="11879">
                  <c:v>322</c:v>
                </c:pt>
                <c:pt idx="11880">
                  <c:v>447</c:v>
                </c:pt>
                <c:pt idx="11881">
                  <c:v>484</c:v>
                </c:pt>
                <c:pt idx="11882">
                  <c:v>379</c:v>
                </c:pt>
                <c:pt idx="11883">
                  <c:v>205</c:v>
                </c:pt>
                <c:pt idx="11884">
                  <c:v>90</c:v>
                </c:pt>
                <c:pt idx="11885">
                  <c:v>96</c:v>
                </c:pt>
                <c:pt idx="11886">
                  <c:v>162</c:v>
                </c:pt>
                <c:pt idx="11887">
                  <c:v>172</c:v>
                </c:pt>
                <c:pt idx="11888">
                  <c:v>66</c:v>
                </c:pt>
                <c:pt idx="11889">
                  <c:v>-105</c:v>
                </c:pt>
                <c:pt idx="11890">
                  <c:v>-224</c:v>
                </c:pt>
                <c:pt idx="11891">
                  <c:v>-200</c:v>
                </c:pt>
                <c:pt idx="11892">
                  <c:v>-31</c:v>
                </c:pt>
                <c:pt idx="11893">
                  <c:v>187</c:v>
                </c:pt>
                <c:pt idx="11894">
                  <c:v>321</c:v>
                </c:pt>
                <c:pt idx="11895">
                  <c:v>275</c:v>
                </c:pt>
                <c:pt idx="11896">
                  <c:v>54</c:v>
                </c:pt>
                <c:pt idx="11897">
                  <c:v>-221</c:v>
                </c:pt>
                <c:pt idx="11898">
                  <c:v>-385</c:v>
                </c:pt>
                <c:pt idx="11899">
                  <c:v>-343</c:v>
                </c:pt>
                <c:pt idx="11900">
                  <c:v>-152</c:v>
                </c:pt>
                <c:pt idx="11901">
                  <c:v>17</c:v>
                </c:pt>
                <c:pt idx="11902">
                  <c:v>25</c:v>
                </c:pt>
                <c:pt idx="11903">
                  <c:v>-117</c:v>
                </c:pt>
                <c:pt idx="11904">
                  <c:v>-267</c:v>
                </c:pt>
                <c:pt idx="11905">
                  <c:v>-287</c:v>
                </c:pt>
                <c:pt idx="11906">
                  <c:v>-178</c:v>
                </c:pt>
                <c:pt idx="11907">
                  <c:v>-62</c:v>
                </c:pt>
                <c:pt idx="11908">
                  <c:v>-70</c:v>
                </c:pt>
                <c:pt idx="11909">
                  <c:v>-230</c:v>
                </c:pt>
                <c:pt idx="11910">
                  <c:v>-464</c:v>
                </c:pt>
                <c:pt idx="11911">
                  <c:v>-645</c:v>
                </c:pt>
                <c:pt idx="11912">
                  <c:v>-672</c:v>
                </c:pt>
                <c:pt idx="11913">
                  <c:v>-500</c:v>
                </c:pt>
                <c:pt idx="11914">
                  <c:v>-188</c:v>
                </c:pt>
                <c:pt idx="11915">
                  <c:v>89</c:v>
                </c:pt>
                <c:pt idx="11916">
                  <c:v>122</c:v>
                </c:pt>
                <c:pt idx="11917">
                  <c:v>-172</c:v>
                </c:pt>
                <c:pt idx="11918">
                  <c:v>-632</c:v>
                </c:pt>
                <c:pt idx="11919">
                  <c:v>-932</c:v>
                </c:pt>
                <c:pt idx="11920">
                  <c:v>-833</c:v>
                </c:pt>
                <c:pt idx="11921">
                  <c:v>-364</c:v>
                </c:pt>
                <c:pt idx="11922">
                  <c:v>234</c:v>
                </c:pt>
                <c:pt idx="11923">
                  <c:v>754</c:v>
                </c:pt>
                <c:pt idx="11924">
                  <c:v>1146</c:v>
                </c:pt>
                <c:pt idx="11925">
                  <c:v>1437</c:v>
                </c:pt>
                <c:pt idx="11926">
                  <c:v>1551</c:v>
                </c:pt>
                <c:pt idx="11927">
                  <c:v>1335</c:v>
                </c:pt>
                <c:pt idx="11928">
                  <c:v>762</c:v>
                </c:pt>
                <c:pt idx="11929">
                  <c:v>89</c:v>
                </c:pt>
                <c:pt idx="11930">
                  <c:v>-303</c:v>
                </c:pt>
                <c:pt idx="11931">
                  <c:v>-245</c:v>
                </c:pt>
                <c:pt idx="11932">
                  <c:v>66</c:v>
                </c:pt>
                <c:pt idx="11933">
                  <c:v>271</c:v>
                </c:pt>
                <c:pt idx="11934">
                  <c:v>209</c:v>
                </c:pt>
                <c:pt idx="11935">
                  <c:v>52</c:v>
                </c:pt>
                <c:pt idx="11936">
                  <c:v>88</c:v>
                </c:pt>
                <c:pt idx="11937">
                  <c:v>394</c:v>
                </c:pt>
                <c:pt idx="11938">
                  <c:v>764</c:v>
                </c:pt>
                <c:pt idx="11939">
                  <c:v>919</c:v>
                </c:pt>
                <c:pt idx="11940">
                  <c:v>779</c:v>
                </c:pt>
                <c:pt idx="11941">
                  <c:v>504</c:v>
                </c:pt>
                <c:pt idx="11942">
                  <c:v>297</c:v>
                </c:pt>
                <c:pt idx="11943">
                  <c:v>212</c:v>
                </c:pt>
                <c:pt idx="11944">
                  <c:v>146</c:v>
                </c:pt>
                <c:pt idx="11945">
                  <c:v>16</c:v>
                </c:pt>
                <c:pt idx="11946">
                  <c:v>-104</c:v>
                </c:pt>
                <c:pt idx="11947">
                  <c:v>-35</c:v>
                </c:pt>
                <c:pt idx="11948">
                  <c:v>299</c:v>
                </c:pt>
                <c:pt idx="11949">
                  <c:v>739</c:v>
                </c:pt>
                <c:pt idx="11950">
                  <c:v>979</c:v>
                </c:pt>
                <c:pt idx="11951">
                  <c:v>851</c:v>
                </c:pt>
                <c:pt idx="11952">
                  <c:v>483</c:v>
                </c:pt>
                <c:pt idx="11953">
                  <c:v>177</c:v>
                </c:pt>
                <c:pt idx="11954">
                  <c:v>95</c:v>
                </c:pt>
                <c:pt idx="11955">
                  <c:v>117</c:v>
                </c:pt>
                <c:pt idx="11956">
                  <c:v>41</c:v>
                </c:pt>
                <c:pt idx="11957">
                  <c:v>-94</c:v>
                </c:pt>
                <c:pt idx="11958">
                  <c:v>7</c:v>
                </c:pt>
                <c:pt idx="11959">
                  <c:v>553</c:v>
                </c:pt>
                <c:pt idx="11960">
                  <c:v>1296</c:v>
                </c:pt>
                <c:pt idx="11961">
                  <c:v>1666</c:v>
                </c:pt>
                <c:pt idx="11962">
                  <c:v>1313</c:v>
                </c:pt>
                <c:pt idx="11963">
                  <c:v>514</c:v>
                </c:pt>
                <c:pt idx="11964">
                  <c:v>-45</c:v>
                </c:pt>
                <c:pt idx="11965">
                  <c:v>69</c:v>
                </c:pt>
                <c:pt idx="11966">
                  <c:v>644</c:v>
                </c:pt>
                <c:pt idx="11967">
                  <c:v>1072</c:v>
                </c:pt>
                <c:pt idx="11968">
                  <c:v>973</c:v>
                </c:pt>
                <c:pt idx="11969">
                  <c:v>522</c:v>
                </c:pt>
                <c:pt idx="11970">
                  <c:v>190</c:v>
                </c:pt>
                <c:pt idx="11971">
                  <c:v>248</c:v>
                </c:pt>
                <c:pt idx="11972">
                  <c:v>569</c:v>
                </c:pt>
                <c:pt idx="11973">
                  <c:v>851</c:v>
                </c:pt>
                <c:pt idx="11974">
                  <c:v>931</c:v>
                </c:pt>
                <c:pt idx="11975">
                  <c:v>854</c:v>
                </c:pt>
                <c:pt idx="11976">
                  <c:v>721</c:v>
                </c:pt>
                <c:pt idx="11977">
                  <c:v>568</c:v>
                </c:pt>
                <c:pt idx="11978">
                  <c:v>391</c:v>
                </c:pt>
                <c:pt idx="11979">
                  <c:v>234</c:v>
                </c:pt>
                <c:pt idx="11980">
                  <c:v>160</c:v>
                </c:pt>
                <c:pt idx="11981">
                  <c:v>173</c:v>
                </c:pt>
                <c:pt idx="11982">
                  <c:v>192</c:v>
                </c:pt>
                <c:pt idx="11983">
                  <c:v>144</c:v>
                </c:pt>
                <c:pt idx="11984">
                  <c:v>36</c:v>
                </c:pt>
                <c:pt idx="11985">
                  <c:v>-52</c:v>
                </c:pt>
                <c:pt idx="11986">
                  <c:v>-61</c:v>
                </c:pt>
                <c:pt idx="11987">
                  <c:v>14</c:v>
                </c:pt>
                <c:pt idx="11988">
                  <c:v>133</c:v>
                </c:pt>
                <c:pt idx="11989">
                  <c:v>246</c:v>
                </c:pt>
                <c:pt idx="11990">
                  <c:v>307</c:v>
                </c:pt>
                <c:pt idx="11991">
                  <c:v>297</c:v>
                </c:pt>
                <c:pt idx="11992">
                  <c:v>248</c:v>
                </c:pt>
                <c:pt idx="11993">
                  <c:v>251</c:v>
                </c:pt>
                <c:pt idx="11994">
                  <c:v>379</c:v>
                </c:pt>
                <c:pt idx="11995">
                  <c:v>607</c:v>
                </c:pt>
                <c:pt idx="11996">
                  <c:v>808</c:v>
                </c:pt>
                <c:pt idx="11997">
                  <c:v>873</c:v>
                </c:pt>
                <c:pt idx="11998">
                  <c:v>810</c:v>
                </c:pt>
                <c:pt idx="11999">
                  <c:v>731</c:v>
                </c:pt>
                <c:pt idx="12000">
                  <c:v>723</c:v>
                </c:pt>
                <c:pt idx="12001">
                  <c:v>776</c:v>
                </c:pt>
                <c:pt idx="12002">
                  <c:v>825</c:v>
                </c:pt>
                <c:pt idx="12003">
                  <c:v>853</c:v>
                </c:pt>
                <c:pt idx="12004">
                  <c:v>898</c:v>
                </c:pt>
                <c:pt idx="12005">
                  <c:v>979</c:v>
                </c:pt>
                <c:pt idx="12006">
                  <c:v>1043</c:v>
                </c:pt>
                <c:pt idx="12007">
                  <c:v>1024</c:v>
                </c:pt>
                <c:pt idx="12008">
                  <c:v>944</c:v>
                </c:pt>
                <c:pt idx="12009">
                  <c:v>901</c:v>
                </c:pt>
                <c:pt idx="12010">
                  <c:v>959</c:v>
                </c:pt>
                <c:pt idx="12011">
                  <c:v>1055</c:v>
                </c:pt>
                <c:pt idx="12012">
                  <c:v>1064</c:v>
                </c:pt>
                <c:pt idx="12013">
                  <c:v>941</c:v>
                </c:pt>
                <c:pt idx="12014">
                  <c:v>795</c:v>
                </c:pt>
                <c:pt idx="12015">
                  <c:v>786</c:v>
                </c:pt>
                <c:pt idx="12016">
                  <c:v>959</c:v>
                </c:pt>
                <c:pt idx="12017">
                  <c:v>1190</c:v>
                </c:pt>
                <c:pt idx="12018">
                  <c:v>1290</c:v>
                </c:pt>
                <c:pt idx="12019">
                  <c:v>1176</c:v>
                </c:pt>
                <c:pt idx="12020">
                  <c:v>947</c:v>
                </c:pt>
                <c:pt idx="12021">
                  <c:v>801</c:v>
                </c:pt>
                <c:pt idx="12022">
                  <c:v>857</c:v>
                </c:pt>
                <c:pt idx="12023">
                  <c:v>1045</c:v>
                </c:pt>
                <c:pt idx="12024">
                  <c:v>1151</c:v>
                </c:pt>
                <c:pt idx="12025">
                  <c:v>1015</c:v>
                </c:pt>
                <c:pt idx="12026">
                  <c:v>694</c:v>
                </c:pt>
                <c:pt idx="12027">
                  <c:v>435</c:v>
                </c:pt>
                <c:pt idx="12028">
                  <c:v>445</c:v>
                </c:pt>
                <c:pt idx="12029">
                  <c:v>669</c:v>
                </c:pt>
                <c:pt idx="12030">
                  <c:v>814</c:v>
                </c:pt>
                <c:pt idx="12031">
                  <c:v>644</c:v>
                </c:pt>
                <c:pt idx="12032">
                  <c:v>247</c:v>
                </c:pt>
                <c:pt idx="12033">
                  <c:v>-9</c:v>
                </c:pt>
                <c:pt idx="12034">
                  <c:v>169</c:v>
                </c:pt>
                <c:pt idx="12035">
                  <c:v>717</c:v>
                </c:pt>
                <c:pt idx="12036">
                  <c:v>1263</c:v>
                </c:pt>
                <c:pt idx="12037">
                  <c:v>1484</c:v>
                </c:pt>
                <c:pt idx="12038">
                  <c:v>1365</c:v>
                </c:pt>
                <c:pt idx="12039">
                  <c:v>1122</c:v>
                </c:pt>
                <c:pt idx="12040">
                  <c:v>923</c:v>
                </c:pt>
                <c:pt idx="12041">
                  <c:v>765</c:v>
                </c:pt>
                <c:pt idx="12042">
                  <c:v>600</c:v>
                </c:pt>
                <c:pt idx="12043">
                  <c:v>524</c:v>
                </c:pt>
                <c:pt idx="12044">
                  <c:v>715</c:v>
                </c:pt>
                <c:pt idx="12045">
                  <c:v>1192</c:v>
                </c:pt>
                <c:pt idx="12046">
                  <c:v>1678</c:v>
                </c:pt>
                <c:pt idx="12047">
                  <c:v>1800</c:v>
                </c:pt>
                <c:pt idx="12048">
                  <c:v>1440</c:v>
                </c:pt>
                <c:pt idx="12049">
                  <c:v>885</c:v>
                </c:pt>
                <c:pt idx="12050">
                  <c:v>582</c:v>
                </c:pt>
                <c:pt idx="12051">
                  <c:v>745</c:v>
                </c:pt>
                <c:pt idx="12052">
                  <c:v>1188</c:v>
                </c:pt>
                <c:pt idx="12053">
                  <c:v>1521</c:v>
                </c:pt>
                <c:pt idx="12054">
                  <c:v>1530</c:v>
                </c:pt>
                <c:pt idx="12055">
                  <c:v>1334</c:v>
                </c:pt>
                <c:pt idx="12056">
                  <c:v>1229</c:v>
                </c:pt>
                <c:pt idx="12057">
                  <c:v>1362</c:v>
                </c:pt>
                <c:pt idx="12058">
                  <c:v>1595</c:v>
                </c:pt>
                <c:pt idx="12059">
                  <c:v>1651</c:v>
                </c:pt>
                <c:pt idx="12060">
                  <c:v>1423</c:v>
                </c:pt>
                <c:pt idx="12061">
                  <c:v>1092</c:v>
                </c:pt>
                <c:pt idx="12062">
                  <c:v>982</c:v>
                </c:pt>
                <c:pt idx="12063">
                  <c:v>1269</c:v>
                </c:pt>
                <c:pt idx="12064">
                  <c:v>1848</c:v>
                </c:pt>
                <c:pt idx="12065">
                  <c:v>2471</c:v>
                </c:pt>
                <c:pt idx="12066">
                  <c:v>2984</c:v>
                </c:pt>
                <c:pt idx="12067">
                  <c:v>3390</c:v>
                </c:pt>
                <c:pt idx="12068">
                  <c:v>3710</c:v>
                </c:pt>
                <c:pt idx="12069">
                  <c:v>3793</c:v>
                </c:pt>
                <c:pt idx="12070">
                  <c:v>3349</c:v>
                </c:pt>
                <c:pt idx="12071">
                  <c:v>2173</c:v>
                </c:pt>
                <c:pt idx="12072">
                  <c:v>372</c:v>
                </c:pt>
                <c:pt idx="12073">
                  <c:v>-1644</c:v>
                </c:pt>
                <c:pt idx="12074">
                  <c:v>-3396</c:v>
                </c:pt>
                <c:pt idx="12075">
                  <c:v>-4559</c:v>
                </c:pt>
                <c:pt idx="12076">
                  <c:v>-5058</c:v>
                </c:pt>
                <c:pt idx="12077">
                  <c:v>-5009</c:v>
                </c:pt>
                <c:pt idx="12078">
                  <c:v>-4612</c:v>
                </c:pt>
                <c:pt idx="12079">
                  <c:v>-4084</c:v>
                </c:pt>
                <c:pt idx="12080">
                  <c:v>-3600</c:v>
                </c:pt>
                <c:pt idx="12081">
                  <c:v>-3244</c:v>
                </c:pt>
                <c:pt idx="12082">
                  <c:v>-2990</c:v>
                </c:pt>
                <c:pt idx="12083">
                  <c:v>-2746</c:v>
                </c:pt>
                <c:pt idx="12084">
                  <c:v>-2433</c:v>
                </c:pt>
                <c:pt idx="12085">
                  <c:v>-2049</c:v>
                </c:pt>
                <c:pt idx="12086">
                  <c:v>-1660</c:v>
                </c:pt>
                <c:pt idx="12087">
                  <c:v>-1352</c:v>
                </c:pt>
                <c:pt idx="12088">
                  <c:v>-1176</c:v>
                </c:pt>
                <c:pt idx="12089">
                  <c:v>-1115</c:v>
                </c:pt>
                <c:pt idx="12090">
                  <c:v>-1072</c:v>
                </c:pt>
                <c:pt idx="12091">
                  <c:v>-928</c:v>
                </c:pt>
                <c:pt idx="12092">
                  <c:v>-627</c:v>
                </c:pt>
                <c:pt idx="12093">
                  <c:v>-243</c:v>
                </c:pt>
                <c:pt idx="12094">
                  <c:v>58</c:v>
                </c:pt>
                <c:pt idx="12095">
                  <c:v>167</c:v>
                </c:pt>
                <c:pt idx="12096">
                  <c:v>138</c:v>
                </c:pt>
                <c:pt idx="12097">
                  <c:v>137</c:v>
                </c:pt>
                <c:pt idx="12098">
                  <c:v>272</c:v>
                </c:pt>
                <c:pt idx="12099">
                  <c:v>463</c:v>
                </c:pt>
                <c:pt idx="12100">
                  <c:v>531</c:v>
                </c:pt>
                <c:pt idx="12101">
                  <c:v>397</c:v>
                </c:pt>
                <c:pt idx="12102">
                  <c:v>197</c:v>
                </c:pt>
                <c:pt idx="12103">
                  <c:v>163</c:v>
                </c:pt>
                <c:pt idx="12104">
                  <c:v>399</c:v>
                </c:pt>
                <c:pt idx="12105">
                  <c:v>772</c:v>
                </c:pt>
                <c:pt idx="12106">
                  <c:v>1040</c:v>
                </c:pt>
                <c:pt idx="12107">
                  <c:v>1044</c:v>
                </c:pt>
                <c:pt idx="12108">
                  <c:v>812</c:v>
                </c:pt>
                <c:pt idx="12109">
                  <c:v>477</c:v>
                </c:pt>
                <c:pt idx="12110">
                  <c:v>173</c:v>
                </c:pt>
                <c:pt idx="12111">
                  <c:v>-16</c:v>
                </c:pt>
                <c:pt idx="12112">
                  <c:v>-46</c:v>
                </c:pt>
                <c:pt idx="12113">
                  <c:v>80</c:v>
                </c:pt>
                <c:pt idx="12114">
                  <c:v>286</c:v>
                </c:pt>
                <c:pt idx="12115">
                  <c:v>441</c:v>
                </c:pt>
                <c:pt idx="12116">
                  <c:v>464</c:v>
                </c:pt>
                <c:pt idx="12117">
                  <c:v>411</c:v>
                </c:pt>
                <c:pt idx="12118">
                  <c:v>433</c:v>
                </c:pt>
                <c:pt idx="12119">
                  <c:v>619</c:v>
                </c:pt>
                <c:pt idx="12120">
                  <c:v>887</c:v>
                </c:pt>
                <c:pt idx="12121">
                  <c:v>1034</c:v>
                </c:pt>
                <c:pt idx="12122">
                  <c:v>928</c:v>
                </c:pt>
                <c:pt idx="12123">
                  <c:v>626</c:v>
                </c:pt>
                <c:pt idx="12124">
                  <c:v>336</c:v>
                </c:pt>
                <c:pt idx="12125">
                  <c:v>230</c:v>
                </c:pt>
                <c:pt idx="12126">
                  <c:v>319</c:v>
                </c:pt>
                <c:pt idx="12127">
                  <c:v>469</c:v>
                </c:pt>
                <c:pt idx="12128">
                  <c:v>532</c:v>
                </c:pt>
                <c:pt idx="12129">
                  <c:v>455</c:v>
                </c:pt>
                <c:pt idx="12130">
                  <c:v>303</c:v>
                </c:pt>
                <c:pt idx="12131">
                  <c:v>192</c:v>
                </c:pt>
                <c:pt idx="12132">
                  <c:v>206</c:v>
                </c:pt>
                <c:pt idx="12133">
                  <c:v>337</c:v>
                </c:pt>
                <c:pt idx="12134">
                  <c:v>489</c:v>
                </c:pt>
                <c:pt idx="12135">
                  <c:v>540</c:v>
                </c:pt>
                <c:pt idx="12136">
                  <c:v>447</c:v>
                </c:pt>
                <c:pt idx="12137">
                  <c:v>305</c:v>
                </c:pt>
                <c:pt idx="12138">
                  <c:v>306</c:v>
                </c:pt>
                <c:pt idx="12139">
                  <c:v>576</c:v>
                </c:pt>
                <c:pt idx="12140">
                  <c:v>1055</c:v>
                </c:pt>
                <c:pt idx="12141">
                  <c:v>1500</c:v>
                </c:pt>
                <c:pt idx="12142">
                  <c:v>1670</c:v>
                </c:pt>
                <c:pt idx="12143">
                  <c:v>1502</c:v>
                </c:pt>
                <c:pt idx="12144">
                  <c:v>1158</c:v>
                </c:pt>
                <c:pt idx="12145">
                  <c:v>875</c:v>
                </c:pt>
                <c:pt idx="12146">
                  <c:v>784</c:v>
                </c:pt>
                <c:pt idx="12147">
                  <c:v>852</c:v>
                </c:pt>
                <c:pt idx="12148">
                  <c:v>970</c:v>
                </c:pt>
                <c:pt idx="12149">
                  <c:v>1081</c:v>
                </c:pt>
                <c:pt idx="12150">
                  <c:v>1207</c:v>
                </c:pt>
                <c:pt idx="12151">
                  <c:v>1379</c:v>
                </c:pt>
                <c:pt idx="12152">
                  <c:v>1558</c:v>
                </c:pt>
                <c:pt idx="12153">
                  <c:v>1635</c:v>
                </c:pt>
                <c:pt idx="12154">
                  <c:v>1540</c:v>
                </c:pt>
                <c:pt idx="12155">
                  <c:v>1310</c:v>
                </c:pt>
                <c:pt idx="12156">
                  <c:v>1078</c:v>
                </c:pt>
                <c:pt idx="12157">
                  <c:v>961</c:v>
                </c:pt>
                <c:pt idx="12158">
                  <c:v>967</c:v>
                </c:pt>
                <c:pt idx="12159">
                  <c:v>1006</c:v>
                </c:pt>
                <c:pt idx="12160">
                  <c:v>997</c:v>
                </c:pt>
                <c:pt idx="12161">
                  <c:v>965</c:v>
                </c:pt>
                <c:pt idx="12162">
                  <c:v>1016</c:v>
                </c:pt>
                <c:pt idx="12163">
                  <c:v>1209</c:v>
                </c:pt>
                <c:pt idx="12164">
                  <c:v>1462</c:v>
                </c:pt>
                <c:pt idx="12165">
                  <c:v>1592</c:v>
                </c:pt>
                <c:pt idx="12166">
                  <c:v>1494</c:v>
                </c:pt>
                <c:pt idx="12167">
                  <c:v>1276</c:v>
                </c:pt>
                <c:pt idx="12168">
                  <c:v>1213</c:v>
                </c:pt>
                <c:pt idx="12169">
                  <c:v>1523</c:v>
                </c:pt>
                <c:pt idx="12170">
                  <c:v>2149</c:v>
                </c:pt>
                <c:pt idx="12171">
                  <c:v>2739</c:v>
                </c:pt>
                <c:pt idx="12172">
                  <c:v>2894</c:v>
                </c:pt>
                <c:pt idx="12173">
                  <c:v>2470</c:v>
                </c:pt>
                <c:pt idx="12174">
                  <c:v>1714</c:v>
                </c:pt>
                <c:pt idx="12175">
                  <c:v>1083</c:v>
                </c:pt>
                <c:pt idx="12176">
                  <c:v>897</c:v>
                </c:pt>
                <c:pt idx="12177">
                  <c:v>1119</c:v>
                </c:pt>
                <c:pt idx="12178">
                  <c:v>1450</c:v>
                </c:pt>
                <c:pt idx="12179">
                  <c:v>1621</c:v>
                </c:pt>
                <c:pt idx="12180">
                  <c:v>1611</c:v>
                </c:pt>
                <c:pt idx="12181">
                  <c:v>1575</c:v>
                </c:pt>
                <c:pt idx="12182">
                  <c:v>1620</c:v>
                </c:pt>
                <c:pt idx="12183">
                  <c:v>1674</c:v>
                </c:pt>
                <c:pt idx="12184">
                  <c:v>1600</c:v>
                </c:pt>
                <c:pt idx="12185">
                  <c:v>1390</c:v>
                </c:pt>
                <c:pt idx="12186">
                  <c:v>1183</c:v>
                </c:pt>
                <c:pt idx="12187">
                  <c:v>1090</c:v>
                </c:pt>
                <c:pt idx="12188">
                  <c:v>1044</c:v>
                </c:pt>
                <c:pt idx="12189">
                  <c:v>871</c:v>
                </c:pt>
                <c:pt idx="12190">
                  <c:v>521</c:v>
                </c:pt>
                <c:pt idx="12191">
                  <c:v>173</c:v>
                </c:pt>
                <c:pt idx="12192">
                  <c:v>65</c:v>
                </c:pt>
                <c:pt idx="12193">
                  <c:v>238</c:v>
                </c:pt>
                <c:pt idx="12194">
                  <c:v>477</c:v>
                </c:pt>
                <c:pt idx="12195">
                  <c:v>528</c:v>
                </c:pt>
                <c:pt idx="12196">
                  <c:v>365</c:v>
                </c:pt>
                <c:pt idx="12197">
                  <c:v>198</c:v>
                </c:pt>
                <c:pt idx="12198">
                  <c:v>232</c:v>
                </c:pt>
                <c:pt idx="12199">
                  <c:v>445</c:v>
                </c:pt>
                <c:pt idx="12200">
                  <c:v>630</c:v>
                </c:pt>
                <c:pt idx="12201">
                  <c:v>646</c:v>
                </c:pt>
                <c:pt idx="12202">
                  <c:v>568</c:v>
                </c:pt>
                <c:pt idx="12203">
                  <c:v>570</c:v>
                </c:pt>
                <c:pt idx="12204">
                  <c:v>701</c:v>
                </c:pt>
                <c:pt idx="12205">
                  <c:v>828</c:v>
                </c:pt>
                <c:pt idx="12206">
                  <c:v>831</c:v>
                </c:pt>
                <c:pt idx="12207">
                  <c:v>769</c:v>
                </c:pt>
                <c:pt idx="12208">
                  <c:v>798</c:v>
                </c:pt>
                <c:pt idx="12209">
                  <c:v>905</c:v>
                </c:pt>
                <c:pt idx="12210">
                  <c:v>853</c:v>
                </c:pt>
                <c:pt idx="12211">
                  <c:v>464</c:v>
                </c:pt>
                <c:pt idx="12212">
                  <c:v>-36</c:v>
                </c:pt>
                <c:pt idx="12213">
                  <c:v>-107</c:v>
                </c:pt>
                <c:pt idx="12214">
                  <c:v>576</c:v>
                </c:pt>
                <c:pt idx="12215">
                  <c:v>1655</c:v>
                </c:pt>
                <c:pt idx="12216">
                  <c:v>2287</c:v>
                </c:pt>
                <c:pt idx="12217">
                  <c:v>1893</c:v>
                </c:pt>
                <c:pt idx="12218">
                  <c:v>743</c:v>
                </c:pt>
                <c:pt idx="12219">
                  <c:v>-266</c:v>
                </c:pt>
                <c:pt idx="12220">
                  <c:v>-425</c:v>
                </c:pt>
                <c:pt idx="12221">
                  <c:v>176</c:v>
                </c:pt>
                <c:pt idx="12222">
                  <c:v>844</c:v>
                </c:pt>
                <c:pt idx="12223">
                  <c:v>992</c:v>
                </c:pt>
                <c:pt idx="12224">
                  <c:v>646</c:v>
                </c:pt>
                <c:pt idx="12225">
                  <c:v>269</c:v>
                </c:pt>
                <c:pt idx="12226">
                  <c:v>207</c:v>
                </c:pt>
                <c:pt idx="12227">
                  <c:v>386</c:v>
                </c:pt>
                <c:pt idx="12228">
                  <c:v>516</c:v>
                </c:pt>
                <c:pt idx="12229">
                  <c:v>459</c:v>
                </c:pt>
                <c:pt idx="12230">
                  <c:v>344</c:v>
                </c:pt>
                <c:pt idx="12231">
                  <c:v>343</c:v>
                </c:pt>
                <c:pt idx="12232">
                  <c:v>443</c:v>
                </c:pt>
                <c:pt idx="12233">
                  <c:v>490</c:v>
                </c:pt>
                <c:pt idx="12234">
                  <c:v>418</c:v>
                </c:pt>
                <c:pt idx="12235">
                  <c:v>366</c:v>
                </c:pt>
                <c:pt idx="12236">
                  <c:v>528</c:v>
                </c:pt>
                <c:pt idx="12237">
                  <c:v>914</c:v>
                </c:pt>
                <c:pt idx="12238">
                  <c:v>1306</c:v>
                </c:pt>
                <c:pt idx="12239">
                  <c:v>1440</c:v>
                </c:pt>
                <c:pt idx="12240">
                  <c:v>1231</c:v>
                </c:pt>
                <c:pt idx="12241">
                  <c:v>803</c:v>
                </c:pt>
                <c:pt idx="12242">
                  <c:v>351</c:v>
                </c:pt>
                <c:pt idx="12243">
                  <c:v>3</c:v>
                </c:pt>
                <c:pt idx="12244">
                  <c:v>-188</c:v>
                </c:pt>
                <c:pt idx="12245">
                  <c:v>-179</c:v>
                </c:pt>
                <c:pt idx="12246">
                  <c:v>55</c:v>
                </c:pt>
                <c:pt idx="12247">
                  <c:v>448</c:v>
                </c:pt>
                <c:pt idx="12248">
                  <c:v>799</c:v>
                </c:pt>
                <c:pt idx="12249">
                  <c:v>886</c:v>
                </c:pt>
                <c:pt idx="12250">
                  <c:v>642</c:v>
                </c:pt>
                <c:pt idx="12251">
                  <c:v>231</c:v>
                </c:pt>
                <c:pt idx="12252">
                  <c:v>-73</c:v>
                </c:pt>
                <c:pt idx="12253">
                  <c:v>-103</c:v>
                </c:pt>
                <c:pt idx="12254">
                  <c:v>92</c:v>
                </c:pt>
                <c:pt idx="12255">
                  <c:v>325</c:v>
                </c:pt>
                <c:pt idx="12256">
                  <c:v>449</c:v>
                </c:pt>
                <c:pt idx="12257">
                  <c:v>477</c:v>
                </c:pt>
                <c:pt idx="12258">
                  <c:v>546</c:v>
                </c:pt>
                <c:pt idx="12259">
                  <c:v>756</c:v>
                </c:pt>
                <c:pt idx="12260">
                  <c:v>1057</c:v>
                </c:pt>
                <c:pt idx="12261">
                  <c:v>1261</c:v>
                </c:pt>
                <c:pt idx="12262">
                  <c:v>1203</c:v>
                </c:pt>
                <c:pt idx="12263">
                  <c:v>892</c:v>
                </c:pt>
                <c:pt idx="12264">
                  <c:v>537</c:v>
                </c:pt>
                <c:pt idx="12265">
                  <c:v>380</c:v>
                </c:pt>
                <c:pt idx="12266">
                  <c:v>480</c:v>
                </c:pt>
                <c:pt idx="12267">
                  <c:v>649</c:v>
                </c:pt>
                <c:pt idx="12268">
                  <c:v>624</c:v>
                </c:pt>
                <c:pt idx="12269">
                  <c:v>323</c:v>
                </c:pt>
                <c:pt idx="12270">
                  <c:v>-58</c:v>
                </c:pt>
                <c:pt idx="12271">
                  <c:v>-238</c:v>
                </c:pt>
                <c:pt idx="12272">
                  <c:v>-122</c:v>
                </c:pt>
                <c:pt idx="12273">
                  <c:v>118</c:v>
                </c:pt>
                <c:pt idx="12274">
                  <c:v>255</c:v>
                </c:pt>
                <c:pt idx="12275">
                  <c:v>264</c:v>
                </c:pt>
                <c:pt idx="12276">
                  <c:v>333</c:v>
                </c:pt>
                <c:pt idx="12277">
                  <c:v>602</c:v>
                </c:pt>
                <c:pt idx="12278">
                  <c:v>951</c:v>
                </c:pt>
                <c:pt idx="12279">
                  <c:v>1099</c:v>
                </c:pt>
                <c:pt idx="12280">
                  <c:v>913</c:v>
                </c:pt>
                <c:pt idx="12281">
                  <c:v>558</c:v>
                </c:pt>
                <c:pt idx="12282">
                  <c:v>292</c:v>
                </c:pt>
                <c:pt idx="12283">
                  <c:v>174</c:v>
                </c:pt>
                <c:pt idx="12284">
                  <c:v>69</c:v>
                </c:pt>
                <c:pt idx="12285">
                  <c:v>-25</c:v>
                </c:pt>
                <c:pt idx="12286">
                  <c:v>207</c:v>
                </c:pt>
                <c:pt idx="12287">
                  <c:v>1115</c:v>
                </c:pt>
                <c:pt idx="12288">
                  <c:v>2532</c:v>
                </c:pt>
                <c:pt idx="12289">
                  <c:v>3632</c:v>
                </c:pt>
                <c:pt idx="12290">
                  <c:v>3524</c:v>
                </c:pt>
                <c:pt idx="12291">
                  <c:v>2073</c:v>
                </c:pt>
                <c:pt idx="12292">
                  <c:v>130</c:v>
                </c:pt>
                <c:pt idx="12293">
                  <c:v>-1156</c:v>
                </c:pt>
                <c:pt idx="12294">
                  <c:v>-1298</c:v>
                </c:pt>
                <c:pt idx="12295">
                  <c:v>-765</c:v>
                </c:pt>
                <c:pt idx="12296">
                  <c:v>-393</c:v>
                </c:pt>
                <c:pt idx="12297">
                  <c:v>-540</c:v>
                </c:pt>
                <c:pt idx="12298">
                  <c:v>-867</c:v>
                </c:pt>
                <c:pt idx="12299">
                  <c:v>-863</c:v>
                </c:pt>
                <c:pt idx="12300">
                  <c:v>-463</c:v>
                </c:pt>
                <c:pt idx="12301">
                  <c:v>-89</c:v>
                </c:pt>
                <c:pt idx="12302">
                  <c:v>-126</c:v>
                </c:pt>
                <c:pt idx="12303">
                  <c:v>-482</c:v>
                </c:pt>
                <c:pt idx="12304">
                  <c:v>-700</c:v>
                </c:pt>
                <c:pt idx="12305">
                  <c:v>-485</c:v>
                </c:pt>
                <c:pt idx="12306">
                  <c:v>-20</c:v>
                </c:pt>
                <c:pt idx="12307">
                  <c:v>241</c:v>
                </c:pt>
                <c:pt idx="12308">
                  <c:v>60</c:v>
                </c:pt>
                <c:pt idx="12309">
                  <c:v>-355</c:v>
                </c:pt>
                <c:pt idx="12310">
                  <c:v>-586</c:v>
                </c:pt>
                <c:pt idx="12311">
                  <c:v>-423</c:v>
                </c:pt>
                <c:pt idx="12312">
                  <c:v>-36</c:v>
                </c:pt>
                <c:pt idx="12313">
                  <c:v>239</c:v>
                </c:pt>
                <c:pt idx="12314">
                  <c:v>244</c:v>
                </c:pt>
                <c:pt idx="12315">
                  <c:v>112</c:v>
                </c:pt>
                <c:pt idx="12316">
                  <c:v>79</c:v>
                </c:pt>
                <c:pt idx="12317">
                  <c:v>229</c:v>
                </c:pt>
                <c:pt idx="12318">
                  <c:v>424</c:v>
                </c:pt>
                <c:pt idx="12319">
                  <c:v>468</c:v>
                </c:pt>
                <c:pt idx="12320">
                  <c:v>314</c:v>
                </c:pt>
                <c:pt idx="12321">
                  <c:v>96</c:v>
                </c:pt>
                <c:pt idx="12322">
                  <c:v>-13</c:v>
                </c:pt>
                <c:pt idx="12323">
                  <c:v>16</c:v>
                </c:pt>
                <c:pt idx="12324">
                  <c:v>63</c:v>
                </c:pt>
                <c:pt idx="12325">
                  <c:v>-7</c:v>
                </c:pt>
                <c:pt idx="12326">
                  <c:v>-193</c:v>
                </c:pt>
                <c:pt idx="12327">
                  <c:v>-363</c:v>
                </c:pt>
                <c:pt idx="12328">
                  <c:v>-390</c:v>
                </c:pt>
                <c:pt idx="12329">
                  <c:v>-263</c:v>
                </c:pt>
                <c:pt idx="12330">
                  <c:v>-47</c:v>
                </c:pt>
                <c:pt idx="12331">
                  <c:v>215</c:v>
                </c:pt>
                <c:pt idx="12332">
                  <c:v>536</c:v>
                </c:pt>
                <c:pt idx="12333">
                  <c:v>889</c:v>
                </c:pt>
                <c:pt idx="12334">
                  <c:v>1144</c:v>
                </c:pt>
                <c:pt idx="12335">
                  <c:v>1145</c:v>
                </c:pt>
                <c:pt idx="12336">
                  <c:v>882</c:v>
                </c:pt>
                <c:pt idx="12337">
                  <c:v>536</c:v>
                </c:pt>
                <c:pt idx="12338">
                  <c:v>324</c:v>
                </c:pt>
                <c:pt idx="12339">
                  <c:v>289</c:v>
                </c:pt>
                <c:pt idx="12340">
                  <c:v>294</c:v>
                </c:pt>
                <c:pt idx="12341">
                  <c:v>204</c:v>
                </c:pt>
                <c:pt idx="12342">
                  <c:v>55</c:v>
                </c:pt>
                <c:pt idx="12343">
                  <c:v>-5</c:v>
                </c:pt>
                <c:pt idx="12344">
                  <c:v>81</c:v>
                </c:pt>
                <c:pt idx="12345">
                  <c:v>204</c:v>
                </c:pt>
                <c:pt idx="12346">
                  <c:v>207</c:v>
                </c:pt>
                <c:pt idx="12347">
                  <c:v>80</c:v>
                </c:pt>
                <c:pt idx="12348">
                  <c:v>-37</c:v>
                </c:pt>
                <c:pt idx="12349">
                  <c:v>-25</c:v>
                </c:pt>
                <c:pt idx="12350">
                  <c:v>74</c:v>
                </c:pt>
                <c:pt idx="12351">
                  <c:v>121</c:v>
                </c:pt>
                <c:pt idx="12352">
                  <c:v>39</c:v>
                </c:pt>
                <c:pt idx="12353">
                  <c:v>-94</c:v>
                </c:pt>
                <c:pt idx="12354">
                  <c:v>-138</c:v>
                </c:pt>
                <c:pt idx="12355">
                  <c:v>-35</c:v>
                </c:pt>
                <c:pt idx="12356">
                  <c:v>149</c:v>
                </c:pt>
                <c:pt idx="12357">
                  <c:v>304</c:v>
                </c:pt>
                <c:pt idx="12358">
                  <c:v>364</c:v>
                </c:pt>
                <c:pt idx="12359">
                  <c:v>338</c:v>
                </c:pt>
                <c:pt idx="12360">
                  <c:v>266</c:v>
                </c:pt>
                <c:pt idx="12361">
                  <c:v>176</c:v>
                </c:pt>
                <c:pt idx="12362">
                  <c:v>64</c:v>
                </c:pt>
                <c:pt idx="12363">
                  <c:v>-76</c:v>
                </c:pt>
                <c:pt idx="12364">
                  <c:v>-220</c:v>
                </c:pt>
                <c:pt idx="12365">
                  <c:v>-298</c:v>
                </c:pt>
                <c:pt idx="12366">
                  <c:v>-241</c:v>
                </c:pt>
                <c:pt idx="12367">
                  <c:v>-56</c:v>
                </c:pt>
                <c:pt idx="12368">
                  <c:v>147</c:v>
                </c:pt>
                <c:pt idx="12369">
                  <c:v>234</c:v>
                </c:pt>
                <c:pt idx="12370">
                  <c:v>172</c:v>
                </c:pt>
                <c:pt idx="12371">
                  <c:v>70</c:v>
                </c:pt>
                <c:pt idx="12372">
                  <c:v>65</c:v>
                </c:pt>
                <c:pt idx="12373">
                  <c:v>173</c:v>
                </c:pt>
                <c:pt idx="12374">
                  <c:v>258</c:v>
                </c:pt>
                <c:pt idx="12375">
                  <c:v>184</c:v>
                </c:pt>
                <c:pt idx="12376">
                  <c:v>-31</c:v>
                </c:pt>
                <c:pt idx="12377">
                  <c:v>-226</c:v>
                </c:pt>
                <c:pt idx="12378">
                  <c:v>-257</c:v>
                </c:pt>
                <c:pt idx="12379">
                  <c:v>-136</c:v>
                </c:pt>
                <c:pt idx="12380">
                  <c:v>3</c:v>
                </c:pt>
                <c:pt idx="12381">
                  <c:v>68</c:v>
                </c:pt>
                <c:pt idx="12382">
                  <c:v>80</c:v>
                </c:pt>
                <c:pt idx="12383">
                  <c:v>117</c:v>
                </c:pt>
                <c:pt idx="12384">
                  <c:v>199</c:v>
                </c:pt>
                <c:pt idx="12385">
                  <c:v>258</c:v>
                </c:pt>
                <c:pt idx="12386">
                  <c:v>221</c:v>
                </c:pt>
                <c:pt idx="12387">
                  <c:v>96</c:v>
                </c:pt>
                <c:pt idx="12388">
                  <c:v>-44</c:v>
                </c:pt>
                <c:pt idx="12389">
                  <c:v>-141</c:v>
                </c:pt>
                <c:pt idx="12390">
                  <c:v>-189</c:v>
                </c:pt>
                <c:pt idx="12391">
                  <c:v>-213</c:v>
                </c:pt>
                <c:pt idx="12392">
                  <c:v>-215</c:v>
                </c:pt>
                <c:pt idx="12393">
                  <c:v>-174</c:v>
                </c:pt>
                <c:pt idx="12394">
                  <c:v>-85</c:v>
                </c:pt>
                <c:pt idx="12395">
                  <c:v>14</c:v>
                </c:pt>
                <c:pt idx="12396">
                  <c:v>73</c:v>
                </c:pt>
                <c:pt idx="12397">
                  <c:v>74</c:v>
                </c:pt>
                <c:pt idx="12398">
                  <c:v>47</c:v>
                </c:pt>
                <c:pt idx="12399">
                  <c:v>42</c:v>
                </c:pt>
                <c:pt idx="12400">
                  <c:v>79</c:v>
                </c:pt>
                <c:pt idx="12401">
                  <c:v>142</c:v>
                </c:pt>
                <c:pt idx="12402">
                  <c:v>197</c:v>
                </c:pt>
                <c:pt idx="12403">
                  <c:v>214</c:v>
                </c:pt>
                <c:pt idx="12404">
                  <c:v>188</c:v>
                </c:pt>
                <c:pt idx="12405">
                  <c:v>139</c:v>
                </c:pt>
                <c:pt idx="12406">
                  <c:v>103</c:v>
                </c:pt>
                <c:pt idx="12407">
                  <c:v>107</c:v>
                </c:pt>
                <c:pt idx="12408">
                  <c:v>155</c:v>
                </c:pt>
                <c:pt idx="12409">
                  <c:v>231</c:v>
                </c:pt>
                <c:pt idx="12410">
                  <c:v>327</c:v>
                </c:pt>
                <c:pt idx="12411">
                  <c:v>440</c:v>
                </c:pt>
                <c:pt idx="12412">
                  <c:v>556</c:v>
                </c:pt>
                <c:pt idx="12413">
                  <c:v>616</c:v>
                </c:pt>
                <c:pt idx="12414">
                  <c:v>542</c:v>
                </c:pt>
                <c:pt idx="12415">
                  <c:v>317</c:v>
                </c:pt>
                <c:pt idx="12416">
                  <c:v>35</c:v>
                </c:pt>
                <c:pt idx="12417">
                  <c:v>-155</c:v>
                </c:pt>
                <c:pt idx="12418">
                  <c:v>-179</c:v>
                </c:pt>
                <c:pt idx="12419">
                  <c:v>-108</c:v>
                </c:pt>
                <c:pt idx="12420">
                  <c:v>-77</c:v>
                </c:pt>
                <c:pt idx="12421">
                  <c:v>-145</c:v>
                </c:pt>
                <c:pt idx="12422">
                  <c:v>-229</c:v>
                </c:pt>
                <c:pt idx="12423">
                  <c:v>-211</c:v>
                </c:pt>
                <c:pt idx="12424">
                  <c:v>-98</c:v>
                </c:pt>
                <c:pt idx="12425">
                  <c:v>-49</c:v>
                </c:pt>
                <c:pt idx="12426">
                  <c:v>-182</c:v>
                </c:pt>
                <c:pt idx="12427">
                  <c:v>-388</c:v>
                </c:pt>
                <c:pt idx="12428">
                  <c:v>-364</c:v>
                </c:pt>
                <c:pt idx="12429">
                  <c:v>83</c:v>
                </c:pt>
                <c:pt idx="12430">
                  <c:v>750</c:v>
                </c:pt>
                <c:pt idx="12431">
                  <c:v>1113</c:v>
                </c:pt>
                <c:pt idx="12432">
                  <c:v>794</c:v>
                </c:pt>
                <c:pt idx="12433">
                  <c:v>-4</c:v>
                </c:pt>
                <c:pt idx="12434">
                  <c:v>-575</c:v>
                </c:pt>
                <c:pt idx="12435">
                  <c:v>-323</c:v>
                </c:pt>
                <c:pt idx="12436">
                  <c:v>631</c:v>
                </c:pt>
                <c:pt idx="12437">
                  <c:v>1486</c:v>
                </c:pt>
                <c:pt idx="12438">
                  <c:v>1457</c:v>
                </c:pt>
                <c:pt idx="12439">
                  <c:v>509</c:v>
                </c:pt>
                <c:pt idx="12440">
                  <c:v>-621</c:v>
                </c:pt>
                <c:pt idx="12441">
                  <c:v>-1127</c:v>
                </c:pt>
                <c:pt idx="12442">
                  <c:v>-849</c:v>
                </c:pt>
                <c:pt idx="12443">
                  <c:v>-320</c:v>
                </c:pt>
                <c:pt idx="12444">
                  <c:v>-142</c:v>
                </c:pt>
                <c:pt idx="12445">
                  <c:v>-409</c:v>
                </c:pt>
                <c:pt idx="12446">
                  <c:v>-723</c:v>
                </c:pt>
                <c:pt idx="12447">
                  <c:v>-717</c:v>
                </c:pt>
                <c:pt idx="12448">
                  <c:v>-441</c:v>
                </c:pt>
                <c:pt idx="12449">
                  <c:v>-225</c:v>
                </c:pt>
                <c:pt idx="12450">
                  <c:v>-253</c:v>
                </c:pt>
                <c:pt idx="12451">
                  <c:v>-360</c:v>
                </c:pt>
                <c:pt idx="12452">
                  <c:v>-268</c:v>
                </c:pt>
                <c:pt idx="12453">
                  <c:v>61</c:v>
                </c:pt>
                <c:pt idx="12454">
                  <c:v>374</c:v>
                </c:pt>
                <c:pt idx="12455">
                  <c:v>403</c:v>
                </c:pt>
                <c:pt idx="12456">
                  <c:v>150</c:v>
                </c:pt>
                <c:pt idx="12457">
                  <c:v>-130</c:v>
                </c:pt>
                <c:pt idx="12458">
                  <c:v>-201</c:v>
                </c:pt>
                <c:pt idx="12459">
                  <c:v>-65</c:v>
                </c:pt>
                <c:pt idx="12460">
                  <c:v>82</c:v>
                </c:pt>
                <c:pt idx="12461">
                  <c:v>65</c:v>
                </c:pt>
                <c:pt idx="12462">
                  <c:v>-121</c:v>
                </c:pt>
                <c:pt idx="12463">
                  <c:v>-342</c:v>
                </c:pt>
                <c:pt idx="12464">
                  <c:v>-471</c:v>
                </c:pt>
                <c:pt idx="12465">
                  <c:v>-486</c:v>
                </c:pt>
                <c:pt idx="12466">
                  <c:v>-444</c:v>
                </c:pt>
                <c:pt idx="12467">
                  <c:v>-399</c:v>
                </c:pt>
                <c:pt idx="12468">
                  <c:v>-341</c:v>
                </c:pt>
                <c:pt idx="12469">
                  <c:v>-219</c:v>
                </c:pt>
                <c:pt idx="12470">
                  <c:v>6</c:v>
                </c:pt>
                <c:pt idx="12471">
                  <c:v>313</c:v>
                </c:pt>
                <c:pt idx="12472">
                  <c:v>629</c:v>
                </c:pt>
                <c:pt idx="12473">
                  <c:v>876</c:v>
                </c:pt>
                <c:pt idx="12474">
                  <c:v>1003</c:v>
                </c:pt>
                <c:pt idx="12475">
                  <c:v>984</c:v>
                </c:pt>
                <c:pt idx="12476">
                  <c:v>802</c:v>
                </c:pt>
                <c:pt idx="12477">
                  <c:v>461</c:v>
                </c:pt>
                <c:pt idx="12478">
                  <c:v>34</c:v>
                </c:pt>
                <c:pt idx="12479">
                  <c:v>-319</c:v>
                </c:pt>
                <c:pt idx="12480">
                  <c:v>-426</c:v>
                </c:pt>
                <c:pt idx="12481">
                  <c:v>-242</c:v>
                </c:pt>
                <c:pt idx="12482">
                  <c:v>73</c:v>
                </c:pt>
                <c:pt idx="12483">
                  <c:v>244</c:v>
                </c:pt>
                <c:pt idx="12484">
                  <c:v>100</c:v>
                </c:pt>
                <c:pt idx="12485">
                  <c:v>-275</c:v>
                </c:pt>
                <c:pt idx="12486">
                  <c:v>-611</c:v>
                </c:pt>
                <c:pt idx="12487">
                  <c:v>-686</c:v>
                </c:pt>
                <c:pt idx="12488">
                  <c:v>-515</c:v>
                </c:pt>
                <c:pt idx="12489">
                  <c:v>-305</c:v>
                </c:pt>
                <c:pt idx="12490">
                  <c:v>-245</c:v>
                </c:pt>
                <c:pt idx="12491">
                  <c:v>-331</c:v>
                </c:pt>
                <c:pt idx="12492">
                  <c:v>-407</c:v>
                </c:pt>
                <c:pt idx="12493">
                  <c:v>-351</c:v>
                </c:pt>
                <c:pt idx="12494">
                  <c:v>-200</c:v>
                </c:pt>
                <c:pt idx="12495">
                  <c:v>-102</c:v>
                </c:pt>
                <c:pt idx="12496">
                  <c:v>-145</c:v>
                </c:pt>
                <c:pt idx="12497">
                  <c:v>-270</c:v>
                </c:pt>
                <c:pt idx="12498">
                  <c:v>-339</c:v>
                </c:pt>
                <c:pt idx="12499">
                  <c:v>-289</c:v>
                </c:pt>
                <c:pt idx="12500">
                  <c:v>0</c:v>
                </c:pt>
                <c:pt idx="12501">
                  <c:v>2</c:v>
                </c:pt>
                <c:pt idx="12502">
                  <c:v>9</c:v>
                </c:pt>
                <c:pt idx="12503">
                  <c:v>24</c:v>
                </c:pt>
                <c:pt idx="12504">
                  <c:v>45</c:v>
                </c:pt>
                <c:pt idx="12505">
                  <c:v>61</c:v>
                </c:pt>
                <c:pt idx="12506">
                  <c:v>61</c:v>
                </c:pt>
                <c:pt idx="12507">
                  <c:v>45</c:v>
                </c:pt>
                <c:pt idx="12508">
                  <c:v>26</c:v>
                </c:pt>
                <c:pt idx="12509">
                  <c:v>22</c:v>
                </c:pt>
                <c:pt idx="12510">
                  <c:v>35</c:v>
                </c:pt>
                <c:pt idx="12511">
                  <c:v>49</c:v>
                </c:pt>
                <c:pt idx="12512">
                  <c:v>44</c:v>
                </c:pt>
                <c:pt idx="12513">
                  <c:v>23</c:v>
                </c:pt>
                <c:pt idx="12514">
                  <c:v>8</c:v>
                </c:pt>
                <c:pt idx="12515">
                  <c:v>15</c:v>
                </c:pt>
                <c:pt idx="12516">
                  <c:v>33</c:v>
                </c:pt>
                <c:pt idx="12517">
                  <c:v>31</c:v>
                </c:pt>
                <c:pt idx="12518">
                  <c:v>3</c:v>
                </c:pt>
                <c:pt idx="12519">
                  <c:v>-14</c:v>
                </c:pt>
                <c:pt idx="12520">
                  <c:v>20</c:v>
                </c:pt>
                <c:pt idx="12521">
                  <c:v>82</c:v>
                </c:pt>
                <c:pt idx="12522">
                  <c:v>46</c:v>
                </c:pt>
                <c:pt idx="12523">
                  <c:v>-220</c:v>
                </c:pt>
                <c:pt idx="12524">
                  <c:v>-726</c:v>
                </c:pt>
                <c:pt idx="12525">
                  <c:v>-1285</c:v>
                </c:pt>
                <c:pt idx="12526">
                  <c:v>-1619</c:v>
                </c:pt>
                <c:pt idx="12527">
                  <c:v>-1568</c:v>
                </c:pt>
                <c:pt idx="12528">
                  <c:v>-1229</c:v>
                </c:pt>
                <c:pt idx="12529">
                  <c:v>-890</c:v>
                </c:pt>
                <c:pt idx="12530">
                  <c:v>-796</c:v>
                </c:pt>
                <c:pt idx="12531">
                  <c:v>-953</c:v>
                </c:pt>
                <c:pt idx="12532">
                  <c:v>-1148</c:v>
                </c:pt>
                <c:pt idx="12533">
                  <c:v>-1151</c:v>
                </c:pt>
                <c:pt idx="12534">
                  <c:v>-920</c:v>
                </c:pt>
                <c:pt idx="12535">
                  <c:v>-616</c:v>
                </c:pt>
                <c:pt idx="12536">
                  <c:v>-440</c:v>
                </c:pt>
                <c:pt idx="12537">
                  <c:v>-454</c:v>
                </c:pt>
                <c:pt idx="12538">
                  <c:v>-552</c:v>
                </c:pt>
                <c:pt idx="12539">
                  <c:v>-588</c:v>
                </c:pt>
                <c:pt idx="12540">
                  <c:v>-517</c:v>
                </c:pt>
                <c:pt idx="12541">
                  <c:v>-418</c:v>
                </c:pt>
                <c:pt idx="12542">
                  <c:v>-393</c:v>
                </c:pt>
                <c:pt idx="12543">
                  <c:v>-453</c:v>
                </c:pt>
                <c:pt idx="12544">
                  <c:v>-515</c:v>
                </c:pt>
                <c:pt idx="12545">
                  <c:v>-508</c:v>
                </c:pt>
                <c:pt idx="12546">
                  <c:v>-469</c:v>
                </c:pt>
                <c:pt idx="12547">
                  <c:v>-518</c:v>
                </c:pt>
                <c:pt idx="12548">
                  <c:v>-703</c:v>
                </c:pt>
                <c:pt idx="12549">
                  <c:v>-890</c:v>
                </c:pt>
                <c:pt idx="12550">
                  <c:v>-843</c:v>
                </c:pt>
                <c:pt idx="12551">
                  <c:v>-451</c:v>
                </c:pt>
                <c:pt idx="12552">
                  <c:v>104</c:v>
                </c:pt>
                <c:pt idx="12553">
                  <c:v>475</c:v>
                </c:pt>
                <c:pt idx="12554">
                  <c:v>449</c:v>
                </c:pt>
                <c:pt idx="12555">
                  <c:v>155</c:v>
                </c:pt>
                <c:pt idx="12556">
                  <c:v>-58</c:v>
                </c:pt>
                <c:pt idx="12557">
                  <c:v>30</c:v>
                </c:pt>
                <c:pt idx="12558">
                  <c:v>317</c:v>
                </c:pt>
                <c:pt idx="12559">
                  <c:v>502</c:v>
                </c:pt>
                <c:pt idx="12560">
                  <c:v>391</c:v>
                </c:pt>
                <c:pt idx="12561">
                  <c:v>58</c:v>
                </c:pt>
                <c:pt idx="12562">
                  <c:v>-276</c:v>
                </c:pt>
                <c:pt idx="12563">
                  <c:v>-471</c:v>
                </c:pt>
                <c:pt idx="12564">
                  <c:v>-540</c:v>
                </c:pt>
                <c:pt idx="12565">
                  <c:v>-559</c:v>
                </c:pt>
                <c:pt idx="12566">
                  <c:v>-536</c:v>
                </c:pt>
                <c:pt idx="12567">
                  <c:v>-427</c:v>
                </c:pt>
                <c:pt idx="12568">
                  <c:v>-223</c:v>
                </c:pt>
                <c:pt idx="12569">
                  <c:v>-16</c:v>
                </c:pt>
                <c:pt idx="12570">
                  <c:v>55</c:v>
                </c:pt>
                <c:pt idx="12571">
                  <c:v>-69</c:v>
                </c:pt>
                <c:pt idx="12572">
                  <c:v>-285</c:v>
                </c:pt>
                <c:pt idx="12573">
                  <c:v>-365</c:v>
                </c:pt>
                <c:pt idx="12574">
                  <c:v>-149</c:v>
                </c:pt>
                <c:pt idx="12575">
                  <c:v>248</c:v>
                </c:pt>
                <c:pt idx="12576">
                  <c:v>454</c:v>
                </c:pt>
                <c:pt idx="12577">
                  <c:v>163</c:v>
                </c:pt>
                <c:pt idx="12578">
                  <c:v>-455</c:v>
                </c:pt>
                <c:pt idx="12579">
                  <c:v>-724</c:v>
                </c:pt>
                <c:pt idx="12580">
                  <c:v>14</c:v>
                </c:pt>
                <c:pt idx="12581">
                  <c:v>1719</c:v>
                </c:pt>
                <c:pt idx="12582">
                  <c:v>3505</c:v>
                </c:pt>
                <c:pt idx="12583">
                  <c:v>4283</c:v>
                </c:pt>
                <c:pt idx="12584">
                  <c:v>3655</c:v>
                </c:pt>
                <c:pt idx="12585">
                  <c:v>2197</c:v>
                </c:pt>
                <c:pt idx="12586">
                  <c:v>911</c:v>
                </c:pt>
                <c:pt idx="12587">
                  <c:v>398</c:v>
                </c:pt>
                <c:pt idx="12588">
                  <c:v>543</c:v>
                </c:pt>
                <c:pt idx="12589">
                  <c:v>874</c:v>
                </c:pt>
                <c:pt idx="12590">
                  <c:v>1097</c:v>
                </c:pt>
                <c:pt idx="12591">
                  <c:v>1232</c:v>
                </c:pt>
                <c:pt idx="12592">
                  <c:v>1387</c:v>
                </c:pt>
                <c:pt idx="12593">
                  <c:v>1533</c:v>
                </c:pt>
                <c:pt idx="12594">
                  <c:v>1556</c:v>
                </c:pt>
                <c:pt idx="12595">
                  <c:v>1433</c:v>
                </c:pt>
                <c:pt idx="12596">
                  <c:v>1243</c:v>
                </c:pt>
                <c:pt idx="12597">
                  <c:v>1036</c:v>
                </c:pt>
                <c:pt idx="12598">
                  <c:v>762</c:v>
                </c:pt>
                <c:pt idx="12599">
                  <c:v>380</c:v>
                </c:pt>
                <c:pt idx="12600">
                  <c:v>-14</c:v>
                </c:pt>
                <c:pt idx="12601">
                  <c:v>-247</c:v>
                </c:pt>
                <c:pt idx="12602">
                  <c:v>-254</c:v>
                </c:pt>
                <c:pt idx="12603">
                  <c:v>-176</c:v>
                </c:pt>
                <c:pt idx="12604">
                  <c:v>-210</c:v>
                </c:pt>
                <c:pt idx="12605">
                  <c:v>-390</c:v>
                </c:pt>
                <c:pt idx="12606">
                  <c:v>-546</c:v>
                </c:pt>
                <c:pt idx="12607">
                  <c:v>-509</c:v>
                </c:pt>
                <c:pt idx="12608">
                  <c:v>-310</c:v>
                </c:pt>
                <c:pt idx="12609">
                  <c:v>-140</c:v>
                </c:pt>
                <c:pt idx="12610">
                  <c:v>-127</c:v>
                </c:pt>
                <c:pt idx="12611">
                  <c:v>-174</c:v>
                </c:pt>
                <c:pt idx="12612">
                  <c:v>-83</c:v>
                </c:pt>
                <c:pt idx="12613">
                  <c:v>212</c:v>
                </c:pt>
                <c:pt idx="12614">
                  <c:v>541</c:v>
                </c:pt>
                <c:pt idx="12615">
                  <c:v>661</c:v>
                </c:pt>
                <c:pt idx="12616">
                  <c:v>501</c:v>
                </c:pt>
                <c:pt idx="12617">
                  <c:v>216</c:v>
                </c:pt>
                <c:pt idx="12618">
                  <c:v>15</c:v>
                </c:pt>
                <c:pt idx="12619">
                  <c:v>-30</c:v>
                </c:pt>
                <c:pt idx="12620">
                  <c:v>6</c:v>
                </c:pt>
                <c:pt idx="12621">
                  <c:v>46</c:v>
                </c:pt>
                <c:pt idx="12622">
                  <c:v>103</c:v>
                </c:pt>
                <c:pt idx="12623">
                  <c:v>222</c:v>
                </c:pt>
                <c:pt idx="12624">
                  <c:v>386</c:v>
                </c:pt>
                <c:pt idx="12625">
                  <c:v>509</c:v>
                </c:pt>
                <c:pt idx="12626">
                  <c:v>529</c:v>
                </c:pt>
                <c:pt idx="12627">
                  <c:v>465</c:v>
                </c:pt>
                <c:pt idx="12628">
                  <c:v>378</c:v>
                </c:pt>
                <c:pt idx="12629">
                  <c:v>301</c:v>
                </c:pt>
                <c:pt idx="12630">
                  <c:v>258</c:v>
                </c:pt>
                <c:pt idx="12631">
                  <c:v>297</c:v>
                </c:pt>
                <c:pt idx="12632">
                  <c:v>479</c:v>
                </c:pt>
                <c:pt idx="12633">
                  <c:v>770</c:v>
                </c:pt>
                <c:pt idx="12634">
                  <c:v>1011</c:v>
                </c:pt>
                <c:pt idx="12635">
                  <c:v>1026</c:v>
                </c:pt>
                <c:pt idx="12636">
                  <c:v>794</c:v>
                </c:pt>
                <c:pt idx="12637">
                  <c:v>484</c:v>
                </c:pt>
                <c:pt idx="12638">
                  <c:v>291</c:v>
                </c:pt>
                <c:pt idx="12639">
                  <c:v>267</c:v>
                </c:pt>
                <c:pt idx="12640">
                  <c:v>309</c:v>
                </c:pt>
                <c:pt idx="12641">
                  <c:v>307</c:v>
                </c:pt>
                <c:pt idx="12642">
                  <c:v>257</c:v>
                </c:pt>
                <c:pt idx="12643">
                  <c:v>216</c:v>
                </c:pt>
                <c:pt idx="12644">
                  <c:v>212</c:v>
                </c:pt>
                <c:pt idx="12645">
                  <c:v>234</c:v>
                </c:pt>
                <c:pt idx="12646">
                  <c:v>309</c:v>
                </c:pt>
                <c:pt idx="12647">
                  <c:v>523</c:v>
                </c:pt>
                <c:pt idx="12648">
                  <c:v>900</c:v>
                </c:pt>
                <c:pt idx="12649">
                  <c:v>1288</c:v>
                </c:pt>
                <c:pt idx="12650">
                  <c:v>1436</c:v>
                </c:pt>
                <c:pt idx="12651">
                  <c:v>1222</c:v>
                </c:pt>
                <c:pt idx="12652">
                  <c:v>806</c:v>
                </c:pt>
                <c:pt idx="12653">
                  <c:v>498</c:v>
                </c:pt>
                <c:pt idx="12654">
                  <c:v>476</c:v>
                </c:pt>
                <c:pt idx="12655">
                  <c:v>631</c:v>
                </c:pt>
                <c:pt idx="12656">
                  <c:v>704</c:v>
                </c:pt>
                <c:pt idx="12657">
                  <c:v>564</c:v>
                </c:pt>
                <c:pt idx="12658">
                  <c:v>315</c:v>
                </c:pt>
                <c:pt idx="12659">
                  <c:v>163</c:v>
                </c:pt>
                <c:pt idx="12660">
                  <c:v>191</c:v>
                </c:pt>
                <c:pt idx="12661">
                  <c:v>303</c:v>
                </c:pt>
                <c:pt idx="12662">
                  <c:v>345</c:v>
                </c:pt>
                <c:pt idx="12663">
                  <c:v>258</c:v>
                </c:pt>
                <c:pt idx="12664">
                  <c:v>99</c:v>
                </c:pt>
                <c:pt idx="12665">
                  <c:v>-37</c:v>
                </c:pt>
                <c:pt idx="12666">
                  <c:v>-98</c:v>
                </c:pt>
                <c:pt idx="12667">
                  <c:v>-73</c:v>
                </c:pt>
                <c:pt idx="12668">
                  <c:v>8</c:v>
                </c:pt>
                <c:pt idx="12669">
                  <c:v>77</c:v>
                </c:pt>
                <c:pt idx="12670">
                  <c:v>35</c:v>
                </c:pt>
                <c:pt idx="12671">
                  <c:v>-161</c:v>
                </c:pt>
                <c:pt idx="12672">
                  <c:v>-426</c:v>
                </c:pt>
                <c:pt idx="12673">
                  <c:v>-574</c:v>
                </c:pt>
                <c:pt idx="12674">
                  <c:v>-473</c:v>
                </c:pt>
                <c:pt idx="12675">
                  <c:v>-181</c:v>
                </c:pt>
                <c:pt idx="12676">
                  <c:v>86</c:v>
                </c:pt>
                <c:pt idx="12677">
                  <c:v>154</c:v>
                </c:pt>
                <c:pt idx="12678">
                  <c:v>37</c:v>
                </c:pt>
                <c:pt idx="12679">
                  <c:v>-100</c:v>
                </c:pt>
                <c:pt idx="12680">
                  <c:v>-134</c:v>
                </c:pt>
                <c:pt idx="12681">
                  <c:v>-111</c:v>
                </c:pt>
                <c:pt idx="12682">
                  <c:v>-180</c:v>
                </c:pt>
                <c:pt idx="12683">
                  <c:v>-408</c:v>
                </c:pt>
                <c:pt idx="12684">
                  <c:v>-678</c:v>
                </c:pt>
                <c:pt idx="12685">
                  <c:v>-783</c:v>
                </c:pt>
                <c:pt idx="12686">
                  <c:v>-616</c:v>
                </c:pt>
                <c:pt idx="12687">
                  <c:v>-278</c:v>
                </c:pt>
                <c:pt idx="12688">
                  <c:v>5</c:v>
                </c:pt>
                <c:pt idx="12689">
                  <c:v>69</c:v>
                </c:pt>
                <c:pt idx="12690">
                  <c:v>-69</c:v>
                </c:pt>
                <c:pt idx="12691">
                  <c:v>-255</c:v>
                </c:pt>
                <c:pt idx="12692">
                  <c:v>-339</c:v>
                </c:pt>
                <c:pt idx="12693">
                  <c:v>-307</c:v>
                </c:pt>
                <c:pt idx="12694">
                  <c:v>-262</c:v>
                </c:pt>
                <c:pt idx="12695">
                  <c:v>-303</c:v>
                </c:pt>
                <c:pt idx="12696">
                  <c:v>-422</c:v>
                </c:pt>
                <c:pt idx="12697">
                  <c:v>-515</c:v>
                </c:pt>
                <c:pt idx="12698">
                  <c:v>-500</c:v>
                </c:pt>
                <c:pt idx="12699">
                  <c:v>-396</c:v>
                </c:pt>
                <c:pt idx="12700">
                  <c:v>-295</c:v>
                </c:pt>
                <c:pt idx="12701">
                  <c:v>-251</c:v>
                </c:pt>
                <c:pt idx="12702">
                  <c:v>-214</c:v>
                </c:pt>
                <c:pt idx="12703">
                  <c:v>-100</c:v>
                </c:pt>
                <c:pt idx="12704">
                  <c:v>92</c:v>
                </c:pt>
                <c:pt idx="12705">
                  <c:v>247</c:v>
                </c:pt>
                <c:pt idx="12706">
                  <c:v>244</c:v>
                </c:pt>
                <c:pt idx="12707">
                  <c:v>107</c:v>
                </c:pt>
                <c:pt idx="12708">
                  <c:v>16</c:v>
                </c:pt>
                <c:pt idx="12709">
                  <c:v>138</c:v>
                </c:pt>
                <c:pt idx="12710">
                  <c:v>421</c:v>
                </c:pt>
                <c:pt idx="12711">
                  <c:v>582</c:v>
                </c:pt>
                <c:pt idx="12712">
                  <c:v>352</c:v>
                </c:pt>
                <c:pt idx="12713">
                  <c:v>-219</c:v>
                </c:pt>
                <c:pt idx="12714">
                  <c:v>-711</c:v>
                </c:pt>
                <c:pt idx="12715">
                  <c:v>-639</c:v>
                </c:pt>
                <c:pt idx="12716">
                  <c:v>113</c:v>
                </c:pt>
                <c:pt idx="12717">
                  <c:v>1159</c:v>
                </c:pt>
                <c:pt idx="12718">
                  <c:v>1912</c:v>
                </c:pt>
                <c:pt idx="12719">
                  <c:v>2065</c:v>
                </c:pt>
                <c:pt idx="12720">
                  <c:v>1772</c:v>
                </c:pt>
                <c:pt idx="12721">
                  <c:v>1379</c:v>
                </c:pt>
                <c:pt idx="12722">
                  <c:v>1016</c:v>
                </c:pt>
                <c:pt idx="12723">
                  <c:v>513</c:v>
                </c:pt>
                <c:pt idx="12724">
                  <c:v>-284</c:v>
                </c:pt>
                <c:pt idx="12725">
                  <c:v>-1185</c:v>
                </c:pt>
                <c:pt idx="12726">
                  <c:v>-1732</c:v>
                </c:pt>
                <c:pt idx="12727">
                  <c:v>-1629</c:v>
                </c:pt>
                <c:pt idx="12728">
                  <c:v>-1054</c:v>
                </c:pt>
                <c:pt idx="12729">
                  <c:v>-510</c:v>
                </c:pt>
                <c:pt idx="12730">
                  <c:v>-380</c:v>
                </c:pt>
                <c:pt idx="12731">
                  <c:v>-639</c:v>
                </c:pt>
                <c:pt idx="12732">
                  <c:v>-980</c:v>
                </c:pt>
                <c:pt idx="12733">
                  <c:v>-1125</c:v>
                </c:pt>
                <c:pt idx="12734">
                  <c:v>-997</c:v>
                </c:pt>
                <c:pt idx="12735">
                  <c:v>-625</c:v>
                </c:pt>
                <c:pt idx="12736">
                  <c:v>-35</c:v>
                </c:pt>
                <c:pt idx="12737">
                  <c:v>712</c:v>
                </c:pt>
                <c:pt idx="12738">
                  <c:v>1418</c:v>
                </c:pt>
                <c:pt idx="12739">
                  <c:v>1790</c:v>
                </c:pt>
                <c:pt idx="12740">
                  <c:v>1666</c:v>
                </c:pt>
                <c:pt idx="12741">
                  <c:v>1214</c:v>
                </c:pt>
                <c:pt idx="12742">
                  <c:v>843</c:v>
                </c:pt>
                <c:pt idx="12743">
                  <c:v>884</c:v>
                </c:pt>
                <c:pt idx="12744">
                  <c:v>1329</c:v>
                </c:pt>
                <c:pt idx="12745">
                  <c:v>1847</c:v>
                </c:pt>
                <c:pt idx="12746">
                  <c:v>2079</c:v>
                </c:pt>
                <c:pt idx="12747">
                  <c:v>1919</c:v>
                </c:pt>
                <c:pt idx="12748">
                  <c:v>1552</c:v>
                </c:pt>
                <c:pt idx="12749">
                  <c:v>1233</c:v>
                </c:pt>
                <c:pt idx="12750">
                  <c:v>1043</c:v>
                </c:pt>
                <c:pt idx="12751">
                  <c:v>865</c:v>
                </c:pt>
                <c:pt idx="12752">
                  <c:v>574</c:v>
                </c:pt>
                <c:pt idx="12753">
                  <c:v>222</c:v>
                </c:pt>
                <c:pt idx="12754">
                  <c:v>-20</c:v>
                </c:pt>
                <c:pt idx="12755">
                  <c:v>-76</c:v>
                </c:pt>
                <c:pt idx="12756">
                  <c:v>-49</c:v>
                </c:pt>
                <c:pt idx="12757">
                  <c:v>7</c:v>
                </c:pt>
                <c:pt idx="12758">
                  <c:v>376</c:v>
                </c:pt>
                <c:pt idx="12759">
                  <c:v>1576</c:v>
                </c:pt>
                <c:pt idx="12760">
                  <c:v>3798</c:v>
                </c:pt>
                <c:pt idx="12761">
                  <c:v>6385</c:v>
                </c:pt>
                <c:pt idx="12762">
                  <c:v>8012</c:v>
                </c:pt>
                <c:pt idx="12763">
                  <c:v>7581</c:v>
                </c:pt>
                <c:pt idx="12764">
                  <c:v>5092</c:v>
                </c:pt>
                <c:pt idx="12765">
                  <c:v>1672</c:v>
                </c:pt>
                <c:pt idx="12766">
                  <c:v>-1264</c:v>
                </c:pt>
                <c:pt idx="12767">
                  <c:v>-2961</c:v>
                </c:pt>
                <c:pt idx="12768">
                  <c:v>-3575</c:v>
                </c:pt>
                <c:pt idx="12769">
                  <c:v>-3688</c:v>
                </c:pt>
                <c:pt idx="12770">
                  <c:v>-3659</c:v>
                </c:pt>
                <c:pt idx="12771">
                  <c:v>-3397</c:v>
                </c:pt>
                <c:pt idx="12772">
                  <c:v>-2599</c:v>
                </c:pt>
                <c:pt idx="12773">
                  <c:v>-1081</c:v>
                </c:pt>
                <c:pt idx="12774">
                  <c:v>1029</c:v>
                </c:pt>
                <c:pt idx="12775">
                  <c:v>3300</c:v>
                </c:pt>
                <c:pt idx="12776">
                  <c:v>5071</c:v>
                </c:pt>
                <c:pt idx="12777">
                  <c:v>5638</c:v>
                </c:pt>
                <c:pt idx="12778">
                  <c:v>4568</c:v>
                </c:pt>
                <c:pt idx="12779">
                  <c:v>2024</c:v>
                </c:pt>
                <c:pt idx="12780">
                  <c:v>-1153</c:v>
                </c:pt>
                <c:pt idx="12781">
                  <c:v>-3794</c:v>
                </c:pt>
                <c:pt idx="12782">
                  <c:v>-5047</c:v>
                </c:pt>
                <c:pt idx="12783">
                  <c:v>-4909</c:v>
                </c:pt>
                <c:pt idx="12784">
                  <c:v>-4175</c:v>
                </c:pt>
                <c:pt idx="12785">
                  <c:v>-3749</c:v>
                </c:pt>
                <c:pt idx="12786">
                  <c:v>-3836</c:v>
                </c:pt>
                <c:pt idx="12787">
                  <c:v>-3742</c:v>
                </c:pt>
                <c:pt idx="12788">
                  <c:v>-2569</c:v>
                </c:pt>
                <c:pt idx="12789">
                  <c:v>-212</c:v>
                </c:pt>
                <c:pt idx="12790">
                  <c:v>2294</c:v>
                </c:pt>
                <c:pt idx="12791">
                  <c:v>3557</c:v>
                </c:pt>
                <c:pt idx="12792">
                  <c:v>3019</c:v>
                </c:pt>
                <c:pt idx="12793">
                  <c:v>1451</c:v>
                </c:pt>
                <c:pt idx="12794">
                  <c:v>241</c:v>
                </c:pt>
                <c:pt idx="12795">
                  <c:v>186</c:v>
                </c:pt>
                <c:pt idx="12796">
                  <c:v>960</c:v>
                </c:pt>
                <c:pt idx="12797">
                  <c:v>1644</c:v>
                </c:pt>
                <c:pt idx="12798">
                  <c:v>1658</c:v>
                </c:pt>
                <c:pt idx="12799">
                  <c:v>1154</c:v>
                </c:pt>
                <c:pt idx="12800">
                  <c:v>650</c:v>
                </c:pt>
                <c:pt idx="12801">
                  <c:v>466</c:v>
                </c:pt>
                <c:pt idx="12802">
                  <c:v>536</c:v>
                </c:pt>
                <c:pt idx="12803">
                  <c:v>658</c:v>
                </c:pt>
                <c:pt idx="12804">
                  <c:v>741</c:v>
                </c:pt>
                <c:pt idx="12805">
                  <c:v>815</c:v>
                </c:pt>
                <c:pt idx="12806">
                  <c:v>876</c:v>
                </c:pt>
                <c:pt idx="12807">
                  <c:v>845</c:v>
                </c:pt>
                <c:pt idx="12808">
                  <c:v>668</c:v>
                </c:pt>
                <c:pt idx="12809">
                  <c:v>408</c:v>
                </c:pt>
                <c:pt idx="12810">
                  <c:v>212</c:v>
                </c:pt>
                <c:pt idx="12811">
                  <c:v>188</c:v>
                </c:pt>
                <c:pt idx="12812">
                  <c:v>325</c:v>
                </c:pt>
                <c:pt idx="12813">
                  <c:v>520</c:v>
                </c:pt>
                <c:pt idx="12814">
                  <c:v>669</c:v>
                </c:pt>
                <c:pt idx="12815">
                  <c:v>740</c:v>
                </c:pt>
                <c:pt idx="12816">
                  <c:v>775</c:v>
                </c:pt>
                <c:pt idx="12817">
                  <c:v>830</c:v>
                </c:pt>
                <c:pt idx="12818">
                  <c:v>895</c:v>
                </c:pt>
                <c:pt idx="12819">
                  <c:v>904</c:v>
                </c:pt>
                <c:pt idx="12820">
                  <c:v>818</c:v>
                </c:pt>
                <c:pt idx="12821">
                  <c:v>699</c:v>
                </c:pt>
                <c:pt idx="12822">
                  <c:v>681</c:v>
                </c:pt>
                <c:pt idx="12823">
                  <c:v>813</c:v>
                </c:pt>
                <c:pt idx="12824">
                  <c:v>962</c:v>
                </c:pt>
                <c:pt idx="12825">
                  <c:v>902</c:v>
                </c:pt>
                <c:pt idx="12826">
                  <c:v>534</c:v>
                </c:pt>
                <c:pt idx="12827">
                  <c:v>23</c:v>
                </c:pt>
                <c:pt idx="12828">
                  <c:v>-325</c:v>
                </c:pt>
                <c:pt idx="12829">
                  <c:v>-335</c:v>
                </c:pt>
                <c:pt idx="12830">
                  <c:v>-103</c:v>
                </c:pt>
                <c:pt idx="12831">
                  <c:v>117</c:v>
                </c:pt>
                <c:pt idx="12832">
                  <c:v>167</c:v>
                </c:pt>
                <c:pt idx="12833">
                  <c:v>105</c:v>
                </c:pt>
                <c:pt idx="12834">
                  <c:v>99</c:v>
                </c:pt>
                <c:pt idx="12835">
                  <c:v>237</c:v>
                </c:pt>
                <c:pt idx="12836">
                  <c:v>454</c:v>
                </c:pt>
                <c:pt idx="12837">
                  <c:v>635</c:v>
                </c:pt>
                <c:pt idx="12838">
                  <c:v>727</c:v>
                </c:pt>
                <c:pt idx="12839">
                  <c:v>745</c:v>
                </c:pt>
                <c:pt idx="12840">
                  <c:v>693</c:v>
                </c:pt>
                <c:pt idx="12841">
                  <c:v>549</c:v>
                </c:pt>
                <c:pt idx="12842">
                  <c:v>314</c:v>
                </c:pt>
                <c:pt idx="12843">
                  <c:v>71</c:v>
                </c:pt>
                <c:pt idx="12844">
                  <c:v>-69</c:v>
                </c:pt>
                <c:pt idx="12845">
                  <c:v>-69</c:v>
                </c:pt>
                <c:pt idx="12846">
                  <c:v>7</c:v>
                </c:pt>
                <c:pt idx="12847">
                  <c:v>79</c:v>
                </c:pt>
                <c:pt idx="12848">
                  <c:v>132</c:v>
                </c:pt>
                <c:pt idx="12849">
                  <c:v>195</c:v>
                </c:pt>
                <c:pt idx="12850">
                  <c:v>247</c:v>
                </c:pt>
                <c:pt idx="12851">
                  <c:v>201</c:v>
                </c:pt>
                <c:pt idx="12852">
                  <c:v>15</c:v>
                </c:pt>
                <c:pt idx="12853">
                  <c:v>-205</c:v>
                </c:pt>
                <c:pt idx="12854">
                  <c:v>-262</c:v>
                </c:pt>
                <c:pt idx="12855">
                  <c:v>-65</c:v>
                </c:pt>
                <c:pt idx="12856">
                  <c:v>255</c:v>
                </c:pt>
                <c:pt idx="12857">
                  <c:v>452</c:v>
                </c:pt>
                <c:pt idx="12858">
                  <c:v>404</c:v>
                </c:pt>
                <c:pt idx="12859">
                  <c:v>226</c:v>
                </c:pt>
                <c:pt idx="12860">
                  <c:v>118</c:v>
                </c:pt>
                <c:pt idx="12861">
                  <c:v>140</c:v>
                </c:pt>
                <c:pt idx="12862">
                  <c:v>147</c:v>
                </c:pt>
                <c:pt idx="12863">
                  <c:v>-20</c:v>
                </c:pt>
                <c:pt idx="12864">
                  <c:v>-334</c:v>
                </c:pt>
                <c:pt idx="12865">
                  <c:v>-585</c:v>
                </c:pt>
                <c:pt idx="12866">
                  <c:v>-599</c:v>
                </c:pt>
                <c:pt idx="12867">
                  <c:v>-417</c:v>
                </c:pt>
                <c:pt idx="12868">
                  <c:v>-245</c:v>
                </c:pt>
                <c:pt idx="12869">
                  <c:v>-237</c:v>
                </c:pt>
                <c:pt idx="12870">
                  <c:v>-358</c:v>
                </c:pt>
                <c:pt idx="12871">
                  <c:v>-459</c:v>
                </c:pt>
                <c:pt idx="12872">
                  <c:v>-455</c:v>
                </c:pt>
                <c:pt idx="12873">
                  <c:v>-390</c:v>
                </c:pt>
                <c:pt idx="12874">
                  <c:v>-336</c:v>
                </c:pt>
                <c:pt idx="12875">
                  <c:v>-284</c:v>
                </c:pt>
                <c:pt idx="12876">
                  <c:v>-167</c:v>
                </c:pt>
                <c:pt idx="12877">
                  <c:v>21</c:v>
                </c:pt>
                <c:pt idx="12878">
                  <c:v>181</c:v>
                </c:pt>
                <c:pt idx="12879">
                  <c:v>194</c:v>
                </c:pt>
                <c:pt idx="12880">
                  <c:v>59</c:v>
                </c:pt>
                <c:pt idx="12881">
                  <c:v>-108</c:v>
                </c:pt>
                <c:pt idx="12882">
                  <c:v>-209</c:v>
                </c:pt>
                <c:pt idx="12883">
                  <c:v>-250</c:v>
                </c:pt>
                <c:pt idx="12884">
                  <c:v>-302</c:v>
                </c:pt>
                <c:pt idx="12885">
                  <c:v>-380</c:v>
                </c:pt>
                <c:pt idx="12886">
                  <c:v>-422</c:v>
                </c:pt>
                <c:pt idx="12887">
                  <c:v>-387</c:v>
                </c:pt>
                <c:pt idx="12888">
                  <c:v>-326</c:v>
                </c:pt>
                <c:pt idx="12889">
                  <c:v>-323</c:v>
                </c:pt>
                <c:pt idx="12890">
                  <c:v>-357</c:v>
                </c:pt>
                <c:pt idx="12891">
                  <c:v>-298</c:v>
                </c:pt>
                <c:pt idx="12892">
                  <c:v>-50</c:v>
                </c:pt>
                <c:pt idx="12893">
                  <c:v>297</c:v>
                </c:pt>
                <c:pt idx="12894">
                  <c:v>524</c:v>
                </c:pt>
                <c:pt idx="12895">
                  <c:v>488</c:v>
                </c:pt>
                <c:pt idx="12896">
                  <c:v>265</c:v>
                </c:pt>
                <c:pt idx="12897">
                  <c:v>60</c:v>
                </c:pt>
                <c:pt idx="12898">
                  <c:v>-4</c:v>
                </c:pt>
                <c:pt idx="12899">
                  <c:v>8</c:v>
                </c:pt>
                <c:pt idx="12900">
                  <c:v>-38</c:v>
                </c:pt>
                <c:pt idx="12901">
                  <c:v>-190</c:v>
                </c:pt>
                <c:pt idx="12902">
                  <c:v>-358</c:v>
                </c:pt>
                <c:pt idx="12903">
                  <c:v>-440</c:v>
                </c:pt>
                <c:pt idx="12904">
                  <c:v>-430</c:v>
                </c:pt>
                <c:pt idx="12905">
                  <c:v>-400</c:v>
                </c:pt>
                <c:pt idx="12906">
                  <c:v>-401</c:v>
                </c:pt>
                <c:pt idx="12907">
                  <c:v>-411</c:v>
                </c:pt>
                <c:pt idx="12908">
                  <c:v>-391</c:v>
                </c:pt>
                <c:pt idx="12909">
                  <c:v>-365</c:v>
                </c:pt>
                <c:pt idx="12910">
                  <c:v>-407</c:v>
                </c:pt>
                <c:pt idx="12911">
                  <c:v>-544</c:v>
                </c:pt>
                <c:pt idx="12912">
                  <c:v>-689</c:v>
                </c:pt>
                <c:pt idx="12913">
                  <c:v>-694</c:v>
                </c:pt>
                <c:pt idx="12914">
                  <c:v>-491</c:v>
                </c:pt>
                <c:pt idx="12915">
                  <c:v>-182</c:v>
                </c:pt>
                <c:pt idx="12916">
                  <c:v>19</c:v>
                </c:pt>
                <c:pt idx="12917">
                  <c:v>-26</c:v>
                </c:pt>
                <c:pt idx="12918">
                  <c:v>-242</c:v>
                </c:pt>
                <c:pt idx="12919">
                  <c:v>-380</c:v>
                </c:pt>
                <c:pt idx="12920">
                  <c:v>-247</c:v>
                </c:pt>
                <c:pt idx="12921">
                  <c:v>85</c:v>
                </c:pt>
                <c:pt idx="12922">
                  <c:v>325</c:v>
                </c:pt>
                <c:pt idx="12923">
                  <c:v>234</c:v>
                </c:pt>
                <c:pt idx="12924">
                  <c:v>-107</c:v>
                </c:pt>
                <c:pt idx="12925">
                  <c:v>-363</c:v>
                </c:pt>
                <c:pt idx="12926">
                  <c:v>-287</c:v>
                </c:pt>
                <c:pt idx="12927">
                  <c:v>-6</c:v>
                </c:pt>
                <c:pt idx="12928">
                  <c:v>117</c:v>
                </c:pt>
                <c:pt idx="12929">
                  <c:v>-90</c:v>
                </c:pt>
                <c:pt idx="12930">
                  <c:v>-353</c:v>
                </c:pt>
                <c:pt idx="12931">
                  <c:v>-178</c:v>
                </c:pt>
                <c:pt idx="12932">
                  <c:v>611</c:v>
                </c:pt>
                <c:pt idx="12933">
                  <c:v>1633</c:v>
                </c:pt>
                <c:pt idx="12934">
                  <c:v>2265</c:v>
                </c:pt>
                <c:pt idx="12935">
                  <c:v>2209</c:v>
                </c:pt>
                <c:pt idx="12936">
                  <c:v>1710</c:v>
                </c:pt>
                <c:pt idx="12937">
                  <c:v>1208</c:v>
                </c:pt>
                <c:pt idx="12938">
                  <c:v>858</c:v>
                </c:pt>
                <c:pt idx="12939">
                  <c:v>432</c:v>
                </c:pt>
                <c:pt idx="12940">
                  <c:v>-313</c:v>
                </c:pt>
                <c:pt idx="12941">
                  <c:v>-1269</c:v>
                </c:pt>
                <c:pt idx="12942">
                  <c:v>-2012</c:v>
                </c:pt>
                <c:pt idx="12943">
                  <c:v>-2202</c:v>
                </c:pt>
                <c:pt idx="12944">
                  <c:v>-1876</c:v>
                </c:pt>
                <c:pt idx="12945">
                  <c:v>-1367</c:v>
                </c:pt>
                <c:pt idx="12946">
                  <c:v>-993</c:v>
                </c:pt>
                <c:pt idx="12947">
                  <c:v>-849</c:v>
                </c:pt>
                <c:pt idx="12948">
                  <c:v>-849</c:v>
                </c:pt>
                <c:pt idx="12949">
                  <c:v>-857</c:v>
                </c:pt>
                <c:pt idx="12950">
                  <c:v>-739</c:v>
                </c:pt>
                <c:pt idx="12951">
                  <c:v>-370</c:v>
                </c:pt>
                <c:pt idx="12952">
                  <c:v>307</c:v>
                </c:pt>
                <c:pt idx="12953">
                  <c:v>1174</c:v>
                </c:pt>
                <c:pt idx="12954">
                  <c:v>1939</c:v>
                </c:pt>
                <c:pt idx="12955">
                  <c:v>2320</c:v>
                </c:pt>
                <c:pt idx="12956">
                  <c:v>2248</c:v>
                </c:pt>
                <c:pt idx="12957">
                  <c:v>1903</c:v>
                </c:pt>
                <c:pt idx="12958">
                  <c:v>1536</c:v>
                </c:pt>
                <c:pt idx="12959">
                  <c:v>1277</c:v>
                </c:pt>
                <c:pt idx="12960">
                  <c:v>1099</c:v>
                </c:pt>
                <c:pt idx="12961">
                  <c:v>945</c:v>
                </c:pt>
                <c:pt idx="12962">
                  <c:v>821</c:v>
                </c:pt>
                <c:pt idx="12963">
                  <c:v>785</c:v>
                </c:pt>
                <c:pt idx="12964">
                  <c:v>854</c:v>
                </c:pt>
                <c:pt idx="12965">
                  <c:v>960</c:v>
                </c:pt>
                <c:pt idx="12966">
                  <c:v>989</c:v>
                </c:pt>
                <c:pt idx="12967">
                  <c:v>872</c:v>
                </c:pt>
                <c:pt idx="12968">
                  <c:v>641</c:v>
                </c:pt>
                <c:pt idx="12969">
                  <c:v>420</c:v>
                </c:pt>
                <c:pt idx="12970">
                  <c:v>346</c:v>
                </c:pt>
                <c:pt idx="12971">
                  <c:v>480</c:v>
                </c:pt>
                <c:pt idx="12972">
                  <c:v>779</c:v>
                </c:pt>
                <c:pt idx="12973">
                  <c:v>1213</c:v>
                </c:pt>
                <c:pt idx="12974">
                  <c:v>1902</c:v>
                </c:pt>
                <c:pt idx="12975">
                  <c:v>3072</c:v>
                </c:pt>
                <c:pt idx="12976">
                  <c:v>4769</c:v>
                </c:pt>
                <c:pt idx="12977">
                  <c:v>6549</c:v>
                </c:pt>
                <c:pt idx="12978">
                  <c:v>7552</c:v>
                </c:pt>
                <c:pt idx="12979">
                  <c:v>7030</c:v>
                </c:pt>
                <c:pt idx="12980">
                  <c:v>4931</c:v>
                </c:pt>
                <c:pt idx="12981">
                  <c:v>1997</c:v>
                </c:pt>
                <c:pt idx="12982">
                  <c:v>-728</c:v>
                </c:pt>
                <c:pt idx="12983">
                  <c:v>-2548</c:v>
                </c:pt>
                <c:pt idx="12984">
                  <c:v>-3366</c:v>
                </c:pt>
                <c:pt idx="12985">
                  <c:v>-3449</c:v>
                </c:pt>
                <c:pt idx="12986">
                  <c:v>-3075</c:v>
                </c:pt>
                <c:pt idx="12987">
                  <c:v>-2378</c:v>
                </c:pt>
                <c:pt idx="12988">
                  <c:v>-1403</c:v>
                </c:pt>
                <c:pt idx="12989">
                  <c:v>-158</c:v>
                </c:pt>
                <c:pt idx="12990">
                  <c:v>1366</c:v>
                </c:pt>
                <c:pt idx="12991">
                  <c:v>3091</c:v>
                </c:pt>
                <c:pt idx="12992">
                  <c:v>4646</c:v>
                </c:pt>
                <c:pt idx="12993">
                  <c:v>5357</c:v>
                </c:pt>
                <c:pt idx="12994">
                  <c:v>4603</c:v>
                </c:pt>
                <c:pt idx="12995">
                  <c:v>2357</c:v>
                </c:pt>
                <c:pt idx="12996">
                  <c:v>-617</c:v>
                </c:pt>
                <c:pt idx="12997">
                  <c:v>-3186</c:v>
                </c:pt>
                <c:pt idx="12998">
                  <c:v>-4574</c:v>
                </c:pt>
                <c:pt idx="12999">
                  <c:v>-4796</c:v>
                </c:pt>
                <c:pt idx="13000">
                  <c:v>-4452</c:v>
                </c:pt>
                <c:pt idx="13001">
                  <c:v>-4122</c:v>
                </c:pt>
                <c:pt idx="13002">
                  <c:v>-3907</c:v>
                </c:pt>
                <c:pt idx="13003">
                  <c:v>-3426</c:v>
                </c:pt>
                <c:pt idx="13004">
                  <c:v>-2226</c:v>
                </c:pt>
                <c:pt idx="13005">
                  <c:v>-224</c:v>
                </c:pt>
                <c:pt idx="13006">
                  <c:v>2099</c:v>
                </c:pt>
                <c:pt idx="13007">
                  <c:v>3922</c:v>
                </c:pt>
                <c:pt idx="13008">
                  <c:v>4546</c:v>
                </c:pt>
                <c:pt idx="13009">
                  <c:v>3841</c:v>
                </c:pt>
                <c:pt idx="13010">
                  <c:v>2327</c:v>
                </c:pt>
                <c:pt idx="13011">
                  <c:v>801</c:v>
                </c:pt>
                <c:pt idx="13012">
                  <c:v>-196</c:v>
                </c:pt>
                <c:pt idx="13013">
                  <c:v>-661</c:v>
                </c:pt>
                <c:pt idx="13014">
                  <c:v>-919</c:v>
                </c:pt>
                <c:pt idx="13015">
                  <c:v>-1204</c:v>
                </c:pt>
                <c:pt idx="13016">
                  <c:v>-1425</c:v>
                </c:pt>
                <c:pt idx="13017">
                  <c:v>-1360</c:v>
                </c:pt>
                <c:pt idx="13018">
                  <c:v>-1002</c:v>
                </c:pt>
                <c:pt idx="13019">
                  <c:v>-664</c:v>
                </c:pt>
                <c:pt idx="13020">
                  <c:v>-723</c:v>
                </c:pt>
                <c:pt idx="13021">
                  <c:v>-1259</c:v>
                </c:pt>
                <c:pt idx="13022">
                  <c:v>-1989</c:v>
                </c:pt>
                <c:pt idx="13023">
                  <c:v>-2543</c:v>
                </c:pt>
                <c:pt idx="13024">
                  <c:v>-2791</c:v>
                </c:pt>
                <c:pt idx="13025">
                  <c:v>-2907</c:v>
                </c:pt>
                <c:pt idx="13026">
                  <c:v>-3123</c:v>
                </c:pt>
                <c:pt idx="13027">
                  <c:v>-3460</c:v>
                </c:pt>
                <c:pt idx="13028">
                  <c:v>-3689</c:v>
                </c:pt>
                <c:pt idx="13029">
                  <c:v>-3547</c:v>
                </c:pt>
                <c:pt idx="13030">
                  <c:v>-2986</c:v>
                </c:pt>
                <c:pt idx="13031">
                  <c:v>-2241</c:v>
                </c:pt>
                <c:pt idx="13032">
                  <c:v>-1670</c:v>
                </c:pt>
                <c:pt idx="13033">
                  <c:v>-1504</c:v>
                </c:pt>
                <c:pt idx="13034">
                  <c:v>-1709</c:v>
                </c:pt>
                <c:pt idx="13035">
                  <c:v>-2056</c:v>
                </c:pt>
                <c:pt idx="13036">
                  <c:v>-2338</c:v>
                </c:pt>
                <c:pt idx="13037">
                  <c:v>-2549</c:v>
                </c:pt>
                <c:pt idx="13038">
                  <c:v>-2857</c:v>
                </c:pt>
                <c:pt idx="13039">
                  <c:v>-3392</c:v>
                </c:pt>
                <c:pt idx="13040">
                  <c:v>-4051</c:v>
                </c:pt>
                <c:pt idx="13041">
                  <c:v>-4521</c:v>
                </c:pt>
                <c:pt idx="13042">
                  <c:v>-4540</c:v>
                </c:pt>
                <c:pt idx="13043">
                  <c:v>-4134</c:v>
                </c:pt>
                <c:pt idx="13044">
                  <c:v>-3598</c:v>
                </c:pt>
                <c:pt idx="13045">
                  <c:v>-3221</c:v>
                </c:pt>
                <c:pt idx="13046">
                  <c:v>-3030</c:v>
                </c:pt>
                <c:pt idx="13047">
                  <c:v>-2820</c:v>
                </c:pt>
                <c:pt idx="13048">
                  <c:v>-2414</c:v>
                </c:pt>
                <c:pt idx="13049">
                  <c:v>-1882</c:v>
                </c:pt>
                <c:pt idx="13050">
                  <c:v>-1484</c:v>
                </c:pt>
                <c:pt idx="13051">
                  <c:v>-1401</c:v>
                </c:pt>
                <c:pt idx="13052">
                  <c:v>-1543</c:v>
                </c:pt>
                <c:pt idx="13053">
                  <c:v>-1647</c:v>
                </c:pt>
                <c:pt idx="13054">
                  <c:v>-1537</c:v>
                </c:pt>
                <c:pt idx="13055">
                  <c:v>-1301</c:v>
                </c:pt>
                <c:pt idx="13056">
                  <c:v>-1166</c:v>
                </c:pt>
                <c:pt idx="13057">
                  <c:v>-1246</c:v>
                </c:pt>
                <c:pt idx="13058">
                  <c:v>-1405</c:v>
                </c:pt>
                <c:pt idx="13059">
                  <c:v>-1400</c:v>
                </c:pt>
                <c:pt idx="13060">
                  <c:v>-1142</c:v>
                </c:pt>
                <c:pt idx="13061">
                  <c:v>-801</c:v>
                </c:pt>
                <c:pt idx="13062">
                  <c:v>-642</c:v>
                </c:pt>
                <c:pt idx="13063">
                  <c:v>-756</c:v>
                </c:pt>
                <c:pt idx="13064">
                  <c:v>-972</c:v>
                </c:pt>
                <c:pt idx="13065">
                  <c:v>-1027</c:v>
                </c:pt>
                <c:pt idx="13066">
                  <c:v>-823</c:v>
                </c:pt>
                <c:pt idx="13067">
                  <c:v>-510</c:v>
                </c:pt>
                <c:pt idx="13068">
                  <c:v>-320</c:v>
                </c:pt>
                <c:pt idx="13069">
                  <c:v>-347</c:v>
                </c:pt>
                <c:pt idx="13070">
                  <c:v>-479</c:v>
                </c:pt>
                <c:pt idx="13071">
                  <c:v>-542</c:v>
                </c:pt>
                <c:pt idx="13072">
                  <c:v>-470</c:v>
                </c:pt>
                <c:pt idx="13073">
                  <c:v>-354</c:v>
                </c:pt>
                <c:pt idx="13074">
                  <c:v>-320</c:v>
                </c:pt>
                <c:pt idx="13075">
                  <c:v>-392</c:v>
                </c:pt>
                <c:pt idx="13076">
                  <c:v>-478</c:v>
                </c:pt>
                <c:pt idx="13077">
                  <c:v>-492</c:v>
                </c:pt>
                <c:pt idx="13078">
                  <c:v>-465</c:v>
                </c:pt>
                <c:pt idx="13079">
                  <c:v>-517</c:v>
                </c:pt>
                <c:pt idx="13080">
                  <c:v>-703</c:v>
                </c:pt>
                <c:pt idx="13081">
                  <c:v>-890</c:v>
                </c:pt>
                <c:pt idx="13082">
                  <c:v>-843</c:v>
                </c:pt>
                <c:pt idx="13083">
                  <c:v>-451</c:v>
                </c:pt>
                <c:pt idx="13084">
                  <c:v>104</c:v>
                </c:pt>
                <c:pt idx="13085">
                  <c:v>475</c:v>
                </c:pt>
                <c:pt idx="13086">
                  <c:v>449</c:v>
                </c:pt>
                <c:pt idx="13087">
                  <c:v>155</c:v>
                </c:pt>
                <c:pt idx="13088">
                  <c:v>-58</c:v>
                </c:pt>
                <c:pt idx="13089">
                  <c:v>30</c:v>
                </c:pt>
                <c:pt idx="13090">
                  <c:v>317</c:v>
                </c:pt>
                <c:pt idx="13091">
                  <c:v>502</c:v>
                </c:pt>
                <c:pt idx="13092">
                  <c:v>391</c:v>
                </c:pt>
                <c:pt idx="13093">
                  <c:v>58</c:v>
                </c:pt>
                <c:pt idx="13094">
                  <c:v>-276</c:v>
                </c:pt>
                <c:pt idx="13095">
                  <c:v>-471</c:v>
                </c:pt>
                <c:pt idx="13096">
                  <c:v>-540</c:v>
                </c:pt>
                <c:pt idx="13097">
                  <c:v>-559</c:v>
                </c:pt>
                <c:pt idx="13098">
                  <c:v>-536</c:v>
                </c:pt>
                <c:pt idx="13099">
                  <c:v>-427</c:v>
                </c:pt>
                <c:pt idx="13100">
                  <c:v>-223</c:v>
                </c:pt>
                <c:pt idx="13101">
                  <c:v>-16</c:v>
                </c:pt>
                <c:pt idx="13102">
                  <c:v>55</c:v>
                </c:pt>
                <c:pt idx="13103">
                  <c:v>-69</c:v>
                </c:pt>
                <c:pt idx="13104">
                  <c:v>-285</c:v>
                </c:pt>
                <c:pt idx="13105">
                  <c:v>-365</c:v>
                </c:pt>
                <c:pt idx="13106">
                  <c:v>-149</c:v>
                </c:pt>
                <c:pt idx="13107">
                  <c:v>248</c:v>
                </c:pt>
                <c:pt idx="13108">
                  <c:v>454</c:v>
                </c:pt>
                <c:pt idx="13109">
                  <c:v>163</c:v>
                </c:pt>
                <c:pt idx="13110">
                  <c:v>-455</c:v>
                </c:pt>
                <c:pt idx="13111">
                  <c:v>-724</c:v>
                </c:pt>
                <c:pt idx="13112">
                  <c:v>14</c:v>
                </c:pt>
                <c:pt idx="13113">
                  <c:v>1719</c:v>
                </c:pt>
                <c:pt idx="13114">
                  <c:v>3505</c:v>
                </c:pt>
                <c:pt idx="13115">
                  <c:v>4283</c:v>
                </c:pt>
                <c:pt idx="13116">
                  <c:v>3655</c:v>
                </c:pt>
                <c:pt idx="13117">
                  <c:v>2197</c:v>
                </c:pt>
                <c:pt idx="13118">
                  <c:v>911</c:v>
                </c:pt>
                <c:pt idx="13119">
                  <c:v>398</c:v>
                </c:pt>
                <c:pt idx="13120">
                  <c:v>543</c:v>
                </c:pt>
                <c:pt idx="13121">
                  <c:v>874</c:v>
                </c:pt>
                <c:pt idx="13122">
                  <c:v>1097</c:v>
                </c:pt>
                <c:pt idx="13123">
                  <c:v>1232</c:v>
                </c:pt>
                <c:pt idx="13124">
                  <c:v>1387</c:v>
                </c:pt>
                <c:pt idx="13125">
                  <c:v>1533</c:v>
                </c:pt>
                <c:pt idx="13126">
                  <c:v>1556</c:v>
                </c:pt>
                <c:pt idx="13127">
                  <c:v>1433</c:v>
                </c:pt>
                <c:pt idx="13128">
                  <c:v>1243</c:v>
                </c:pt>
                <c:pt idx="13129">
                  <c:v>1036</c:v>
                </c:pt>
                <c:pt idx="13130">
                  <c:v>762</c:v>
                </c:pt>
                <c:pt idx="13131">
                  <c:v>380</c:v>
                </c:pt>
                <c:pt idx="13132">
                  <c:v>-14</c:v>
                </c:pt>
                <c:pt idx="13133">
                  <c:v>-247</c:v>
                </c:pt>
                <c:pt idx="13134">
                  <c:v>-254</c:v>
                </c:pt>
                <c:pt idx="13135">
                  <c:v>-176</c:v>
                </c:pt>
                <c:pt idx="13136">
                  <c:v>-210</c:v>
                </c:pt>
                <c:pt idx="13137">
                  <c:v>-390</c:v>
                </c:pt>
                <c:pt idx="13138">
                  <c:v>-546</c:v>
                </c:pt>
                <c:pt idx="13139">
                  <c:v>-509</c:v>
                </c:pt>
                <c:pt idx="13140">
                  <c:v>-310</c:v>
                </c:pt>
                <c:pt idx="13141">
                  <c:v>-140</c:v>
                </c:pt>
                <c:pt idx="13142">
                  <c:v>-127</c:v>
                </c:pt>
                <c:pt idx="13143">
                  <c:v>-174</c:v>
                </c:pt>
                <c:pt idx="13144">
                  <c:v>-83</c:v>
                </c:pt>
                <c:pt idx="13145">
                  <c:v>212</c:v>
                </c:pt>
                <c:pt idx="13146">
                  <c:v>541</c:v>
                </c:pt>
                <c:pt idx="13147">
                  <c:v>661</c:v>
                </c:pt>
                <c:pt idx="13148">
                  <c:v>501</c:v>
                </c:pt>
                <c:pt idx="13149">
                  <c:v>216</c:v>
                </c:pt>
                <c:pt idx="13150">
                  <c:v>15</c:v>
                </c:pt>
                <c:pt idx="13151">
                  <c:v>-30</c:v>
                </c:pt>
                <c:pt idx="13152">
                  <c:v>6</c:v>
                </c:pt>
                <c:pt idx="13153">
                  <c:v>46</c:v>
                </c:pt>
                <c:pt idx="13154">
                  <c:v>103</c:v>
                </c:pt>
                <c:pt idx="13155">
                  <c:v>222</c:v>
                </c:pt>
                <c:pt idx="13156">
                  <c:v>386</c:v>
                </c:pt>
                <c:pt idx="13157">
                  <c:v>509</c:v>
                </c:pt>
                <c:pt idx="13158">
                  <c:v>529</c:v>
                </c:pt>
                <c:pt idx="13159">
                  <c:v>465</c:v>
                </c:pt>
                <c:pt idx="13160">
                  <c:v>378</c:v>
                </c:pt>
                <c:pt idx="13161">
                  <c:v>301</c:v>
                </c:pt>
                <c:pt idx="13162">
                  <c:v>258</c:v>
                </c:pt>
                <c:pt idx="13163">
                  <c:v>297</c:v>
                </c:pt>
                <c:pt idx="13164">
                  <c:v>479</c:v>
                </c:pt>
                <c:pt idx="13165">
                  <c:v>770</c:v>
                </c:pt>
                <c:pt idx="13166">
                  <c:v>1011</c:v>
                </c:pt>
                <c:pt idx="13167">
                  <c:v>1026</c:v>
                </c:pt>
                <c:pt idx="13168">
                  <c:v>794</c:v>
                </c:pt>
                <c:pt idx="13169">
                  <c:v>484</c:v>
                </c:pt>
                <c:pt idx="13170">
                  <c:v>291</c:v>
                </c:pt>
                <c:pt idx="13171">
                  <c:v>267</c:v>
                </c:pt>
                <c:pt idx="13172">
                  <c:v>309</c:v>
                </c:pt>
                <c:pt idx="13173">
                  <c:v>307</c:v>
                </c:pt>
                <c:pt idx="13174">
                  <c:v>257</c:v>
                </c:pt>
                <c:pt idx="13175">
                  <c:v>216</c:v>
                </c:pt>
                <c:pt idx="13176">
                  <c:v>212</c:v>
                </c:pt>
                <c:pt idx="13177">
                  <c:v>234</c:v>
                </c:pt>
                <c:pt idx="13178">
                  <c:v>309</c:v>
                </c:pt>
                <c:pt idx="13179">
                  <c:v>523</c:v>
                </c:pt>
                <c:pt idx="13180">
                  <c:v>900</c:v>
                </c:pt>
                <c:pt idx="13181">
                  <c:v>1288</c:v>
                </c:pt>
                <c:pt idx="13182">
                  <c:v>1436</c:v>
                </c:pt>
                <c:pt idx="13183">
                  <c:v>1222</c:v>
                </c:pt>
                <c:pt idx="13184">
                  <c:v>806</c:v>
                </c:pt>
                <c:pt idx="13185">
                  <c:v>498</c:v>
                </c:pt>
                <c:pt idx="13186">
                  <c:v>476</c:v>
                </c:pt>
                <c:pt idx="13187">
                  <c:v>631</c:v>
                </c:pt>
                <c:pt idx="13188">
                  <c:v>704</c:v>
                </c:pt>
                <c:pt idx="13189">
                  <c:v>564</c:v>
                </c:pt>
                <c:pt idx="13190">
                  <c:v>315</c:v>
                </c:pt>
                <c:pt idx="13191">
                  <c:v>163</c:v>
                </c:pt>
                <c:pt idx="13192">
                  <c:v>191</c:v>
                </c:pt>
                <c:pt idx="13193">
                  <c:v>303</c:v>
                </c:pt>
                <c:pt idx="13194">
                  <c:v>345</c:v>
                </c:pt>
                <c:pt idx="13195">
                  <c:v>258</c:v>
                </c:pt>
                <c:pt idx="13196">
                  <c:v>99</c:v>
                </c:pt>
                <c:pt idx="13197">
                  <c:v>-37</c:v>
                </c:pt>
                <c:pt idx="13198">
                  <c:v>-98</c:v>
                </c:pt>
                <c:pt idx="13199">
                  <c:v>-73</c:v>
                </c:pt>
                <c:pt idx="13200">
                  <c:v>8</c:v>
                </c:pt>
                <c:pt idx="13201">
                  <c:v>77</c:v>
                </c:pt>
                <c:pt idx="13202">
                  <c:v>35</c:v>
                </c:pt>
                <c:pt idx="13203">
                  <c:v>-161</c:v>
                </c:pt>
                <c:pt idx="13204">
                  <c:v>-426</c:v>
                </c:pt>
                <c:pt idx="13205">
                  <c:v>-574</c:v>
                </c:pt>
                <c:pt idx="13206">
                  <c:v>-473</c:v>
                </c:pt>
                <c:pt idx="13207">
                  <c:v>-181</c:v>
                </c:pt>
                <c:pt idx="13208">
                  <c:v>86</c:v>
                </c:pt>
                <c:pt idx="13209">
                  <c:v>154</c:v>
                </c:pt>
                <c:pt idx="13210">
                  <c:v>37</c:v>
                </c:pt>
                <c:pt idx="13211">
                  <c:v>-100</c:v>
                </c:pt>
                <c:pt idx="13212">
                  <c:v>-134</c:v>
                </c:pt>
                <c:pt idx="13213">
                  <c:v>-111</c:v>
                </c:pt>
                <c:pt idx="13214">
                  <c:v>-180</c:v>
                </c:pt>
                <c:pt idx="13215">
                  <c:v>-408</c:v>
                </c:pt>
                <c:pt idx="13216">
                  <c:v>-678</c:v>
                </c:pt>
                <c:pt idx="13217">
                  <c:v>-783</c:v>
                </c:pt>
                <c:pt idx="13218">
                  <c:v>-616</c:v>
                </c:pt>
                <c:pt idx="13219">
                  <c:v>-278</c:v>
                </c:pt>
                <c:pt idx="13220">
                  <c:v>5</c:v>
                </c:pt>
                <c:pt idx="13221">
                  <c:v>69</c:v>
                </c:pt>
                <c:pt idx="13222">
                  <c:v>-69</c:v>
                </c:pt>
                <c:pt idx="13223">
                  <c:v>-255</c:v>
                </c:pt>
                <c:pt idx="13224">
                  <c:v>-339</c:v>
                </c:pt>
                <c:pt idx="13225">
                  <c:v>-307</c:v>
                </c:pt>
                <c:pt idx="13226">
                  <c:v>-262</c:v>
                </c:pt>
                <c:pt idx="13227">
                  <c:v>-303</c:v>
                </c:pt>
                <c:pt idx="13228">
                  <c:v>-422</c:v>
                </c:pt>
                <c:pt idx="13229">
                  <c:v>-515</c:v>
                </c:pt>
                <c:pt idx="13230">
                  <c:v>-500</c:v>
                </c:pt>
                <c:pt idx="13231">
                  <c:v>-396</c:v>
                </c:pt>
                <c:pt idx="13232">
                  <c:v>-295</c:v>
                </c:pt>
                <c:pt idx="13233">
                  <c:v>-251</c:v>
                </c:pt>
                <c:pt idx="13234">
                  <c:v>-214</c:v>
                </c:pt>
                <c:pt idx="13235">
                  <c:v>-100</c:v>
                </c:pt>
                <c:pt idx="13236">
                  <c:v>92</c:v>
                </c:pt>
                <c:pt idx="13237">
                  <c:v>247</c:v>
                </c:pt>
                <c:pt idx="13238">
                  <c:v>244</c:v>
                </c:pt>
                <c:pt idx="13239">
                  <c:v>107</c:v>
                </c:pt>
                <c:pt idx="13240">
                  <c:v>16</c:v>
                </c:pt>
                <c:pt idx="13241">
                  <c:v>138</c:v>
                </c:pt>
                <c:pt idx="13242">
                  <c:v>421</c:v>
                </c:pt>
                <c:pt idx="13243">
                  <c:v>582</c:v>
                </c:pt>
                <c:pt idx="13244">
                  <c:v>352</c:v>
                </c:pt>
                <c:pt idx="13245">
                  <c:v>-219</c:v>
                </c:pt>
                <c:pt idx="13246">
                  <c:v>-711</c:v>
                </c:pt>
                <c:pt idx="13247">
                  <c:v>-639</c:v>
                </c:pt>
                <c:pt idx="13248">
                  <c:v>113</c:v>
                </c:pt>
                <c:pt idx="13249">
                  <c:v>1159</c:v>
                </c:pt>
                <c:pt idx="13250">
                  <c:v>1912</c:v>
                </c:pt>
                <c:pt idx="13251">
                  <c:v>2065</c:v>
                </c:pt>
                <c:pt idx="13252">
                  <c:v>1772</c:v>
                </c:pt>
                <c:pt idx="13253">
                  <c:v>1379</c:v>
                </c:pt>
                <c:pt idx="13254">
                  <c:v>1016</c:v>
                </c:pt>
                <c:pt idx="13255">
                  <c:v>513</c:v>
                </c:pt>
                <c:pt idx="13256">
                  <c:v>-284</c:v>
                </c:pt>
                <c:pt idx="13257">
                  <c:v>-1185</c:v>
                </c:pt>
                <c:pt idx="13258">
                  <c:v>-1732</c:v>
                </c:pt>
                <c:pt idx="13259">
                  <c:v>-1629</c:v>
                </c:pt>
                <c:pt idx="13260">
                  <c:v>-1054</c:v>
                </c:pt>
                <c:pt idx="13261">
                  <c:v>-510</c:v>
                </c:pt>
                <c:pt idx="13262">
                  <c:v>-380</c:v>
                </c:pt>
                <c:pt idx="13263">
                  <c:v>-639</c:v>
                </c:pt>
                <c:pt idx="13264">
                  <c:v>-980</c:v>
                </c:pt>
                <c:pt idx="13265">
                  <c:v>-1125</c:v>
                </c:pt>
                <c:pt idx="13266">
                  <c:v>-997</c:v>
                </c:pt>
                <c:pt idx="13267">
                  <c:v>-625</c:v>
                </c:pt>
                <c:pt idx="13268">
                  <c:v>-35</c:v>
                </c:pt>
                <c:pt idx="13269">
                  <c:v>712</c:v>
                </c:pt>
                <c:pt idx="13270">
                  <c:v>1418</c:v>
                </c:pt>
                <c:pt idx="13271">
                  <c:v>1790</c:v>
                </c:pt>
                <c:pt idx="13272">
                  <c:v>1666</c:v>
                </c:pt>
                <c:pt idx="13273">
                  <c:v>1214</c:v>
                </c:pt>
                <c:pt idx="13274">
                  <c:v>843</c:v>
                </c:pt>
                <c:pt idx="13275">
                  <c:v>884</c:v>
                </c:pt>
                <c:pt idx="13276">
                  <c:v>1329</c:v>
                </c:pt>
                <c:pt idx="13277">
                  <c:v>1847</c:v>
                </c:pt>
                <c:pt idx="13278">
                  <c:v>2079</c:v>
                </c:pt>
                <c:pt idx="13279">
                  <c:v>1919</c:v>
                </c:pt>
                <c:pt idx="13280">
                  <c:v>1552</c:v>
                </c:pt>
                <c:pt idx="13281">
                  <c:v>1233</c:v>
                </c:pt>
                <c:pt idx="13282">
                  <c:v>1043</c:v>
                </c:pt>
                <c:pt idx="13283">
                  <c:v>865</c:v>
                </c:pt>
                <c:pt idx="13284">
                  <c:v>574</c:v>
                </c:pt>
                <c:pt idx="13285">
                  <c:v>222</c:v>
                </c:pt>
                <c:pt idx="13286">
                  <c:v>-20</c:v>
                </c:pt>
                <c:pt idx="13287">
                  <c:v>-76</c:v>
                </c:pt>
                <c:pt idx="13288">
                  <c:v>-49</c:v>
                </c:pt>
                <c:pt idx="13289">
                  <c:v>7</c:v>
                </c:pt>
                <c:pt idx="13290">
                  <c:v>376</c:v>
                </c:pt>
                <c:pt idx="13291">
                  <c:v>1576</c:v>
                </c:pt>
                <c:pt idx="13292">
                  <c:v>3798</c:v>
                </c:pt>
                <c:pt idx="13293">
                  <c:v>6385</c:v>
                </c:pt>
                <c:pt idx="13294">
                  <c:v>8012</c:v>
                </c:pt>
                <c:pt idx="13295">
                  <c:v>7581</c:v>
                </c:pt>
                <c:pt idx="13296">
                  <c:v>5092</c:v>
                </c:pt>
                <c:pt idx="13297">
                  <c:v>1672</c:v>
                </c:pt>
                <c:pt idx="13298">
                  <c:v>-1264</c:v>
                </c:pt>
                <c:pt idx="13299">
                  <c:v>-2961</c:v>
                </c:pt>
                <c:pt idx="13300">
                  <c:v>-3575</c:v>
                </c:pt>
                <c:pt idx="13301">
                  <c:v>-3688</c:v>
                </c:pt>
                <c:pt idx="13302">
                  <c:v>-3668</c:v>
                </c:pt>
                <c:pt idx="13303">
                  <c:v>-3435</c:v>
                </c:pt>
                <c:pt idx="13304">
                  <c:v>-2677</c:v>
                </c:pt>
                <c:pt idx="13305">
                  <c:v>-1177</c:v>
                </c:pt>
                <c:pt idx="13306">
                  <c:v>980</c:v>
                </c:pt>
                <c:pt idx="13307">
                  <c:v>3358</c:v>
                </c:pt>
                <c:pt idx="13308">
                  <c:v>5222</c:v>
                </c:pt>
                <c:pt idx="13309">
                  <c:v>5788</c:v>
                </c:pt>
                <c:pt idx="13310">
                  <c:v>4625</c:v>
                </c:pt>
                <c:pt idx="13311">
                  <c:v>2004</c:v>
                </c:pt>
                <c:pt idx="13312">
                  <c:v>-1133</c:v>
                </c:pt>
                <c:pt idx="13313">
                  <c:v>-3662</c:v>
                </c:pt>
                <c:pt idx="13314">
                  <c:v>-4889</c:v>
                </c:pt>
                <c:pt idx="13315">
                  <c:v>-4885</c:v>
                </c:pt>
                <c:pt idx="13316">
                  <c:v>-4290</c:v>
                </c:pt>
                <c:pt idx="13317">
                  <c:v>-3784</c:v>
                </c:pt>
                <c:pt idx="13318">
                  <c:v>-3590</c:v>
                </c:pt>
                <c:pt idx="13319">
                  <c:v>-3342</c:v>
                </c:pt>
                <c:pt idx="13320">
                  <c:v>-2427</c:v>
                </c:pt>
                <c:pt idx="13321">
                  <c:v>-534</c:v>
                </c:pt>
                <c:pt idx="13322">
                  <c:v>1953</c:v>
                </c:pt>
                <c:pt idx="13323">
                  <c:v>4089</c:v>
                </c:pt>
                <c:pt idx="13324">
                  <c:v>4948</c:v>
                </c:pt>
                <c:pt idx="13325">
                  <c:v>4247</c:v>
                </c:pt>
                <c:pt idx="13326">
                  <c:v>2531</c:v>
                </c:pt>
                <c:pt idx="13327">
                  <c:v>739</c:v>
                </c:pt>
                <c:pt idx="13328">
                  <c:v>-440</c:v>
                </c:pt>
                <c:pt idx="13329">
                  <c:v>-927</c:v>
                </c:pt>
                <c:pt idx="13330">
                  <c:v>-1059</c:v>
                </c:pt>
                <c:pt idx="13331">
                  <c:v>-1139</c:v>
                </c:pt>
                <c:pt idx="13332">
                  <c:v>-1169</c:v>
                </c:pt>
                <c:pt idx="13333">
                  <c:v>-989</c:v>
                </c:pt>
                <c:pt idx="13334">
                  <c:v>-596</c:v>
                </c:pt>
                <c:pt idx="13335">
                  <c:v>-257</c:v>
                </c:pt>
                <c:pt idx="13336">
                  <c:v>-289</c:v>
                </c:pt>
                <c:pt idx="13337">
                  <c:v>-745</c:v>
                </c:pt>
                <c:pt idx="13338">
                  <c:v>-1365</c:v>
                </c:pt>
                <c:pt idx="13339">
                  <c:v>-1841</c:v>
                </c:pt>
                <c:pt idx="13340">
                  <c:v>-2111</c:v>
                </c:pt>
                <c:pt idx="13341">
                  <c:v>-2367</c:v>
                </c:pt>
                <c:pt idx="13342">
                  <c:v>-2788</c:v>
                </c:pt>
                <c:pt idx="13343">
                  <c:v>-3311</c:v>
                </c:pt>
                <c:pt idx="13344">
                  <c:v>-3689</c:v>
                </c:pt>
                <c:pt idx="13345">
                  <c:v>-3767</c:v>
                </c:pt>
                <c:pt idx="13346">
                  <c:v>-3639</c:v>
                </c:pt>
                <c:pt idx="13347">
                  <c:v>-3530</c:v>
                </c:pt>
                <c:pt idx="13348">
                  <c:v>-3537</c:v>
                </c:pt>
                <c:pt idx="13349">
                  <c:v>-3530</c:v>
                </c:pt>
                <c:pt idx="13350">
                  <c:v>-3321</c:v>
                </c:pt>
                <c:pt idx="13351">
                  <c:v>-2894</c:v>
                </c:pt>
                <c:pt idx="13352">
                  <c:v>-2464</c:v>
                </c:pt>
                <c:pt idx="13353">
                  <c:v>-2306</c:v>
                </c:pt>
                <c:pt idx="13354">
                  <c:v>-2545</c:v>
                </c:pt>
                <c:pt idx="13355">
                  <c:v>-3068</c:v>
                </c:pt>
                <c:pt idx="13356">
                  <c:v>-3608</c:v>
                </c:pt>
                <c:pt idx="13357">
                  <c:v>-3902</c:v>
                </c:pt>
                <c:pt idx="13358">
                  <c:v>-3820</c:v>
                </c:pt>
                <c:pt idx="13359">
                  <c:v>-3431</c:v>
                </c:pt>
                <c:pt idx="13360">
                  <c:v>-2969</c:v>
                </c:pt>
                <c:pt idx="13361">
                  <c:v>-2691</c:v>
                </c:pt>
                <c:pt idx="13362">
                  <c:v>-2689</c:v>
                </c:pt>
                <c:pt idx="13363">
                  <c:v>-2807</c:v>
                </c:pt>
                <c:pt idx="13364">
                  <c:v>-2770</c:v>
                </c:pt>
                <c:pt idx="13365">
                  <c:v>-2438</c:v>
                </c:pt>
                <c:pt idx="13366">
                  <c:v>-1953</c:v>
                </c:pt>
                <c:pt idx="13367">
                  <c:v>-1617</c:v>
                </c:pt>
                <c:pt idx="13368">
                  <c:v>-1601</c:v>
                </c:pt>
                <c:pt idx="13369">
                  <c:v>-1770</c:v>
                </c:pt>
                <c:pt idx="13370">
                  <c:v>-1794</c:v>
                </c:pt>
                <c:pt idx="13371">
                  <c:v>-1453</c:v>
                </c:pt>
                <c:pt idx="13372">
                  <c:v>-822</c:v>
                </c:pt>
                <c:pt idx="13373">
                  <c:v>-197</c:v>
                </c:pt>
                <c:pt idx="13374">
                  <c:v>164</c:v>
                </c:pt>
                <c:pt idx="13375">
                  <c:v>220</c:v>
                </c:pt>
                <c:pt idx="13376">
                  <c:v>108</c:v>
                </c:pt>
                <c:pt idx="13377">
                  <c:v>-12</c:v>
                </c:pt>
                <c:pt idx="13378">
                  <c:v>-85</c:v>
                </c:pt>
                <c:pt idx="13379">
                  <c:v>-141</c:v>
                </c:pt>
                <c:pt idx="13380">
                  <c:v>-217</c:v>
                </c:pt>
                <c:pt idx="13381">
                  <c:v>-296</c:v>
                </c:pt>
                <c:pt idx="13382">
                  <c:v>-323</c:v>
                </c:pt>
                <c:pt idx="13383">
                  <c:v>-259</c:v>
                </c:pt>
                <c:pt idx="13384">
                  <c:v>-120</c:v>
                </c:pt>
                <c:pt idx="13385">
                  <c:v>32</c:v>
                </c:pt>
                <c:pt idx="13386">
                  <c:v>133</c:v>
                </c:pt>
                <c:pt idx="13387">
                  <c:v>142</c:v>
                </c:pt>
                <c:pt idx="13388">
                  <c:v>61</c:v>
                </c:pt>
                <c:pt idx="13389">
                  <c:v>-68</c:v>
                </c:pt>
                <c:pt idx="13390">
                  <c:v>-179</c:v>
                </c:pt>
                <c:pt idx="13391">
                  <c:v>-192</c:v>
                </c:pt>
                <c:pt idx="13392">
                  <c:v>-59</c:v>
                </c:pt>
                <c:pt idx="13393">
                  <c:v>196</c:v>
                </c:pt>
                <c:pt idx="13394">
                  <c:v>474</c:v>
                </c:pt>
                <c:pt idx="13395">
                  <c:v>650</c:v>
                </c:pt>
                <c:pt idx="13396">
                  <c:v>672</c:v>
                </c:pt>
                <c:pt idx="13397">
                  <c:v>589</c:v>
                </c:pt>
                <c:pt idx="13398">
                  <c:v>509</c:v>
                </c:pt>
                <c:pt idx="13399">
                  <c:v>488</c:v>
                </c:pt>
                <c:pt idx="13400">
                  <c:v>494</c:v>
                </c:pt>
                <c:pt idx="13401">
                  <c:v>465</c:v>
                </c:pt>
                <c:pt idx="13402">
                  <c:v>392</c:v>
                </c:pt>
                <c:pt idx="13403">
                  <c:v>333</c:v>
                </c:pt>
                <c:pt idx="13404">
                  <c:v>329</c:v>
                </c:pt>
                <c:pt idx="13405">
                  <c:v>340</c:v>
                </c:pt>
                <c:pt idx="13406">
                  <c:v>279</c:v>
                </c:pt>
                <c:pt idx="13407">
                  <c:v>124</c:v>
                </c:pt>
                <c:pt idx="13408">
                  <c:v>-30</c:v>
                </c:pt>
                <c:pt idx="13409">
                  <c:v>-57</c:v>
                </c:pt>
                <c:pt idx="13410">
                  <c:v>68</c:v>
                </c:pt>
                <c:pt idx="13411">
                  <c:v>228</c:v>
                </c:pt>
                <c:pt idx="13412">
                  <c:v>280</c:v>
                </c:pt>
                <c:pt idx="13413">
                  <c:v>202</c:v>
                </c:pt>
                <c:pt idx="13414">
                  <c:v>112</c:v>
                </c:pt>
                <c:pt idx="13415">
                  <c:v>132</c:v>
                </c:pt>
                <c:pt idx="13416">
                  <c:v>244</c:v>
                </c:pt>
                <c:pt idx="13417">
                  <c:v>306</c:v>
                </c:pt>
                <c:pt idx="13418">
                  <c:v>205</c:v>
                </c:pt>
                <c:pt idx="13419">
                  <c:v>-6</c:v>
                </c:pt>
                <c:pt idx="13420">
                  <c:v>-153</c:v>
                </c:pt>
                <c:pt idx="13421">
                  <c:v>-109</c:v>
                </c:pt>
                <c:pt idx="13422">
                  <c:v>78</c:v>
                </c:pt>
                <c:pt idx="13423">
                  <c:v>240</c:v>
                </c:pt>
                <c:pt idx="13424">
                  <c:v>255</c:v>
                </c:pt>
                <c:pt idx="13425">
                  <c:v>147</c:v>
                </c:pt>
                <c:pt idx="13426">
                  <c:v>32</c:v>
                </c:pt>
                <c:pt idx="13427">
                  <c:v>-16</c:v>
                </c:pt>
                <c:pt idx="13428">
                  <c:v>-24</c:v>
                </c:pt>
                <c:pt idx="13429">
                  <c:v>-49</c:v>
                </c:pt>
                <c:pt idx="13430">
                  <c:v>-82</c:v>
                </c:pt>
                <c:pt idx="13431">
                  <c:v>-50</c:v>
                </c:pt>
                <c:pt idx="13432">
                  <c:v>98</c:v>
                </c:pt>
                <c:pt idx="13433">
                  <c:v>324</c:v>
                </c:pt>
                <c:pt idx="13434">
                  <c:v>516</c:v>
                </c:pt>
                <c:pt idx="13435">
                  <c:v>576</c:v>
                </c:pt>
                <c:pt idx="13436">
                  <c:v>477</c:v>
                </c:pt>
                <c:pt idx="13437">
                  <c:v>246</c:v>
                </c:pt>
                <c:pt idx="13438">
                  <c:v>-56</c:v>
                </c:pt>
                <c:pt idx="13439">
                  <c:v>-351</c:v>
                </c:pt>
                <c:pt idx="13440">
                  <c:v>-550</c:v>
                </c:pt>
                <c:pt idx="13441">
                  <c:v>-596</c:v>
                </c:pt>
                <c:pt idx="13442">
                  <c:v>-518</c:v>
                </c:pt>
                <c:pt idx="13443">
                  <c:v>-427</c:v>
                </c:pt>
                <c:pt idx="13444">
                  <c:v>-413</c:v>
                </c:pt>
                <c:pt idx="13445">
                  <c:v>-456</c:v>
                </c:pt>
                <c:pt idx="13446">
                  <c:v>-445</c:v>
                </c:pt>
                <c:pt idx="13447">
                  <c:v>-311</c:v>
                </c:pt>
                <c:pt idx="13448">
                  <c:v>-132</c:v>
                </c:pt>
                <c:pt idx="13449">
                  <c:v>-70</c:v>
                </c:pt>
                <c:pt idx="13450">
                  <c:v>-190</c:v>
                </c:pt>
                <c:pt idx="13451">
                  <c:v>-357</c:v>
                </c:pt>
                <c:pt idx="13452">
                  <c:v>-337</c:v>
                </c:pt>
                <c:pt idx="13453">
                  <c:v>-12</c:v>
                </c:pt>
                <c:pt idx="13454">
                  <c:v>490</c:v>
                </c:pt>
                <c:pt idx="13455">
                  <c:v>897</c:v>
                </c:pt>
                <c:pt idx="13456">
                  <c:v>1004</c:v>
                </c:pt>
                <c:pt idx="13457">
                  <c:v>798</c:v>
                </c:pt>
                <c:pt idx="13458">
                  <c:v>415</c:v>
                </c:pt>
                <c:pt idx="13459">
                  <c:v>8</c:v>
                </c:pt>
                <c:pt idx="13460">
                  <c:v>-328</c:v>
                </c:pt>
                <c:pt idx="13461">
                  <c:v>-543</c:v>
                </c:pt>
                <c:pt idx="13462">
                  <c:v>-614</c:v>
                </c:pt>
                <c:pt idx="13463">
                  <c:v>-566</c:v>
                </c:pt>
                <c:pt idx="13464">
                  <c:v>-471</c:v>
                </c:pt>
                <c:pt idx="13465">
                  <c:v>-389</c:v>
                </c:pt>
                <c:pt idx="13466">
                  <c:v>-292</c:v>
                </c:pt>
                <c:pt idx="13467">
                  <c:v>-82</c:v>
                </c:pt>
                <c:pt idx="13468">
                  <c:v>268</c:v>
                </c:pt>
                <c:pt idx="13469">
                  <c:v>619</c:v>
                </c:pt>
                <c:pt idx="13470">
                  <c:v>741</c:v>
                </c:pt>
                <c:pt idx="13471">
                  <c:v>539</c:v>
                </c:pt>
                <c:pt idx="13472">
                  <c:v>174</c:v>
                </c:pt>
                <c:pt idx="13473">
                  <c:v>-96</c:v>
                </c:pt>
                <c:pt idx="13474">
                  <c:v>-186</c:v>
                </c:pt>
                <c:pt idx="13475">
                  <c:v>-258</c:v>
                </c:pt>
                <c:pt idx="13476">
                  <c:v>-479</c:v>
                </c:pt>
                <c:pt idx="13477">
                  <c:v>-718</c:v>
                </c:pt>
                <c:pt idx="13478">
                  <c:v>-601</c:v>
                </c:pt>
                <c:pt idx="13479">
                  <c:v>62</c:v>
                </c:pt>
                <c:pt idx="13480">
                  <c:v>930</c:v>
                </c:pt>
                <c:pt idx="13481">
                  <c:v>1310</c:v>
                </c:pt>
                <c:pt idx="13482">
                  <c:v>799</c:v>
                </c:pt>
                <c:pt idx="13483">
                  <c:v>-262</c:v>
                </c:pt>
                <c:pt idx="13484">
                  <c:v>-1051</c:v>
                </c:pt>
                <c:pt idx="13485">
                  <c:v>-1018</c:v>
                </c:pt>
                <c:pt idx="13486">
                  <c:v>-405</c:v>
                </c:pt>
                <c:pt idx="13487">
                  <c:v>56</c:v>
                </c:pt>
                <c:pt idx="13488">
                  <c:v>-79</c:v>
                </c:pt>
                <c:pt idx="13489">
                  <c:v>-533</c:v>
                </c:pt>
                <c:pt idx="13490">
                  <c:v>-681</c:v>
                </c:pt>
                <c:pt idx="13491">
                  <c:v>-304</c:v>
                </c:pt>
                <c:pt idx="13492">
                  <c:v>142</c:v>
                </c:pt>
                <c:pt idx="13493">
                  <c:v>71</c:v>
                </c:pt>
                <c:pt idx="13494">
                  <c:v>-486</c:v>
                </c:pt>
                <c:pt idx="13495">
                  <c:v>-777</c:v>
                </c:pt>
                <c:pt idx="13496">
                  <c:v>-51</c:v>
                </c:pt>
                <c:pt idx="13497">
                  <c:v>1615</c:v>
                </c:pt>
                <c:pt idx="13498">
                  <c:v>3266</c:v>
                </c:pt>
                <c:pt idx="13499">
                  <c:v>3861</c:v>
                </c:pt>
                <c:pt idx="13500">
                  <c:v>3137</c:v>
                </c:pt>
                <c:pt idx="13501">
                  <c:v>1747</c:v>
                </c:pt>
                <c:pt idx="13502">
                  <c:v>617</c:v>
                </c:pt>
                <c:pt idx="13503">
                  <c:v>222</c:v>
                </c:pt>
                <c:pt idx="13504">
                  <c:v>405</c:v>
                </c:pt>
                <c:pt idx="13505">
                  <c:v>744</c:v>
                </c:pt>
                <c:pt idx="13506">
                  <c:v>986</c:v>
                </c:pt>
                <c:pt idx="13507">
                  <c:v>1135</c:v>
                </c:pt>
                <c:pt idx="13508">
                  <c:v>1267</c:v>
                </c:pt>
                <c:pt idx="13509">
                  <c:v>1384</c:v>
                </c:pt>
                <c:pt idx="13510">
                  <c:v>1442</c:v>
                </c:pt>
                <c:pt idx="13511">
                  <c:v>1450</c:v>
                </c:pt>
                <c:pt idx="13512">
                  <c:v>1459</c:v>
                </c:pt>
                <c:pt idx="13513">
                  <c:v>1474</c:v>
                </c:pt>
                <c:pt idx="13514">
                  <c:v>1429</c:v>
                </c:pt>
                <c:pt idx="13515">
                  <c:v>1275</c:v>
                </c:pt>
                <c:pt idx="13516">
                  <c:v>1053</c:v>
                </c:pt>
                <c:pt idx="13517">
                  <c:v>857</c:v>
                </c:pt>
                <c:pt idx="13518">
                  <c:v>721</c:v>
                </c:pt>
                <c:pt idx="13519">
                  <c:v>588</c:v>
                </c:pt>
                <c:pt idx="13520">
                  <c:v>416</c:v>
                </c:pt>
                <c:pt idx="13521">
                  <c:v>287</c:v>
                </c:pt>
                <c:pt idx="13522">
                  <c:v>353</c:v>
                </c:pt>
                <c:pt idx="13523">
                  <c:v>665</c:v>
                </c:pt>
                <c:pt idx="13524">
                  <c:v>1071</c:v>
                </c:pt>
                <c:pt idx="13525">
                  <c:v>1340</c:v>
                </c:pt>
                <c:pt idx="13526">
                  <c:v>1384</c:v>
                </c:pt>
                <c:pt idx="13527">
                  <c:v>1340</c:v>
                </c:pt>
                <c:pt idx="13528">
                  <c:v>1392</c:v>
                </c:pt>
                <c:pt idx="13529">
                  <c:v>1538</c:v>
                </c:pt>
                <c:pt idx="13530">
                  <c:v>1576</c:v>
                </c:pt>
                <c:pt idx="13531">
                  <c:v>1334</c:v>
                </c:pt>
                <c:pt idx="13532">
                  <c:v>886</c:v>
                </c:pt>
                <c:pt idx="13533">
                  <c:v>511</c:v>
                </c:pt>
                <c:pt idx="13534">
                  <c:v>430</c:v>
                </c:pt>
                <c:pt idx="13535">
                  <c:v>626</c:v>
                </c:pt>
                <c:pt idx="13536">
                  <c:v>911</c:v>
                </c:pt>
                <c:pt idx="13537">
                  <c:v>1146</c:v>
                </c:pt>
                <c:pt idx="13538">
                  <c:v>1329</c:v>
                </c:pt>
                <c:pt idx="13539">
                  <c:v>1502</c:v>
                </c:pt>
                <c:pt idx="13540">
                  <c:v>1638</c:v>
                </c:pt>
                <c:pt idx="13541">
                  <c:v>1669</c:v>
                </c:pt>
                <c:pt idx="13542">
                  <c:v>1599</c:v>
                </c:pt>
                <c:pt idx="13543">
                  <c:v>1517</c:v>
                </c:pt>
                <c:pt idx="13544">
                  <c:v>1467</c:v>
                </c:pt>
                <c:pt idx="13545">
                  <c:v>1381</c:v>
                </c:pt>
                <c:pt idx="13546">
                  <c:v>1174</c:v>
                </c:pt>
                <c:pt idx="13547">
                  <c:v>922</c:v>
                </c:pt>
                <c:pt idx="13548">
                  <c:v>850</c:v>
                </c:pt>
                <c:pt idx="13549">
                  <c:v>1109</c:v>
                </c:pt>
                <c:pt idx="13550">
                  <c:v>1571</c:v>
                </c:pt>
                <c:pt idx="13551">
                  <c:v>1909</c:v>
                </c:pt>
                <c:pt idx="13552">
                  <c:v>1887</c:v>
                </c:pt>
                <c:pt idx="13553">
                  <c:v>1565</c:v>
                </c:pt>
                <c:pt idx="13554">
                  <c:v>1198</c:v>
                </c:pt>
                <c:pt idx="13555">
                  <c:v>988</c:v>
                </c:pt>
                <c:pt idx="13556">
                  <c:v>949</c:v>
                </c:pt>
                <c:pt idx="13557">
                  <c:v>982</c:v>
                </c:pt>
                <c:pt idx="13558">
                  <c:v>1007</c:v>
                </c:pt>
                <c:pt idx="13559">
                  <c:v>993</c:v>
                </c:pt>
                <c:pt idx="13560">
                  <c:v>924</c:v>
                </c:pt>
                <c:pt idx="13561">
                  <c:v>818</c:v>
                </c:pt>
                <c:pt idx="13562">
                  <c:v>772</c:v>
                </c:pt>
                <c:pt idx="13563">
                  <c:v>903</c:v>
                </c:pt>
                <c:pt idx="13564">
                  <c:v>1188</c:v>
                </c:pt>
                <c:pt idx="13565">
                  <c:v>1417</c:v>
                </c:pt>
                <c:pt idx="13566">
                  <c:v>1372</c:v>
                </c:pt>
                <c:pt idx="13567">
                  <c:v>1080</c:v>
                </c:pt>
                <c:pt idx="13568">
                  <c:v>804</c:v>
                </c:pt>
                <c:pt idx="13569">
                  <c:v>753</c:v>
                </c:pt>
                <c:pt idx="13570">
                  <c:v>852</c:v>
                </c:pt>
                <c:pt idx="13571">
                  <c:v>880</c:v>
                </c:pt>
                <c:pt idx="13572">
                  <c:v>820</c:v>
                </c:pt>
                <c:pt idx="13573">
                  <c:v>954</c:v>
                </c:pt>
                <c:pt idx="13574">
                  <c:v>1522</c:v>
                </c:pt>
                <c:pt idx="13575">
                  <c:v>2376</c:v>
                </c:pt>
                <c:pt idx="13576">
                  <c:v>3056</c:v>
                </c:pt>
                <c:pt idx="13577">
                  <c:v>3265</c:v>
                </c:pt>
                <c:pt idx="13578">
                  <c:v>3134</c:v>
                </c:pt>
                <c:pt idx="13579">
                  <c:v>2965</c:v>
                </c:pt>
                <c:pt idx="13580">
                  <c:v>2776</c:v>
                </c:pt>
                <c:pt idx="13581">
                  <c:v>2260</c:v>
                </c:pt>
                <c:pt idx="13582">
                  <c:v>1240</c:v>
                </c:pt>
                <c:pt idx="13583">
                  <c:v>48</c:v>
                </c:pt>
                <c:pt idx="13584">
                  <c:v>-708</c:v>
                </c:pt>
                <c:pt idx="13585">
                  <c:v>-745</c:v>
                </c:pt>
                <c:pt idx="13586">
                  <c:v>-376</c:v>
                </c:pt>
                <c:pt idx="13587">
                  <c:v>-142</c:v>
                </c:pt>
                <c:pt idx="13588">
                  <c:v>-251</c:v>
                </c:pt>
                <c:pt idx="13589">
                  <c:v>-466</c:v>
                </c:pt>
                <c:pt idx="13590">
                  <c:v>-488</c:v>
                </c:pt>
                <c:pt idx="13591">
                  <c:v>-292</c:v>
                </c:pt>
                <c:pt idx="13592">
                  <c:v>-29</c:v>
                </c:pt>
                <c:pt idx="13593">
                  <c:v>293</c:v>
                </c:pt>
                <c:pt idx="13594">
                  <c:v>841</c:v>
                </c:pt>
                <c:pt idx="13595">
                  <c:v>1648</c:v>
                </c:pt>
                <c:pt idx="13596">
                  <c:v>2406</c:v>
                </c:pt>
                <c:pt idx="13597">
                  <c:v>2717</c:v>
                </c:pt>
                <c:pt idx="13598">
                  <c:v>2497</c:v>
                </c:pt>
                <c:pt idx="13599">
                  <c:v>2079</c:v>
                </c:pt>
                <c:pt idx="13600">
                  <c:v>1837</c:v>
                </c:pt>
                <c:pt idx="13601">
                  <c:v>1820</c:v>
                </c:pt>
                <c:pt idx="13602">
                  <c:v>1791</c:v>
                </c:pt>
                <c:pt idx="13603">
                  <c:v>1583</c:v>
                </c:pt>
                <c:pt idx="13604">
                  <c:v>1305</c:v>
                </c:pt>
                <c:pt idx="13605">
                  <c:v>1170</c:v>
                </c:pt>
                <c:pt idx="13606">
                  <c:v>1205</c:v>
                </c:pt>
                <c:pt idx="13607">
                  <c:v>1226</c:v>
                </c:pt>
                <c:pt idx="13608">
                  <c:v>1071</c:v>
                </c:pt>
                <c:pt idx="13609">
                  <c:v>790</c:v>
                </c:pt>
                <c:pt idx="13610">
                  <c:v>566</c:v>
                </c:pt>
                <c:pt idx="13611">
                  <c:v>517</c:v>
                </c:pt>
                <c:pt idx="13612">
                  <c:v>600</c:v>
                </c:pt>
                <c:pt idx="13613">
                  <c:v>721</c:v>
                </c:pt>
                <c:pt idx="13614">
                  <c:v>869</c:v>
                </c:pt>
                <c:pt idx="13615">
                  <c:v>1184</c:v>
                </c:pt>
                <c:pt idx="13616">
                  <c:v>1905</c:v>
                </c:pt>
                <c:pt idx="13617">
                  <c:v>3237</c:v>
                </c:pt>
                <c:pt idx="13618">
                  <c:v>5125</c:v>
                </c:pt>
                <c:pt idx="13619">
                  <c:v>7060</c:v>
                </c:pt>
                <c:pt idx="13620">
                  <c:v>8166</c:v>
                </c:pt>
                <c:pt idx="13621">
                  <c:v>7673</c:v>
                </c:pt>
                <c:pt idx="13622">
                  <c:v>5500</c:v>
                </c:pt>
                <c:pt idx="13623">
                  <c:v>2427</c:v>
                </c:pt>
                <c:pt idx="13624">
                  <c:v>-389</c:v>
                </c:pt>
                <c:pt idx="13625">
                  <c:v>-2172</c:v>
                </c:pt>
                <c:pt idx="13626">
                  <c:v>-2924</c:v>
                </c:pt>
                <c:pt idx="13627">
                  <c:v>-3152</c:v>
                </c:pt>
                <c:pt idx="13628">
                  <c:v>-3268</c:v>
                </c:pt>
                <c:pt idx="13629">
                  <c:v>-3209</c:v>
                </c:pt>
                <c:pt idx="13630">
                  <c:v>-2587</c:v>
                </c:pt>
                <c:pt idx="13631">
                  <c:v>-1110</c:v>
                </c:pt>
                <c:pt idx="13632">
                  <c:v>1082</c:v>
                </c:pt>
                <c:pt idx="13633">
                  <c:v>3411</c:v>
                </c:pt>
                <c:pt idx="13634">
                  <c:v>5097</c:v>
                </c:pt>
                <c:pt idx="13635">
                  <c:v>5493</c:v>
                </c:pt>
                <c:pt idx="13636">
                  <c:v>4361</c:v>
                </c:pt>
                <c:pt idx="13637">
                  <c:v>2007</c:v>
                </c:pt>
                <c:pt idx="13638">
                  <c:v>-813</c:v>
                </c:pt>
                <c:pt idx="13639">
                  <c:v>-3192</c:v>
                </c:pt>
                <c:pt idx="13640">
                  <c:v>-4494</c:v>
                </c:pt>
                <c:pt idx="13641">
                  <c:v>-4652</c:v>
                </c:pt>
                <c:pt idx="13642">
                  <c:v>-4144</c:v>
                </c:pt>
                <c:pt idx="13643">
                  <c:v>-3596</c:v>
                </c:pt>
                <c:pt idx="13644">
                  <c:v>-3284</c:v>
                </c:pt>
                <c:pt idx="13645">
                  <c:v>-2911</c:v>
                </c:pt>
                <c:pt idx="13646">
                  <c:v>-1909</c:v>
                </c:pt>
                <c:pt idx="13647">
                  <c:v>-26</c:v>
                </c:pt>
                <c:pt idx="13648">
                  <c:v>2272</c:v>
                </c:pt>
                <c:pt idx="13649">
                  <c:v>4047</c:v>
                </c:pt>
                <c:pt idx="13650">
                  <c:v>4542</c:v>
                </c:pt>
                <c:pt idx="13651">
                  <c:v>3733</c:v>
                </c:pt>
                <c:pt idx="13652">
                  <c:v>2272</c:v>
                </c:pt>
                <c:pt idx="13653">
                  <c:v>931</c:v>
                </c:pt>
                <c:pt idx="13654">
                  <c:v>88</c:v>
                </c:pt>
                <c:pt idx="13655">
                  <c:v>-340</c:v>
                </c:pt>
                <c:pt idx="13656">
                  <c:v>-578</c:v>
                </c:pt>
                <c:pt idx="13657">
                  <c:v>-702</c:v>
                </c:pt>
                <c:pt idx="13658">
                  <c:v>-644</c:v>
                </c:pt>
                <c:pt idx="13659">
                  <c:v>-401</c:v>
                </c:pt>
                <c:pt idx="13660">
                  <c:v>-153</c:v>
                </c:pt>
                <c:pt idx="13661">
                  <c:v>-139</c:v>
                </c:pt>
                <c:pt idx="13662">
                  <c:v>-446</c:v>
                </c:pt>
                <c:pt idx="13663">
                  <c:v>-924</c:v>
                </c:pt>
                <c:pt idx="13664">
                  <c:v>-1335</c:v>
                </c:pt>
                <c:pt idx="13665">
                  <c:v>-1562</c:v>
                </c:pt>
                <c:pt idx="13666">
                  <c:v>-1699</c:v>
                </c:pt>
                <c:pt idx="13667">
                  <c:v>-1938</c:v>
                </c:pt>
                <c:pt idx="13668">
                  <c:v>-2372</c:v>
                </c:pt>
                <c:pt idx="13669">
                  <c:v>-2906</c:v>
                </c:pt>
                <c:pt idx="13670">
                  <c:v>-3323</c:v>
                </c:pt>
                <c:pt idx="13671">
                  <c:v>-3449</c:v>
                </c:pt>
                <c:pt idx="13672">
                  <c:v>-3262</c:v>
                </c:pt>
                <c:pt idx="13673">
                  <c:v>-2896</c:v>
                </c:pt>
                <c:pt idx="13674">
                  <c:v>-2539</c:v>
                </c:pt>
                <c:pt idx="13675">
                  <c:v>-2323</c:v>
                </c:pt>
                <c:pt idx="13676">
                  <c:v>-2271</c:v>
                </c:pt>
                <c:pt idx="13677">
                  <c:v>-2305</c:v>
                </c:pt>
                <c:pt idx="13678">
                  <c:v>-2341</c:v>
                </c:pt>
                <c:pt idx="13679">
                  <c:v>-2357</c:v>
                </c:pt>
                <c:pt idx="13680">
                  <c:v>-2402</c:v>
                </c:pt>
                <c:pt idx="13681">
                  <c:v>-2517</c:v>
                </c:pt>
                <c:pt idx="13682">
                  <c:v>-2665</c:v>
                </c:pt>
                <c:pt idx="13683">
                  <c:v>-2757</c:v>
                </c:pt>
                <c:pt idx="13684">
                  <c:v>-2745</c:v>
                </c:pt>
                <c:pt idx="13685">
                  <c:v>-2678</c:v>
                </c:pt>
                <c:pt idx="13686">
                  <c:v>-2626</c:v>
                </c:pt>
                <c:pt idx="13687">
                  <c:v>-2577</c:v>
                </c:pt>
                <c:pt idx="13688">
                  <c:v>-2433</c:v>
                </c:pt>
                <c:pt idx="13689">
                  <c:v>-2132</c:v>
                </c:pt>
                <c:pt idx="13690">
                  <c:v>-1757</c:v>
                </c:pt>
                <c:pt idx="13691">
                  <c:v>-1477</c:v>
                </c:pt>
                <c:pt idx="13692">
                  <c:v>-1384</c:v>
                </c:pt>
                <c:pt idx="13693">
                  <c:v>-1409</c:v>
                </c:pt>
                <c:pt idx="13694">
                  <c:v>-1417</c:v>
                </c:pt>
                <c:pt idx="13695">
                  <c:v>-1356</c:v>
                </c:pt>
                <c:pt idx="13696">
                  <c:v>-1274</c:v>
                </c:pt>
                <c:pt idx="13697">
                  <c:v>-1214</c:v>
                </c:pt>
                <c:pt idx="13698">
                  <c:v>-1122</c:v>
                </c:pt>
                <c:pt idx="13699">
                  <c:v>-924</c:v>
                </c:pt>
                <c:pt idx="13700">
                  <c:v>-649</c:v>
                </c:pt>
                <c:pt idx="13701">
                  <c:v>-443</c:v>
                </c:pt>
                <c:pt idx="13702">
                  <c:v>-411</c:v>
                </c:pt>
                <c:pt idx="13703">
                  <c:v>-487</c:v>
                </c:pt>
                <c:pt idx="13704">
                  <c:v>-475</c:v>
                </c:pt>
                <c:pt idx="13705">
                  <c:v>-260</c:v>
                </c:pt>
                <c:pt idx="13706">
                  <c:v>69</c:v>
                </c:pt>
                <c:pt idx="13707">
                  <c:v>290</c:v>
                </c:pt>
                <c:pt idx="13708">
                  <c:v>257</c:v>
                </c:pt>
                <c:pt idx="13709">
                  <c:v>29</c:v>
                </c:pt>
                <c:pt idx="13710">
                  <c:v>-201</c:v>
                </c:pt>
                <c:pt idx="13711">
                  <c:v>-289</c:v>
                </c:pt>
                <c:pt idx="13712">
                  <c:v>-232</c:v>
                </c:pt>
                <c:pt idx="13713">
                  <c:v>-125</c:v>
                </c:pt>
                <c:pt idx="13714">
                  <c:v>-26</c:v>
                </c:pt>
                <c:pt idx="13715">
                  <c:v>100</c:v>
                </c:pt>
                <c:pt idx="13716">
                  <c:v>325</c:v>
                </c:pt>
                <c:pt idx="13717">
                  <c:v>629</c:v>
                </c:pt>
                <c:pt idx="13718">
                  <c:v>883</c:v>
                </c:pt>
                <c:pt idx="13719">
                  <c:v>942</c:v>
                </c:pt>
                <c:pt idx="13720">
                  <c:v>794</c:v>
                </c:pt>
                <c:pt idx="13721">
                  <c:v>577</c:v>
                </c:pt>
                <c:pt idx="13722">
                  <c:v>447</c:v>
                </c:pt>
                <c:pt idx="13723">
                  <c:v>419</c:v>
                </c:pt>
                <c:pt idx="13724">
                  <c:v>367</c:v>
                </c:pt>
                <c:pt idx="13725">
                  <c:v>192</c:v>
                </c:pt>
                <c:pt idx="13726">
                  <c:v>-37</c:v>
                </c:pt>
                <c:pt idx="13727">
                  <c:v>-150</c:v>
                </c:pt>
                <c:pt idx="13728">
                  <c:v>-79</c:v>
                </c:pt>
                <c:pt idx="13729">
                  <c:v>37</c:v>
                </c:pt>
                <c:pt idx="13730">
                  <c:v>6</c:v>
                </c:pt>
                <c:pt idx="13731">
                  <c:v>-191</c:v>
                </c:pt>
                <c:pt idx="13732">
                  <c:v>-345</c:v>
                </c:pt>
                <c:pt idx="13733">
                  <c:v>-248</c:v>
                </c:pt>
                <c:pt idx="13734">
                  <c:v>59</c:v>
                </c:pt>
                <c:pt idx="13735">
                  <c:v>307</c:v>
                </c:pt>
                <c:pt idx="13736">
                  <c:v>277</c:v>
                </c:pt>
                <c:pt idx="13737">
                  <c:v>43</c:v>
                </c:pt>
                <c:pt idx="13738">
                  <c:v>-105</c:v>
                </c:pt>
                <c:pt idx="13739">
                  <c:v>36</c:v>
                </c:pt>
                <c:pt idx="13740">
                  <c:v>382</c:v>
                </c:pt>
                <c:pt idx="13741">
                  <c:v>641</c:v>
                </c:pt>
                <c:pt idx="13742">
                  <c:v>606</c:v>
                </c:pt>
                <c:pt idx="13743">
                  <c:v>331</c:v>
                </c:pt>
                <c:pt idx="13744">
                  <c:v>54</c:v>
                </c:pt>
                <c:pt idx="13745">
                  <c:v>-20</c:v>
                </c:pt>
                <c:pt idx="13746">
                  <c:v>122</c:v>
                </c:pt>
                <c:pt idx="13747">
                  <c:v>353</c:v>
                </c:pt>
                <c:pt idx="13748">
                  <c:v>536</c:v>
                </c:pt>
                <c:pt idx="13749">
                  <c:v>621</c:v>
                </c:pt>
                <c:pt idx="13750">
                  <c:v>616</c:v>
                </c:pt>
                <c:pt idx="13751">
                  <c:v>509</c:v>
                </c:pt>
                <c:pt idx="13752">
                  <c:v>256</c:v>
                </c:pt>
                <c:pt idx="13753">
                  <c:v>-128</c:v>
                </c:pt>
                <c:pt idx="13754">
                  <c:v>-494</c:v>
                </c:pt>
                <c:pt idx="13755">
                  <c:v>-596</c:v>
                </c:pt>
                <c:pt idx="13756">
                  <c:v>-290</c:v>
                </c:pt>
                <c:pt idx="13757">
                  <c:v>300</c:v>
                </c:pt>
                <c:pt idx="13758">
                  <c:v>832</c:v>
                </c:pt>
                <c:pt idx="13759">
                  <c:v>996</c:v>
                </c:pt>
                <c:pt idx="13760">
                  <c:v>771</c:v>
                </c:pt>
                <c:pt idx="13761">
                  <c:v>428</c:v>
                </c:pt>
                <c:pt idx="13762">
                  <c:v>274</c:v>
                </c:pt>
                <c:pt idx="13763">
                  <c:v>375</c:v>
                </c:pt>
                <c:pt idx="13764">
                  <c:v>541</c:v>
                </c:pt>
                <c:pt idx="13765">
                  <c:v>554</c:v>
                </c:pt>
                <c:pt idx="13766">
                  <c:v>395</c:v>
                </c:pt>
                <c:pt idx="13767">
                  <c:v>238</c:v>
                </c:pt>
                <c:pt idx="13768">
                  <c:v>226</c:v>
                </c:pt>
                <c:pt idx="13769">
                  <c:v>317</c:v>
                </c:pt>
                <c:pt idx="13770">
                  <c:v>343</c:v>
                </c:pt>
                <c:pt idx="13771">
                  <c:v>237</c:v>
                </c:pt>
                <c:pt idx="13772">
                  <c:v>126</c:v>
                </c:pt>
                <c:pt idx="13773">
                  <c:v>187</c:v>
                </c:pt>
                <c:pt idx="13774">
                  <c:v>410</c:v>
                </c:pt>
                <c:pt idx="13775">
                  <c:v>580</c:v>
                </c:pt>
                <c:pt idx="13776">
                  <c:v>502</c:v>
                </c:pt>
                <c:pt idx="13777">
                  <c:v>248</c:v>
                </c:pt>
                <c:pt idx="13778">
                  <c:v>112</c:v>
                </c:pt>
                <c:pt idx="13779">
                  <c:v>292</c:v>
                </c:pt>
                <c:pt idx="13780">
                  <c:v>642</c:v>
                </c:pt>
                <c:pt idx="13781">
                  <c:v>798</c:v>
                </c:pt>
                <c:pt idx="13782">
                  <c:v>559</c:v>
                </c:pt>
                <c:pt idx="13783">
                  <c:v>122</c:v>
                </c:pt>
                <c:pt idx="13784">
                  <c:v>-105</c:v>
                </c:pt>
                <c:pt idx="13785">
                  <c:v>76</c:v>
                </c:pt>
                <c:pt idx="13786">
                  <c:v>464</c:v>
                </c:pt>
                <c:pt idx="13787">
                  <c:v>682</c:v>
                </c:pt>
                <c:pt idx="13788">
                  <c:v>570</c:v>
                </c:pt>
                <c:pt idx="13789">
                  <c:v>314</c:v>
                </c:pt>
                <c:pt idx="13790">
                  <c:v>203</c:v>
                </c:pt>
                <c:pt idx="13791">
                  <c:v>315</c:v>
                </c:pt>
                <c:pt idx="13792">
                  <c:v>481</c:v>
                </c:pt>
                <c:pt idx="13793">
                  <c:v>516</c:v>
                </c:pt>
                <c:pt idx="13794">
                  <c:v>426</c:v>
                </c:pt>
                <c:pt idx="13795">
                  <c:v>368</c:v>
                </c:pt>
                <c:pt idx="13796">
                  <c:v>451</c:v>
                </c:pt>
                <c:pt idx="13797">
                  <c:v>625</c:v>
                </c:pt>
                <c:pt idx="13798">
                  <c:v>754</c:v>
                </c:pt>
                <c:pt idx="13799">
                  <c:v>762</c:v>
                </c:pt>
                <c:pt idx="13800">
                  <c:v>680</c:v>
                </c:pt>
                <c:pt idx="13801">
                  <c:v>576</c:v>
                </c:pt>
                <c:pt idx="13802">
                  <c:v>477</c:v>
                </c:pt>
                <c:pt idx="13803">
                  <c:v>379</c:v>
                </c:pt>
                <c:pt idx="13804">
                  <c:v>290</c:v>
                </c:pt>
                <c:pt idx="13805">
                  <c:v>256</c:v>
                </c:pt>
                <c:pt idx="13806">
                  <c:v>328</c:v>
                </c:pt>
                <c:pt idx="13807">
                  <c:v>518</c:v>
                </c:pt>
                <c:pt idx="13808">
                  <c:v>777</c:v>
                </c:pt>
                <c:pt idx="13809">
                  <c:v>1008</c:v>
                </c:pt>
                <c:pt idx="13810">
                  <c:v>1120</c:v>
                </c:pt>
                <c:pt idx="13811">
                  <c:v>1086</c:v>
                </c:pt>
                <c:pt idx="13812">
                  <c:v>977</c:v>
                </c:pt>
                <c:pt idx="13813">
                  <c:v>924</c:v>
                </c:pt>
                <c:pt idx="13814">
                  <c:v>1025</c:v>
                </c:pt>
                <c:pt idx="13815">
                  <c:v>1258</c:v>
                </c:pt>
                <c:pt idx="13816">
                  <c:v>1492</c:v>
                </c:pt>
                <c:pt idx="13817">
                  <c:v>1568</c:v>
                </c:pt>
                <c:pt idx="13818">
                  <c:v>1405</c:v>
                </c:pt>
                <c:pt idx="13819">
                  <c:v>1043</c:v>
                </c:pt>
                <c:pt idx="13820">
                  <c:v>620</c:v>
                </c:pt>
                <c:pt idx="13821">
                  <c:v>300</c:v>
                </c:pt>
                <c:pt idx="13822">
                  <c:v>200</c:v>
                </c:pt>
                <c:pt idx="13823">
                  <c:v>328</c:v>
                </c:pt>
                <c:pt idx="13824">
                  <c:v>573</c:v>
                </c:pt>
                <c:pt idx="13825">
                  <c:v>764</c:v>
                </c:pt>
                <c:pt idx="13826">
                  <c:v>787</c:v>
                </c:pt>
                <c:pt idx="13827">
                  <c:v>672</c:v>
                </c:pt>
                <c:pt idx="13828">
                  <c:v>563</c:v>
                </c:pt>
                <c:pt idx="13829">
                  <c:v>598</c:v>
                </c:pt>
                <c:pt idx="13830">
                  <c:v>782</c:v>
                </c:pt>
                <c:pt idx="13831">
                  <c:v>975</c:v>
                </c:pt>
                <c:pt idx="13832">
                  <c:v>1006</c:v>
                </c:pt>
                <c:pt idx="13833">
                  <c:v>831</c:v>
                </c:pt>
                <c:pt idx="13834">
                  <c:v>588</c:v>
                </c:pt>
                <c:pt idx="13835">
                  <c:v>495</c:v>
                </c:pt>
                <c:pt idx="13836">
                  <c:v>670</c:v>
                </c:pt>
                <c:pt idx="13837">
                  <c:v>1008</c:v>
                </c:pt>
                <c:pt idx="13838">
                  <c:v>1260</c:v>
                </c:pt>
                <c:pt idx="13839">
                  <c:v>1246</c:v>
                </c:pt>
                <c:pt idx="13840">
                  <c:v>1011</c:v>
                </c:pt>
                <c:pt idx="13841">
                  <c:v>779</c:v>
                </c:pt>
                <c:pt idx="13842">
                  <c:v>717</c:v>
                </c:pt>
                <c:pt idx="13843">
                  <c:v>778</c:v>
                </c:pt>
                <c:pt idx="13844">
                  <c:v>776</c:v>
                </c:pt>
                <c:pt idx="13845">
                  <c:v>627</c:v>
                </c:pt>
                <c:pt idx="13846">
                  <c:v>460</c:v>
                </c:pt>
                <c:pt idx="13847">
                  <c:v>467</c:v>
                </c:pt>
                <c:pt idx="13848">
                  <c:v>660</c:v>
                </c:pt>
                <c:pt idx="13849">
                  <c:v>842</c:v>
                </c:pt>
                <c:pt idx="13850">
                  <c:v>848</c:v>
                </c:pt>
                <c:pt idx="13851">
                  <c:v>771</c:v>
                </c:pt>
                <c:pt idx="13852">
                  <c:v>868</c:v>
                </c:pt>
                <c:pt idx="13853">
                  <c:v>1230</c:v>
                </c:pt>
                <c:pt idx="13854">
                  <c:v>1603</c:v>
                </c:pt>
                <c:pt idx="13855">
                  <c:v>1605</c:v>
                </c:pt>
                <c:pt idx="13856">
                  <c:v>1141</c:v>
                </c:pt>
                <c:pt idx="13857">
                  <c:v>532</c:v>
                </c:pt>
                <c:pt idx="13858">
                  <c:v>212</c:v>
                </c:pt>
                <c:pt idx="13859">
                  <c:v>300</c:v>
                </c:pt>
                <c:pt idx="13860">
                  <c:v>520</c:v>
                </c:pt>
                <c:pt idx="13861">
                  <c:v>541</c:v>
                </c:pt>
                <c:pt idx="13862">
                  <c:v>333</c:v>
                </c:pt>
                <c:pt idx="13863">
                  <c:v>163</c:v>
                </c:pt>
                <c:pt idx="13864">
                  <c:v>266</c:v>
                </c:pt>
                <c:pt idx="13865">
                  <c:v>569</c:v>
                </c:pt>
                <c:pt idx="13866">
                  <c:v>779</c:v>
                </c:pt>
                <c:pt idx="13867">
                  <c:v>698</c:v>
                </c:pt>
                <c:pt idx="13868">
                  <c:v>416</c:v>
                </c:pt>
                <c:pt idx="13869">
                  <c:v>193</c:v>
                </c:pt>
                <c:pt idx="13870">
                  <c:v>195</c:v>
                </c:pt>
                <c:pt idx="13871">
                  <c:v>353</c:v>
                </c:pt>
                <c:pt idx="13872">
                  <c:v>481</c:v>
                </c:pt>
                <c:pt idx="13873">
                  <c:v>477</c:v>
                </c:pt>
                <c:pt idx="13874">
                  <c:v>408</c:v>
                </c:pt>
                <c:pt idx="13875">
                  <c:v>398</c:v>
                </c:pt>
                <c:pt idx="13876">
                  <c:v>473</c:v>
                </c:pt>
                <c:pt idx="13877">
                  <c:v>535</c:v>
                </c:pt>
                <c:pt idx="13878">
                  <c:v>490</c:v>
                </c:pt>
                <c:pt idx="13879">
                  <c:v>378</c:v>
                </c:pt>
                <c:pt idx="13880">
                  <c:v>345</c:v>
                </c:pt>
                <c:pt idx="13881">
                  <c:v>487</c:v>
                </c:pt>
                <c:pt idx="13882">
                  <c:v>709</c:v>
                </c:pt>
                <c:pt idx="13883">
                  <c:v>797</c:v>
                </c:pt>
                <c:pt idx="13884">
                  <c:v>637</c:v>
                </c:pt>
                <c:pt idx="13885">
                  <c:v>347</c:v>
                </c:pt>
                <c:pt idx="13886">
                  <c:v>174</c:v>
                </c:pt>
                <c:pt idx="13887">
                  <c:v>240</c:v>
                </c:pt>
                <c:pt idx="13888">
                  <c:v>417</c:v>
                </c:pt>
                <c:pt idx="13889">
                  <c:v>474</c:v>
                </c:pt>
                <c:pt idx="13890">
                  <c:v>342</c:v>
                </c:pt>
                <c:pt idx="13891">
                  <c:v>176</c:v>
                </c:pt>
                <c:pt idx="13892">
                  <c:v>151</c:v>
                </c:pt>
                <c:pt idx="13893">
                  <c:v>248</c:v>
                </c:pt>
                <c:pt idx="13894">
                  <c:v>290</c:v>
                </c:pt>
                <c:pt idx="13895">
                  <c:v>207</c:v>
                </c:pt>
                <c:pt idx="13896">
                  <c:v>186</c:v>
                </c:pt>
                <c:pt idx="13897">
                  <c:v>498</c:v>
                </c:pt>
                <c:pt idx="13898">
                  <c:v>1180</c:v>
                </c:pt>
                <c:pt idx="13899">
                  <c:v>1948</c:v>
                </c:pt>
                <c:pt idx="13900">
                  <c:v>2453</c:v>
                </c:pt>
                <c:pt idx="13901">
                  <c:v>2586</c:v>
                </c:pt>
                <c:pt idx="13902">
                  <c:v>2475</c:v>
                </c:pt>
                <c:pt idx="13903">
                  <c:v>2224</c:v>
                </c:pt>
                <c:pt idx="13904">
                  <c:v>1735</c:v>
                </c:pt>
                <c:pt idx="13905">
                  <c:v>881</c:v>
                </c:pt>
                <c:pt idx="13906">
                  <c:v>-201</c:v>
                </c:pt>
                <c:pt idx="13907">
                  <c:v>-1088</c:v>
                </c:pt>
                <c:pt idx="13908">
                  <c:v>-1392</c:v>
                </c:pt>
                <c:pt idx="13909">
                  <c:v>-1106</c:v>
                </c:pt>
                <c:pt idx="13910">
                  <c:v>-587</c:v>
                </c:pt>
                <c:pt idx="13911">
                  <c:v>-212</c:v>
                </c:pt>
                <c:pt idx="13912">
                  <c:v>-106</c:v>
                </c:pt>
                <c:pt idx="13913">
                  <c:v>-178</c:v>
                </c:pt>
                <c:pt idx="13914">
                  <c:v>-315</c:v>
                </c:pt>
                <c:pt idx="13915">
                  <c:v>-460</c:v>
                </c:pt>
                <c:pt idx="13916">
                  <c:v>-498</c:v>
                </c:pt>
                <c:pt idx="13917">
                  <c:v>-220</c:v>
                </c:pt>
                <c:pt idx="13918">
                  <c:v>492</c:v>
                </c:pt>
                <c:pt idx="13919">
                  <c:v>1446</c:v>
                </c:pt>
                <c:pt idx="13920">
                  <c:v>2184</c:v>
                </c:pt>
                <c:pt idx="13921">
                  <c:v>2361</c:v>
                </c:pt>
                <c:pt idx="13922">
                  <c:v>2048</c:v>
                </c:pt>
                <c:pt idx="13923">
                  <c:v>1655</c:v>
                </c:pt>
                <c:pt idx="13924">
                  <c:v>1530</c:v>
                </c:pt>
                <c:pt idx="13925">
                  <c:v>1661</c:v>
                </c:pt>
                <c:pt idx="13926">
                  <c:v>1764</c:v>
                </c:pt>
                <c:pt idx="13927">
                  <c:v>1634</c:v>
                </c:pt>
                <c:pt idx="13928">
                  <c:v>1353</c:v>
                </c:pt>
                <c:pt idx="13929">
                  <c:v>1184</c:v>
                </c:pt>
                <c:pt idx="13930">
                  <c:v>1286</c:v>
                </c:pt>
                <c:pt idx="13931">
                  <c:v>1565</c:v>
                </c:pt>
                <c:pt idx="13932">
                  <c:v>1771</c:v>
                </c:pt>
                <c:pt idx="13933">
                  <c:v>1717</c:v>
                </c:pt>
                <c:pt idx="13934">
                  <c:v>1421</c:v>
                </c:pt>
                <c:pt idx="13935">
                  <c:v>1069</c:v>
                </c:pt>
                <c:pt idx="13936">
                  <c:v>849</c:v>
                </c:pt>
                <c:pt idx="13937">
                  <c:v>830</c:v>
                </c:pt>
                <c:pt idx="13938">
                  <c:v>956</c:v>
                </c:pt>
                <c:pt idx="13939">
                  <c:v>1223</c:v>
                </c:pt>
                <c:pt idx="13940">
                  <c:v>1811</c:v>
                </c:pt>
                <c:pt idx="13941">
                  <c:v>2999</c:v>
                </c:pt>
                <c:pt idx="13942">
                  <c:v>4802</c:v>
                </c:pt>
                <c:pt idx="13943">
                  <c:v>6671</c:v>
                </c:pt>
                <c:pt idx="13944">
                  <c:v>7601</c:v>
                </c:pt>
                <c:pt idx="13945">
                  <c:v>6766</c:v>
                </c:pt>
                <c:pt idx="13946">
                  <c:v>4199</c:v>
                </c:pt>
                <c:pt idx="13947">
                  <c:v>925</c:v>
                </c:pt>
                <c:pt idx="13948">
                  <c:v>-1665</c:v>
                </c:pt>
                <c:pt idx="13949">
                  <c:v>-2742</c:v>
                </c:pt>
                <c:pt idx="13950">
                  <c:v>-2522</c:v>
                </c:pt>
                <c:pt idx="13951">
                  <c:v>-1957</c:v>
                </c:pt>
                <c:pt idx="13952">
                  <c:v>-1902</c:v>
                </c:pt>
                <c:pt idx="13953">
                  <c:v>-2437</c:v>
                </c:pt>
                <c:pt idx="13954">
                  <c:v>-2857</c:v>
                </c:pt>
                <c:pt idx="13955">
                  <c:v>-2269</c:v>
                </c:pt>
                <c:pt idx="13956">
                  <c:v>-344</c:v>
                </c:pt>
                <c:pt idx="13957">
                  <c:v>2348</c:v>
                </c:pt>
                <c:pt idx="13958">
                  <c:v>4656</c:v>
                </c:pt>
                <c:pt idx="13959">
                  <c:v>5580</c:v>
                </c:pt>
                <c:pt idx="13960">
                  <c:v>4907</c:v>
                </c:pt>
                <c:pt idx="13961">
                  <c:v>3282</c:v>
                </c:pt>
                <c:pt idx="13962">
                  <c:v>1674</c:v>
                </c:pt>
                <c:pt idx="13963">
                  <c:v>683</c:v>
                </c:pt>
                <c:pt idx="13964">
                  <c:v>251</c:v>
                </c:pt>
                <c:pt idx="13965">
                  <c:v>-36</c:v>
                </c:pt>
                <c:pt idx="13966">
                  <c:v>-422</c:v>
                </c:pt>
                <c:pt idx="13967">
                  <c:v>-747</c:v>
                </c:pt>
                <c:pt idx="13968">
                  <c:v>-719</c:v>
                </c:pt>
                <c:pt idx="13969">
                  <c:v>-337</c:v>
                </c:pt>
                <c:pt idx="13970">
                  <c:v>11</c:v>
                </c:pt>
                <c:pt idx="13971">
                  <c:v>-99</c:v>
                </c:pt>
                <c:pt idx="13972">
                  <c:v>-737</c:v>
                </c:pt>
                <c:pt idx="13973">
                  <c:v>-1572</c:v>
                </c:pt>
                <c:pt idx="13974">
                  <c:v>-2218</c:v>
                </c:pt>
                <c:pt idx="13975">
                  <c:v>-2559</c:v>
                </c:pt>
                <c:pt idx="13976">
                  <c:v>-2743</c:v>
                </c:pt>
                <c:pt idx="13977">
                  <c:v>-2944</c:v>
                </c:pt>
                <c:pt idx="13978">
                  <c:v>-3188</c:v>
                </c:pt>
                <c:pt idx="13979">
                  <c:v>-3419</c:v>
                </c:pt>
                <c:pt idx="13980">
                  <c:v>-3617</c:v>
                </c:pt>
                <c:pt idx="13981">
                  <c:v>-3801</c:v>
                </c:pt>
                <c:pt idx="13982">
                  <c:v>-3920</c:v>
                </c:pt>
                <c:pt idx="13983">
                  <c:v>-3852</c:v>
                </c:pt>
                <c:pt idx="13984">
                  <c:v>-3537</c:v>
                </c:pt>
                <c:pt idx="13985">
                  <c:v>-3063</c:v>
                </c:pt>
                <c:pt idx="13986">
                  <c:v>-2603</c:v>
                </c:pt>
                <c:pt idx="13987">
                  <c:v>-2256</c:v>
                </c:pt>
                <c:pt idx="13988">
                  <c:v>-2036</c:v>
                </c:pt>
                <c:pt idx="13989">
                  <c:v>-1987</c:v>
                </c:pt>
                <c:pt idx="13990">
                  <c:v>-2233</c:v>
                </c:pt>
                <c:pt idx="13991">
                  <c:v>-2824</c:v>
                </c:pt>
                <c:pt idx="13992">
                  <c:v>-3559</c:v>
                </c:pt>
                <c:pt idx="13993">
                  <c:v>-4052</c:v>
                </c:pt>
                <c:pt idx="13994">
                  <c:v>-4044</c:v>
                </c:pt>
                <c:pt idx="13995">
                  <c:v>-3645</c:v>
                </c:pt>
                <c:pt idx="13996">
                  <c:v>-3224</c:v>
                </c:pt>
                <c:pt idx="13997">
                  <c:v>-3046</c:v>
                </c:pt>
                <c:pt idx="13998">
                  <c:v>-3053</c:v>
                </c:pt>
                <c:pt idx="13999">
                  <c:v>-2973</c:v>
                </c:pt>
                <c:pt idx="14000">
                  <c:v>-2626</c:v>
                </c:pt>
                <c:pt idx="14001">
                  <c:v>-2080</c:v>
                </c:pt>
                <c:pt idx="14002">
                  <c:v>-1540</c:v>
                </c:pt>
                <c:pt idx="14003">
                  <c:v>-1158</c:v>
                </c:pt>
                <c:pt idx="14004">
                  <c:v>-948</c:v>
                </c:pt>
                <c:pt idx="14005">
                  <c:v>-857</c:v>
                </c:pt>
                <c:pt idx="14006">
                  <c:v>-839</c:v>
                </c:pt>
                <c:pt idx="14007">
                  <c:v>-868</c:v>
                </c:pt>
                <c:pt idx="14008">
                  <c:v>-904</c:v>
                </c:pt>
                <c:pt idx="14009">
                  <c:v>-913</c:v>
                </c:pt>
                <c:pt idx="14010">
                  <c:v>-897</c:v>
                </c:pt>
                <c:pt idx="14011">
                  <c:v>-901</c:v>
                </c:pt>
                <c:pt idx="14012">
                  <c:v>-948</c:v>
                </c:pt>
                <c:pt idx="14013">
                  <c:v>-1004</c:v>
                </c:pt>
                <c:pt idx="14014">
                  <c:v>-990</c:v>
                </c:pt>
                <c:pt idx="14015">
                  <c:v>-862</c:v>
                </c:pt>
                <c:pt idx="14016">
                  <c:v>-665</c:v>
                </c:pt>
                <c:pt idx="14017">
                  <c:v>-515</c:v>
                </c:pt>
                <c:pt idx="14018">
                  <c:v>-505</c:v>
                </c:pt>
                <c:pt idx="14019">
                  <c:v>-646</c:v>
                </c:pt>
                <c:pt idx="14020">
                  <c:v>-846</c:v>
                </c:pt>
                <c:pt idx="14021">
                  <c:v>-990</c:v>
                </c:pt>
                <c:pt idx="14022">
                  <c:v>-1011</c:v>
                </c:pt>
                <c:pt idx="14023">
                  <c:v>-933</c:v>
                </c:pt>
                <c:pt idx="14024">
                  <c:v>-829</c:v>
                </c:pt>
                <c:pt idx="14025">
                  <c:v>-750</c:v>
                </c:pt>
                <c:pt idx="14026">
                  <c:v>-677</c:v>
                </c:pt>
                <c:pt idx="14027">
                  <c:v>-558</c:v>
                </c:pt>
                <c:pt idx="14028">
                  <c:v>-367</c:v>
                </c:pt>
                <c:pt idx="14029">
                  <c:v>-155</c:v>
                </c:pt>
                <c:pt idx="14030">
                  <c:v>-17</c:v>
                </c:pt>
                <c:pt idx="14031">
                  <c:v>-19</c:v>
                </c:pt>
                <c:pt idx="14032">
                  <c:v>-135</c:v>
                </c:pt>
                <c:pt idx="14033">
                  <c:v>-264</c:v>
                </c:pt>
                <c:pt idx="14034">
                  <c:v>-310</c:v>
                </c:pt>
                <c:pt idx="14035">
                  <c:v>-258</c:v>
                </c:pt>
                <c:pt idx="14036">
                  <c:v>-184</c:v>
                </c:pt>
                <c:pt idx="14037">
                  <c:v>-192</c:v>
                </c:pt>
                <c:pt idx="14038">
                  <c:v>-330</c:v>
                </c:pt>
                <c:pt idx="14039">
                  <c:v>-547</c:v>
                </c:pt>
                <c:pt idx="14040">
                  <c:v>-720</c:v>
                </c:pt>
                <c:pt idx="14041">
                  <c:v>-729</c:v>
                </c:pt>
                <c:pt idx="14042">
                  <c:v>-529</c:v>
                </c:pt>
                <c:pt idx="14043">
                  <c:v>-192</c:v>
                </c:pt>
                <c:pt idx="14044">
                  <c:v>126</c:v>
                </c:pt>
                <c:pt idx="14045">
                  <c:v>286</c:v>
                </c:pt>
                <c:pt idx="14046">
                  <c:v>252</c:v>
                </c:pt>
                <c:pt idx="14047">
                  <c:v>120</c:v>
                </c:pt>
                <c:pt idx="14048">
                  <c:v>14</c:v>
                </c:pt>
                <c:pt idx="14049">
                  <c:v>-31</c:v>
                </c:pt>
                <c:pt idx="14050">
                  <c:v>-100</c:v>
                </c:pt>
                <c:pt idx="14051">
                  <c:v>-268</c:v>
                </c:pt>
                <c:pt idx="14052">
                  <c:v>-482</c:v>
                </c:pt>
                <c:pt idx="14053">
                  <c:v>-574</c:v>
                </c:pt>
                <c:pt idx="14054">
                  <c:v>-440</c:v>
                </c:pt>
                <c:pt idx="14055">
                  <c:v>-173</c:v>
                </c:pt>
                <c:pt idx="14056">
                  <c:v>9</c:v>
                </c:pt>
                <c:pt idx="14057">
                  <c:v>-13</c:v>
                </c:pt>
                <c:pt idx="14058">
                  <c:v>-135</c:v>
                </c:pt>
                <c:pt idx="14059">
                  <c:v>-137</c:v>
                </c:pt>
                <c:pt idx="14060">
                  <c:v>68</c:v>
                </c:pt>
                <c:pt idx="14061">
                  <c:v>333</c:v>
                </c:pt>
                <c:pt idx="14062">
                  <c:v>418</c:v>
                </c:pt>
                <c:pt idx="14063">
                  <c:v>236</c:v>
                </c:pt>
                <c:pt idx="14064">
                  <c:v>-59</c:v>
                </c:pt>
                <c:pt idx="14065">
                  <c:v>-227</c:v>
                </c:pt>
                <c:pt idx="14066">
                  <c:v>-162</c:v>
                </c:pt>
                <c:pt idx="14067">
                  <c:v>15</c:v>
                </c:pt>
                <c:pt idx="14068">
                  <c:v>92</c:v>
                </c:pt>
                <c:pt idx="14069">
                  <c:v>-31</c:v>
                </c:pt>
                <c:pt idx="14070">
                  <c:v>-252</c:v>
                </c:pt>
                <c:pt idx="14071">
                  <c:v>-360</c:v>
                </c:pt>
                <c:pt idx="14072">
                  <c:v>-225</c:v>
                </c:pt>
                <c:pt idx="14073">
                  <c:v>82</c:v>
                </c:pt>
                <c:pt idx="14074">
                  <c:v>358</c:v>
                </c:pt>
                <c:pt idx="14075">
                  <c:v>434</c:v>
                </c:pt>
                <c:pt idx="14076">
                  <c:v>309</c:v>
                </c:pt>
                <c:pt idx="14077">
                  <c:v>120</c:v>
                </c:pt>
                <c:pt idx="14078">
                  <c:v>0</c:v>
                </c:pt>
                <c:pt idx="14079">
                  <c:v>-35</c:v>
                </c:pt>
                <c:pt idx="14080">
                  <c:v>-65</c:v>
                </c:pt>
                <c:pt idx="14081">
                  <c:v>-137</c:v>
                </c:pt>
                <c:pt idx="14082">
                  <c:v>-189</c:v>
                </c:pt>
                <c:pt idx="14083">
                  <c:v>-99</c:v>
                </c:pt>
                <c:pt idx="14084">
                  <c:v>192</c:v>
                </c:pt>
                <c:pt idx="14085">
                  <c:v>597</c:v>
                </c:pt>
                <c:pt idx="14086">
                  <c:v>923</c:v>
                </c:pt>
                <c:pt idx="14087">
                  <c:v>1008</c:v>
                </c:pt>
                <c:pt idx="14088">
                  <c:v>848</c:v>
                </c:pt>
                <c:pt idx="14089">
                  <c:v>606</c:v>
                </c:pt>
                <c:pt idx="14090">
                  <c:v>502</c:v>
                </c:pt>
                <c:pt idx="14091">
                  <c:v>631</c:v>
                </c:pt>
                <c:pt idx="14092">
                  <c:v>862</c:v>
                </c:pt>
                <c:pt idx="14093">
                  <c:v>938</c:v>
                </c:pt>
                <c:pt idx="14094">
                  <c:v>717</c:v>
                </c:pt>
                <c:pt idx="14095">
                  <c:v>337</c:v>
                </c:pt>
                <c:pt idx="14096">
                  <c:v>128</c:v>
                </c:pt>
                <c:pt idx="14097">
                  <c:v>305</c:v>
                </c:pt>
                <c:pt idx="14098">
                  <c:v>744</c:v>
                </c:pt>
                <c:pt idx="14099">
                  <c:v>1084</c:v>
                </c:pt>
                <c:pt idx="14100">
                  <c:v>1075</c:v>
                </c:pt>
                <c:pt idx="14101">
                  <c:v>806</c:v>
                </c:pt>
                <c:pt idx="14102">
                  <c:v>593</c:v>
                </c:pt>
                <c:pt idx="14103">
                  <c:v>642</c:v>
                </c:pt>
                <c:pt idx="14104">
                  <c:v>857</c:v>
                </c:pt>
                <c:pt idx="14105">
                  <c:v>975</c:v>
                </c:pt>
                <c:pt idx="14106">
                  <c:v>853</c:v>
                </c:pt>
                <c:pt idx="14107">
                  <c:v>594</c:v>
                </c:pt>
                <c:pt idx="14108">
                  <c:v>397</c:v>
                </c:pt>
                <c:pt idx="14109">
                  <c:v>344</c:v>
                </c:pt>
                <c:pt idx="14110">
                  <c:v>347</c:v>
                </c:pt>
                <c:pt idx="14111">
                  <c:v>289</c:v>
                </c:pt>
                <c:pt idx="14112">
                  <c:v>164</c:v>
                </c:pt>
                <c:pt idx="14113">
                  <c:v>79</c:v>
                </c:pt>
                <c:pt idx="14114">
                  <c:v>131</c:v>
                </c:pt>
                <c:pt idx="14115">
                  <c:v>311</c:v>
                </c:pt>
                <c:pt idx="14116">
                  <c:v>513</c:v>
                </c:pt>
                <c:pt idx="14117">
                  <c:v>624</c:v>
                </c:pt>
                <c:pt idx="14118">
                  <c:v>598</c:v>
                </c:pt>
                <c:pt idx="14119">
                  <c:v>482</c:v>
                </c:pt>
                <c:pt idx="14120">
                  <c:v>382</c:v>
                </c:pt>
                <c:pt idx="14121">
                  <c:v>391</c:v>
                </c:pt>
                <c:pt idx="14122">
                  <c:v>536</c:v>
                </c:pt>
                <c:pt idx="14123">
                  <c:v>745</c:v>
                </c:pt>
                <c:pt idx="14124">
                  <c:v>892</c:v>
                </c:pt>
                <c:pt idx="14125">
                  <c:v>873</c:v>
                </c:pt>
                <c:pt idx="14126">
                  <c:v>686</c:v>
                </c:pt>
                <c:pt idx="14127">
                  <c:v>438</c:v>
                </c:pt>
                <c:pt idx="14128">
                  <c:v>279</c:v>
                </c:pt>
                <c:pt idx="14129">
                  <c:v>291</c:v>
                </c:pt>
                <c:pt idx="14130">
                  <c:v>423</c:v>
                </c:pt>
                <c:pt idx="14131">
                  <c:v>530</c:v>
                </c:pt>
                <c:pt idx="14132">
                  <c:v>494</c:v>
                </c:pt>
                <c:pt idx="14133">
                  <c:v>328</c:v>
                </c:pt>
                <c:pt idx="14134">
                  <c:v>159</c:v>
                </c:pt>
                <c:pt idx="14135">
                  <c:v>105</c:v>
                </c:pt>
                <c:pt idx="14136">
                  <c:v>168</c:v>
                </c:pt>
                <c:pt idx="14137">
                  <c:v>249</c:v>
                </c:pt>
                <c:pt idx="14138">
                  <c:v>271</c:v>
                </c:pt>
                <c:pt idx="14139">
                  <c:v>261</c:v>
                </c:pt>
                <c:pt idx="14140">
                  <c:v>307</c:v>
                </c:pt>
                <c:pt idx="14141">
                  <c:v>433</c:v>
                </c:pt>
                <c:pt idx="14142">
                  <c:v>561</c:v>
                </c:pt>
                <c:pt idx="14143">
                  <c:v>597</c:v>
                </c:pt>
                <c:pt idx="14144">
                  <c:v>538</c:v>
                </c:pt>
                <c:pt idx="14145">
                  <c:v>471</c:v>
                </c:pt>
                <c:pt idx="14146">
                  <c:v>462</c:v>
                </c:pt>
                <c:pt idx="14147">
                  <c:v>477</c:v>
                </c:pt>
                <c:pt idx="14148">
                  <c:v>430</c:v>
                </c:pt>
                <c:pt idx="14149">
                  <c:v>289</c:v>
                </c:pt>
                <c:pt idx="14150">
                  <c:v>113</c:v>
                </c:pt>
                <c:pt idx="14151">
                  <c:v>-22</c:v>
                </c:pt>
                <c:pt idx="14152">
                  <c:v>-95</c:v>
                </c:pt>
                <c:pt idx="14153">
                  <c:v>-138</c:v>
                </c:pt>
                <c:pt idx="14154">
                  <c:v>-170</c:v>
                </c:pt>
                <c:pt idx="14155">
                  <c:v>-171</c:v>
                </c:pt>
                <c:pt idx="14156">
                  <c:v>-129</c:v>
                </c:pt>
                <c:pt idx="14157">
                  <c:v>-80</c:v>
                </c:pt>
                <c:pt idx="14158">
                  <c:v>-76</c:v>
                </c:pt>
                <c:pt idx="14159">
                  <c:v>-111</c:v>
                </c:pt>
                <c:pt idx="14160">
                  <c:v>-111</c:v>
                </c:pt>
                <c:pt idx="14161">
                  <c:v>-11</c:v>
                </c:pt>
                <c:pt idx="14162">
                  <c:v>166</c:v>
                </c:pt>
                <c:pt idx="14163">
                  <c:v>329</c:v>
                </c:pt>
                <c:pt idx="14164">
                  <c:v>406</c:v>
                </c:pt>
                <c:pt idx="14165">
                  <c:v>408</c:v>
                </c:pt>
                <c:pt idx="14166">
                  <c:v>388</c:v>
                </c:pt>
                <c:pt idx="14167">
                  <c:v>370</c:v>
                </c:pt>
                <c:pt idx="14168">
                  <c:v>336</c:v>
                </c:pt>
                <c:pt idx="14169">
                  <c:v>267</c:v>
                </c:pt>
                <c:pt idx="14170">
                  <c:v>184</c:v>
                </c:pt>
                <c:pt idx="14171">
                  <c:v>110</c:v>
                </c:pt>
                <c:pt idx="14172">
                  <c:v>24</c:v>
                </c:pt>
                <c:pt idx="14173">
                  <c:v>-128</c:v>
                </c:pt>
                <c:pt idx="14174">
                  <c:v>-350</c:v>
                </c:pt>
                <c:pt idx="14175">
                  <c:v>-560</c:v>
                </c:pt>
                <c:pt idx="14176">
                  <c:v>-652</c:v>
                </c:pt>
                <c:pt idx="14177">
                  <c:v>-609</c:v>
                </c:pt>
                <c:pt idx="14178">
                  <c:v>-519</c:v>
                </c:pt>
                <c:pt idx="14179">
                  <c:v>-479</c:v>
                </c:pt>
                <c:pt idx="14180">
                  <c:v>-483</c:v>
                </c:pt>
                <c:pt idx="14181">
                  <c:v>-446</c:v>
                </c:pt>
                <c:pt idx="14182">
                  <c:v>-332</c:v>
                </c:pt>
                <c:pt idx="14183">
                  <c:v>-234</c:v>
                </c:pt>
                <c:pt idx="14184">
                  <c:v>-282</c:v>
                </c:pt>
                <c:pt idx="14185">
                  <c:v>-470</c:v>
                </c:pt>
                <c:pt idx="14186">
                  <c:v>-602</c:v>
                </c:pt>
                <c:pt idx="14187">
                  <c:v>-486</c:v>
                </c:pt>
                <c:pt idx="14188">
                  <c:v>-155</c:v>
                </c:pt>
                <c:pt idx="14189">
                  <c:v>117</c:v>
                </c:pt>
                <c:pt idx="14190">
                  <c:v>87</c:v>
                </c:pt>
                <c:pt idx="14191">
                  <c:v>-174</c:v>
                </c:pt>
                <c:pt idx="14192">
                  <c:v>-313</c:v>
                </c:pt>
                <c:pt idx="14193">
                  <c:v>-65</c:v>
                </c:pt>
                <c:pt idx="14194">
                  <c:v>412</c:v>
                </c:pt>
                <c:pt idx="14195">
                  <c:v>640</c:v>
                </c:pt>
                <c:pt idx="14196">
                  <c:v>305</c:v>
                </c:pt>
                <c:pt idx="14197">
                  <c:v>-336</c:v>
                </c:pt>
                <c:pt idx="14198">
                  <c:v>-626</c:v>
                </c:pt>
                <c:pt idx="14199">
                  <c:v>-102</c:v>
                </c:pt>
                <c:pt idx="14200">
                  <c:v>1040</c:v>
                </c:pt>
                <c:pt idx="14201">
                  <c:v>2113</c:v>
                </c:pt>
                <c:pt idx="14202">
                  <c:v>2561</c:v>
                </c:pt>
                <c:pt idx="14203">
                  <c:v>2387</c:v>
                </c:pt>
                <c:pt idx="14204">
                  <c:v>1974</c:v>
                </c:pt>
                <c:pt idx="14205">
                  <c:v>1555</c:v>
                </c:pt>
                <c:pt idx="14206">
                  <c:v>980</c:v>
                </c:pt>
                <c:pt idx="14207">
                  <c:v>29</c:v>
                </c:pt>
                <c:pt idx="14208">
                  <c:v>-1135</c:v>
                </c:pt>
                <c:pt idx="14209">
                  <c:v>-1971</c:v>
                </c:pt>
                <c:pt idx="14210">
                  <c:v>-2058</c:v>
                </c:pt>
                <c:pt idx="14211">
                  <c:v>-1547</c:v>
                </c:pt>
                <c:pt idx="14212">
                  <c:v>-1028</c:v>
                </c:pt>
                <c:pt idx="14213">
                  <c:v>-969</c:v>
                </c:pt>
                <c:pt idx="14214">
                  <c:v>-1309</c:v>
                </c:pt>
                <c:pt idx="14215">
                  <c:v>-1630</c:v>
                </c:pt>
                <c:pt idx="14216">
                  <c:v>-1625</c:v>
                </c:pt>
                <c:pt idx="14217">
                  <c:v>-1327</c:v>
                </c:pt>
                <c:pt idx="14218">
                  <c:v>-911</c:v>
                </c:pt>
                <c:pt idx="14219">
                  <c:v>-410</c:v>
                </c:pt>
                <c:pt idx="14220">
                  <c:v>267</c:v>
                </c:pt>
                <c:pt idx="14221">
                  <c:v>1083</c:v>
                </c:pt>
                <c:pt idx="14222">
                  <c:v>1734</c:v>
                </c:pt>
                <c:pt idx="14223">
                  <c:v>1887</c:v>
                </c:pt>
                <c:pt idx="14224">
                  <c:v>1503</c:v>
                </c:pt>
                <c:pt idx="14225">
                  <c:v>900</c:v>
                </c:pt>
                <c:pt idx="14226">
                  <c:v>457</c:v>
                </c:pt>
                <c:pt idx="14227">
                  <c:v>321</c:v>
                </c:pt>
                <c:pt idx="14228">
                  <c:v>380</c:v>
                </c:pt>
                <c:pt idx="14229">
                  <c:v>469</c:v>
                </c:pt>
                <c:pt idx="14230">
                  <c:v>532</c:v>
                </c:pt>
                <c:pt idx="14231">
                  <c:v>580</c:v>
                </c:pt>
                <c:pt idx="14232">
                  <c:v>584</c:v>
                </c:pt>
                <c:pt idx="14233">
                  <c:v>481</c:v>
                </c:pt>
                <c:pt idx="14234">
                  <c:v>290</c:v>
                </c:pt>
                <c:pt idx="14235">
                  <c:v>143</c:v>
                </c:pt>
                <c:pt idx="14236">
                  <c:v>182</c:v>
                </c:pt>
                <c:pt idx="14237">
                  <c:v>411</c:v>
                </c:pt>
                <c:pt idx="14238">
                  <c:v>688</c:v>
                </c:pt>
                <c:pt idx="14239">
                  <c:v>852</c:v>
                </c:pt>
                <c:pt idx="14240">
                  <c:v>853</c:v>
                </c:pt>
                <c:pt idx="14241">
                  <c:v>813</c:v>
                </c:pt>
                <c:pt idx="14242">
                  <c:v>991</c:v>
                </c:pt>
                <c:pt idx="14243">
                  <c:v>1690</c:v>
                </c:pt>
                <c:pt idx="14244">
                  <c:v>3079</c:v>
                </c:pt>
                <c:pt idx="14245">
                  <c:v>4963</c:v>
                </c:pt>
                <c:pt idx="14246">
                  <c:v>6668</c:v>
                </c:pt>
                <c:pt idx="14247">
                  <c:v>7272</c:v>
                </c:pt>
                <c:pt idx="14248">
                  <c:v>6143</c:v>
                </c:pt>
                <c:pt idx="14249">
                  <c:v>3431</c:v>
                </c:pt>
                <c:pt idx="14250">
                  <c:v>103</c:v>
                </c:pt>
                <c:pt idx="14251">
                  <c:v>-2589</c:v>
                </c:pt>
                <c:pt idx="14252">
                  <c:v>-3862</c:v>
                </c:pt>
                <c:pt idx="14253">
                  <c:v>-3808</c:v>
                </c:pt>
                <c:pt idx="14254">
                  <c:v>-3185</c:v>
                </c:pt>
                <c:pt idx="14255">
                  <c:v>-2758</c:v>
                </c:pt>
                <c:pt idx="14256">
                  <c:v>-2688</c:v>
                </c:pt>
                <c:pt idx="14257">
                  <c:v>-2454</c:v>
                </c:pt>
                <c:pt idx="14258">
                  <c:v>-1367</c:v>
                </c:pt>
                <c:pt idx="14259">
                  <c:v>719</c:v>
                </c:pt>
                <c:pt idx="14260">
                  <c:v>3107</c:v>
                </c:pt>
                <c:pt idx="14261">
                  <c:v>4676</c:v>
                </c:pt>
                <c:pt idx="14262">
                  <c:v>4722</c:v>
                </c:pt>
                <c:pt idx="14263">
                  <c:v>3493</c:v>
                </c:pt>
                <c:pt idx="14264">
                  <c:v>1946</c:v>
                </c:pt>
                <c:pt idx="14265">
                  <c:v>937</c:v>
                </c:pt>
                <c:pt idx="14266">
                  <c:v>604</c:v>
                </c:pt>
                <c:pt idx="14267">
                  <c:v>466</c:v>
                </c:pt>
                <c:pt idx="14268">
                  <c:v>70</c:v>
                </c:pt>
                <c:pt idx="14269">
                  <c:v>-534</c:v>
                </c:pt>
                <c:pt idx="14270">
                  <c:v>-934</c:v>
                </c:pt>
                <c:pt idx="14271">
                  <c:v>-872</c:v>
                </c:pt>
                <c:pt idx="14272">
                  <c:v>-549</c:v>
                </c:pt>
                <c:pt idx="14273">
                  <c:v>-399</c:v>
                </c:pt>
                <c:pt idx="14274">
                  <c:v>-644</c:v>
                </c:pt>
                <c:pt idx="14275">
                  <c:v>-1124</c:v>
                </c:pt>
                <c:pt idx="14276">
                  <c:v>-1540</c:v>
                </c:pt>
                <c:pt idx="14277">
                  <c:v>-1778</c:v>
                </c:pt>
                <c:pt idx="14278">
                  <c:v>-1955</c:v>
                </c:pt>
                <c:pt idx="14279">
                  <c:v>-2224</c:v>
                </c:pt>
                <c:pt idx="14280">
                  <c:v>-2595</c:v>
                </c:pt>
                <c:pt idx="14281">
                  <c:v>-2978</c:v>
                </c:pt>
                <c:pt idx="14282">
                  <c:v>-3317</c:v>
                </c:pt>
                <c:pt idx="14283">
                  <c:v>-3613</c:v>
                </c:pt>
                <c:pt idx="14284">
                  <c:v>-3828</c:v>
                </c:pt>
                <c:pt idx="14285">
                  <c:v>-3848</c:v>
                </c:pt>
                <c:pt idx="14286">
                  <c:v>-3597</c:v>
                </c:pt>
                <c:pt idx="14287">
                  <c:v>-3180</c:v>
                </c:pt>
                <c:pt idx="14288">
                  <c:v>-2866</c:v>
                </c:pt>
                <c:pt idx="14289">
                  <c:v>-2882</c:v>
                </c:pt>
                <c:pt idx="14290">
                  <c:v>-3235</c:v>
                </c:pt>
                <c:pt idx="14291">
                  <c:v>-3702</c:v>
                </c:pt>
                <c:pt idx="14292">
                  <c:v>-4011</c:v>
                </c:pt>
                <c:pt idx="14293">
                  <c:v>-4009</c:v>
                </c:pt>
                <c:pt idx="14294">
                  <c:v>-3719</c:v>
                </c:pt>
                <c:pt idx="14295">
                  <c:v>-3283</c:v>
                </c:pt>
                <c:pt idx="14296">
                  <c:v>-2869</c:v>
                </c:pt>
                <c:pt idx="14297">
                  <c:v>-2591</c:v>
                </c:pt>
                <c:pt idx="14298">
                  <c:v>-2463</c:v>
                </c:pt>
                <c:pt idx="14299">
                  <c:v>-2402</c:v>
                </c:pt>
                <c:pt idx="14300">
                  <c:v>-2288</c:v>
                </c:pt>
                <c:pt idx="14301">
                  <c:v>-2060</c:v>
                </c:pt>
                <c:pt idx="14302">
                  <c:v>-1765</c:v>
                </c:pt>
                <c:pt idx="14303">
                  <c:v>-1512</c:v>
                </c:pt>
                <c:pt idx="14304">
                  <c:v>-1365</c:v>
                </c:pt>
                <c:pt idx="14305">
                  <c:v>-1290</c:v>
                </c:pt>
                <c:pt idx="14306">
                  <c:v>-1193</c:v>
                </c:pt>
                <c:pt idx="14307">
                  <c:v>-1023</c:v>
                </c:pt>
                <c:pt idx="14308">
                  <c:v>-831</c:v>
                </c:pt>
                <c:pt idx="14309">
                  <c:v>-721</c:v>
                </c:pt>
                <c:pt idx="14310">
                  <c:v>-742</c:v>
                </c:pt>
                <c:pt idx="14311">
                  <c:v>-824</c:v>
                </c:pt>
                <c:pt idx="14312">
                  <c:v>-835</c:v>
                </c:pt>
                <c:pt idx="14313">
                  <c:v>-700</c:v>
                </c:pt>
                <c:pt idx="14314">
                  <c:v>-464</c:v>
                </c:pt>
                <c:pt idx="14315">
                  <c:v>-242</c:v>
                </c:pt>
                <c:pt idx="14316">
                  <c:v>-109</c:v>
                </c:pt>
                <c:pt idx="14317">
                  <c:v>-55</c:v>
                </c:pt>
                <c:pt idx="14318">
                  <c:v>-41</c:v>
                </c:pt>
                <c:pt idx="14319">
                  <c:v>-82</c:v>
                </c:pt>
                <c:pt idx="14320">
                  <c:v>-215</c:v>
                </c:pt>
                <c:pt idx="14321">
                  <c:v>-422</c:v>
                </c:pt>
                <c:pt idx="14322">
                  <c:v>-577</c:v>
                </c:pt>
                <c:pt idx="14323">
                  <c:v>-557</c:v>
                </c:pt>
                <c:pt idx="14324">
                  <c:v>-361</c:v>
                </c:pt>
                <c:pt idx="14325">
                  <c:v>-147</c:v>
                </c:pt>
                <c:pt idx="14326">
                  <c:v>-95</c:v>
                </c:pt>
                <c:pt idx="14327">
                  <c:v>-267</c:v>
                </c:pt>
                <c:pt idx="14328">
                  <c:v>-552</c:v>
                </c:pt>
                <c:pt idx="14329">
                  <c:v>-762</c:v>
                </c:pt>
                <c:pt idx="14330">
                  <c:v>-738</c:v>
                </c:pt>
                <c:pt idx="14331">
                  <c:v>-437</c:v>
                </c:pt>
                <c:pt idx="14332">
                  <c:v>34</c:v>
                </c:pt>
                <c:pt idx="14333">
                  <c:v>459</c:v>
                </c:pt>
                <c:pt idx="14334">
                  <c:v>646</c:v>
                </c:pt>
                <c:pt idx="14335">
                  <c:v>592</c:v>
                </c:pt>
                <c:pt idx="14336">
                  <c:v>511</c:v>
                </c:pt>
                <c:pt idx="14337">
                  <c:v>608</c:v>
                </c:pt>
                <c:pt idx="14338">
                  <c:v>814</c:v>
                </c:pt>
                <c:pt idx="14339">
                  <c:v>794</c:v>
                </c:pt>
                <c:pt idx="14340">
                  <c:v>311</c:v>
                </c:pt>
                <c:pt idx="14341">
                  <c:v>-437</c:v>
                </c:pt>
                <c:pt idx="14342">
                  <c:v>-940</c:v>
                </c:pt>
                <c:pt idx="14343">
                  <c:v>-900</c:v>
                </c:pt>
                <c:pt idx="14344">
                  <c:v>-603</c:v>
                </c:pt>
                <c:pt idx="14345">
                  <c:v>-640</c:v>
                </c:pt>
                <c:pt idx="14346">
                  <c:v>-1247</c:v>
                </c:pt>
                <c:pt idx="14347">
                  <c:v>-1982</c:v>
                </c:pt>
                <c:pt idx="14348">
                  <c:v>-2148</c:v>
                </c:pt>
                <c:pt idx="14349">
                  <c:v>-1536</c:v>
                </c:pt>
                <c:pt idx="14350">
                  <c:v>-651</c:v>
                </c:pt>
                <c:pt idx="14351">
                  <c:v>-200</c:v>
                </c:pt>
                <c:pt idx="14352">
                  <c:v>-376</c:v>
                </c:pt>
                <c:pt idx="14353">
                  <c:v>-731</c:v>
                </c:pt>
                <c:pt idx="14354">
                  <c:v>-709</c:v>
                </c:pt>
                <c:pt idx="14355">
                  <c:v>-226</c:v>
                </c:pt>
                <c:pt idx="14356">
                  <c:v>306</c:v>
                </c:pt>
                <c:pt idx="14357">
                  <c:v>463</c:v>
                </c:pt>
                <c:pt idx="14358">
                  <c:v>233</c:v>
                </c:pt>
                <c:pt idx="14359">
                  <c:v>-45</c:v>
                </c:pt>
                <c:pt idx="14360">
                  <c:v>-69</c:v>
                </c:pt>
                <c:pt idx="14361">
                  <c:v>145</c:v>
                </c:pt>
                <c:pt idx="14362">
                  <c:v>353</c:v>
                </c:pt>
                <c:pt idx="14363">
                  <c:v>362</c:v>
                </c:pt>
                <c:pt idx="14364">
                  <c:v>205</c:v>
                </c:pt>
                <c:pt idx="14365">
                  <c:v>62</c:v>
                </c:pt>
                <c:pt idx="14366">
                  <c:v>62</c:v>
                </c:pt>
                <c:pt idx="14367">
                  <c:v>191</c:v>
                </c:pt>
                <c:pt idx="14368">
                  <c:v>351</c:v>
                </c:pt>
                <c:pt idx="14369">
                  <c:v>494</c:v>
                </c:pt>
                <c:pt idx="14370">
                  <c:v>647</c:v>
                </c:pt>
                <c:pt idx="14371">
                  <c:v>837</c:v>
                </c:pt>
                <c:pt idx="14372">
                  <c:v>1000</c:v>
                </c:pt>
                <c:pt idx="14373">
                  <c:v>1016</c:v>
                </c:pt>
                <c:pt idx="14374">
                  <c:v>847</c:v>
                </c:pt>
                <c:pt idx="14375">
                  <c:v>613</c:v>
                </c:pt>
                <c:pt idx="14376">
                  <c:v>501</c:v>
                </c:pt>
                <c:pt idx="14377">
                  <c:v>575</c:v>
                </c:pt>
                <c:pt idx="14378">
                  <c:v>707</c:v>
                </c:pt>
                <c:pt idx="14379">
                  <c:v>713</c:v>
                </c:pt>
                <c:pt idx="14380">
                  <c:v>578</c:v>
                </c:pt>
                <c:pt idx="14381">
                  <c:v>479</c:v>
                </c:pt>
                <c:pt idx="14382">
                  <c:v>596</c:v>
                </c:pt>
                <c:pt idx="14383">
                  <c:v>903</c:v>
                </c:pt>
                <c:pt idx="14384">
                  <c:v>1182</c:v>
                </c:pt>
                <c:pt idx="14385">
                  <c:v>1247</c:v>
                </c:pt>
                <c:pt idx="14386">
                  <c:v>1128</c:v>
                </c:pt>
                <c:pt idx="14387">
                  <c:v>1013</c:v>
                </c:pt>
                <c:pt idx="14388">
                  <c:v>1045</c:v>
                </c:pt>
                <c:pt idx="14389">
                  <c:v>1184</c:v>
                </c:pt>
                <c:pt idx="14390">
                  <c:v>1278</c:v>
                </c:pt>
                <c:pt idx="14391">
                  <c:v>1220</c:v>
                </c:pt>
                <c:pt idx="14392">
                  <c:v>1033</c:v>
                </c:pt>
                <c:pt idx="14393">
                  <c:v>815</c:v>
                </c:pt>
                <c:pt idx="14394">
                  <c:v>639</c:v>
                </c:pt>
                <c:pt idx="14395">
                  <c:v>514</c:v>
                </c:pt>
                <c:pt idx="14396">
                  <c:v>415</c:v>
                </c:pt>
                <c:pt idx="14397">
                  <c:v>328</c:v>
                </c:pt>
                <c:pt idx="14398">
                  <c:v>255</c:v>
                </c:pt>
                <c:pt idx="14399">
                  <c:v>207</c:v>
                </c:pt>
                <c:pt idx="14400">
                  <c:v>192</c:v>
                </c:pt>
                <c:pt idx="14401">
                  <c:v>211</c:v>
                </c:pt>
                <c:pt idx="14402">
                  <c:v>258</c:v>
                </c:pt>
                <c:pt idx="14403">
                  <c:v>311</c:v>
                </c:pt>
                <c:pt idx="14404">
                  <c:v>345</c:v>
                </c:pt>
                <c:pt idx="14405">
                  <c:v>329</c:v>
                </c:pt>
                <c:pt idx="14406">
                  <c:v>258</c:v>
                </c:pt>
                <c:pt idx="14407">
                  <c:v>167</c:v>
                </c:pt>
                <c:pt idx="14408">
                  <c:v>119</c:v>
                </c:pt>
                <c:pt idx="14409">
                  <c:v>140</c:v>
                </c:pt>
                <c:pt idx="14410">
                  <c:v>168</c:v>
                </c:pt>
                <c:pt idx="14411">
                  <c:v>98</c:v>
                </c:pt>
                <c:pt idx="14412">
                  <c:v>-70</c:v>
                </c:pt>
                <c:pt idx="14413">
                  <c:v>-121</c:v>
                </c:pt>
                <c:pt idx="14414">
                  <c:v>281</c:v>
                </c:pt>
                <c:pt idx="14415">
                  <c:v>1271</c:v>
                </c:pt>
                <c:pt idx="14416">
                  <c:v>2512</c:v>
                </c:pt>
                <c:pt idx="14417">
                  <c:v>3303</c:v>
                </c:pt>
                <c:pt idx="14418">
                  <c:v>3054</c:v>
                </c:pt>
                <c:pt idx="14419">
                  <c:v>1781</c:v>
                </c:pt>
                <c:pt idx="14420">
                  <c:v>154</c:v>
                </c:pt>
                <c:pt idx="14421">
                  <c:v>-981</c:v>
                </c:pt>
                <c:pt idx="14422">
                  <c:v>-1211</c:v>
                </c:pt>
                <c:pt idx="14423">
                  <c:v>-797</c:v>
                </c:pt>
                <c:pt idx="14424">
                  <c:v>-363</c:v>
                </c:pt>
                <c:pt idx="14425">
                  <c:v>-344</c:v>
                </c:pt>
                <c:pt idx="14426">
                  <c:v>-660</c:v>
                </c:pt>
                <c:pt idx="14427">
                  <c:v>-878</c:v>
                </c:pt>
                <c:pt idx="14428">
                  <c:v>-661</c:v>
                </c:pt>
                <c:pt idx="14429">
                  <c:v>-99</c:v>
                </c:pt>
                <c:pt idx="14430">
                  <c:v>374</c:v>
                </c:pt>
                <c:pt idx="14431">
                  <c:v>400</c:v>
                </c:pt>
                <c:pt idx="14432">
                  <c:v>41</c:v>
                </c:pt>
                <c:pt idx="14433">
                  <c:v>-292</c:v>
                </c:pt>
                <c:pt idx="14434">
                  <c:v>-272</c:v>
                </c:pt>
                <c:pt idx="14435">
                  <c:v>8</c:v>
                </c:pt>
                <c:pt idx="14436">
                  <c:v>158</c:v>
                </c:pt>
                <c:pt idx="14437">
                  <c:v>-26</c:v>
                </c:pt>
                <c:pt idx="14438">
                  <c:v>-259</c:v>
                </c:pt>
                <c:pt idx="14439">
                  <c:v>-44</c:v>
                </c:pt>
                <c:pt idx="14440">
                  <c:v>718</c:v>
                </c:pt>
                <c:pt idx="14441">
                  <c:v>1468</c:v>
                </c:pt>
                <c:pt idx="14442">
                  <c:v>1446</c:v>
                </c:pt>
                <c:pt idx="14443">
                  <c:v>467</c:v>
                </c:pt>
                <c:pt idx="14444">
                  <c:v>-823</c:v>
                </c:pt>
                <c:pt idx="14445">
                  <c:v>-1493</c:v>
                </c:pt>
                <c:pt idx="14446">
                  <c:v>-1163</c:v>
                </c:pt>
                <c:pt idx="14447">
                  <c:v>-299</c:v>
                </c:pt>
                <c:pt idx="14448">
                  <c:v>301</c:v>
                </c:pt>
                <c:pt idx="14449">
                  <c:v>246</c:v>
                </c:pt>
                <c:pt idx="14450">
                  <c:v>-196</c:v>
                </c:pt>
                <c:pt idx="14451">
                  <c:v>-498</c:v>
                </c:pt>
                <c:pt idx="14452">
                  <c:v>-415</c:v>
                </c:pt>
                <c:pt idx="14453">
                  <c:v>-135</c:v>
                </c:pt>
                <c:pt idx="14454">
                  <c:v>7</c:v>
                </c:pt>
                <c:pt idx="14455">
                  <c:v>-114</c:v>
                </c:pt>
                <c:pt idx="14456">
                  <c:v>-352</c:v>
                </c:pt>
                <c:pt idx="14457">
                  <c:v>-480</c:v>
                </c:pt>
                <c:pt idx="14458">
                  <c:v>-399</c:v>
                </c:pt>
                <c:pt idx="14459">
                  <c:v>-174</c:v>
                </c:pt>
                <c:pt idx="14460">
                  <c:v>57</c:v>
                </c:pt>
                <c:pt idx="14461">
                  <c:v>205</c:v>
                </c:pt>
                <c:pt idx="14462">
                  <c:v>256</c:v>
                </c:pt>
                <c:pt idx="14463">
                  <c:v>248</c:v>
                </c:pt>
                <c:pt idx="14464">
                  <c:v>220</c:v>
                </c:pt>
                <c:pt idx="14465">
                  <c:v>173</c:v>
                </c:pt>
                <c:pt idx="14466">
                  <c:v>88</c:v>
                </c:pt>
                <c:pt idx="14467">
                  <c:v>-26</c:v>
                </c:pt>
                <c:pt idx="14468">
                  <c:v>-107</c:v>
                </c:pt>
                <c:pt idx="14469">
                  <c:v>-73</c:v>
                </c:pt>
                <c:pt idx="14470">
                  <c:v>83</c:v>
                </c:pt>
                <c:pt idx="14471">
                  <c:v>257</c:v>
                </c:pt>
                <c:pt idx="14472">
                  <c:v>296</c:v>
                </c:pt>
                <c:pt idx="14473">
                  <c:v>148</c:v>
                </c:pt>
                <c:pt idx="14474">
                  <c:v>-76</c:v>
                </c:pt>
                <c:pt idx="14475">
                  <c:v>-186</c:v>
                </c:pt>
                <c:pt idx="14476">
                  <c:v>-74</c:v>
                </c:pt>
                <c:pt idx="14477">
                  <c:v>187</c:v>
                </c:pt>
                <c:pt idx="14478">
                  <c:v>430</c:v>
                </c:pt>
                <c:pt idx="14479">
                  <c:v>546</c:v>
                </c:pt>
                <c:pt idx="14480">
                  <c:v>577</c:v>
                </c:pt>
                <c:pt idx="14481">
                  <c:v>636</c:v>
                </c:pt>
                <c:pt idx="14482">
                  <c:v>767</c:v>
                </c:pt>
                <c:pt idx="14483">
                  <c:v>885</c:v>
                </c:pt>
                <c:pt idx="14484">
                  <c:v>878</c:v>
                </c:pt>
                <c:pt idx="14485">
                  <c:v>738</c:v>
                </c:pt>
                <c:pt idx="14486">
                  <c:v>591</c:v>
                </c:pt>
                <c:pt idx="14487">
                  <c:v>579</c:v>
                </c:pt>
                <c:pt idx="14488">
                  <c:v>718</c:v>
                </c:pt>
                <c:pt idx="14489">
                  <c:v>882</c:v>
                </c:pt>
                <c:pt idx="14490">
                  <c:v>924</c:v>
                </c:pt>
                <c:pt idx="14491">
                  <c:v>808</c:v>
                </c:pt>
                <c:pt idx="14492">
                  <c:v>632</c:v>
                </c:pt>
                <c:pt idx="14493">
                  <c:v>524</c:v>
                </c:pt>
                <c:pt idx="14494">
                  <c:v>530</c:v>
                </c:pt>
                <c:pt idx="14495">
                  <c:v>584</c:v>
                </c:pt>
                <c:pt idx="14496">
                  <c:v>585</c:v>
                </c:pt>
                <c:pt idx="14497">
                  <c:v>502</c:v>
                </c:pt>
                <c:pt idx="14498">
                  <c:v>404</c:v>
                </c:pt>
                <c:pt idx="14499">
                  <c:v>399</c:v>
                </c:pt>
                <c:pt idx="14500">
                  <c:v>538</c:v>
                </c:pt>
                <c:pt idx="14501">
                  <c:v>757</c:v>
                </c:pt>
                <c:pt idx="14502">
                  <c:v>924</c:v>
                </c:pt>
                <c:pt idx="14503">
                  <c:v>951</c:v>
                </c:pt>
                <c:pt idx="14504">
                  <c:v>873</c:v>
                </c:pt>
                <c:pt idx="14505">
                  <c:v>812</c:v>
                </c:pt>
                <c:pt idx="14506">
                  <c:v>858</c:v>
                </c:pt>
                <c:pt idx="14507">
                  <c:v>969</c:v>
                </c:pt>
                <c:pt idx="14508">
                  <c:v>1013</c:v>
                </c:pt>
                <c:pt idx="14509">
                  <c:v>904</c:v>
                </c:pt>
                <c:pt idx="14510">
                  <c:v>691</c:v>
                </c:pt>
                <c:pt idx="14511">
                  <c:v>513</c:v>
                </c:pt>
                <c:pt idx="14512">
                  <c:v>453</c:v>
                </c:pt>
                <c:pt idx="14513">
                  <c:v>469</c:v>
                </c:pt>
                <c:pt idx="14514">
                  <c:v>483</c:v>
                </c:pt>
                <c:pt idx="14515">
                  <c:v>507</c:v>
                </c:pt>
                <c:pt idx="14516">
                  <c:v>659</c:v>
                </c:pt>
                <c:pt idx="14517">
                  <c:v>1003</c:v>
                </c:pt>
                <c:pt idx="14518">
                  <c:v>1395</c:v>
                </c:pt>
                <c:pt idx="14519">
                  <c:v>1535</c:v>
                </c:pt>
                <c:pt idx="14520">
                  <c:v>1226</c:v>
                </c:pt>
                <c:pt idx="14521">
                  <c:v>600</c:v>
                </c:pt>
                <c:pt idx="14522">
                  <c:v>74</c:v>
                </c:pt>
                <c:pt idx="14523">
                  <c:v>21</c:v>
                </c:pt>
                <c:pt idx="14524">
                  <c:v>472</c:v>
                </c:pt>
                <c:pt idx="14525">
                  <c:v>1094</c:v>
                </c:pt>
                <c:pt idx="14526">
                  <c:v>1477</c:v>
                </c:pt>
                <c:pt idx="14527">
                  <c:v>1442</c:v>
                </c:pt>
                <c:pt idx="14528">
                  <c:v>1115</c:v>
                </c:pt>
                <c:pt idx="14529">
                  <c:v>751</c:v>
                </c:pt>
                <c:pt idx="14530">
                  <c:v>509</c:v>
                </c:pt>
                <c:pt idx="14531">
                  <c:v>395</c:v>
                </c:pt>
                <c:pt idx="14532">
                  <c:v>349</c:v>
                </c:pt>
                <c:pt idx="14533">
                  <c:v>342</c:v>
                </c:pt>
                <c:pt idx="14534">
                  <c:v>379</c:v>
                </c:pt>
                <c:pt idx="14535">
                  <c:v>442</c:v>
                </c:pt>
                <c:pt idx="14536">
                  <c:v>486</c:v>
                </c:pt>
                <c:pt idx="14537">
                  <c:v>491</c:v>
                </c:pt>
                <c:pt idx="14538">
                  <c:v>498</c:v>
                </c:pt>
                <c:pt idx="14539">
                  <c:v>561</c:v>
                </c:pt>
                <c:pt idx="14540">
                  <c:v>676</c:v>
                </c:pt>
                <c:pt idx="14541">
                  <c:v>763</c:v>
                </c:pt>
                <c:pt idx="14542">
                  <c:v>743</c:v>
                </c:pt>
                <c:pt idx="14543">
                  <c:v>618</c:v>
                </c:pt>
                <c:pt idx="14544">
                  <c:v>480</c:v>
                </c:pt>
                <c:pt idx="14545">
                  <c:v>424</c:v>
                </c:pt>
                <c:pt idx="14546">
                  <c:v>472</c:v>
                </c:pt>
                <c:pt idx="14547">
                  <c:v>555</c:v>
                </c:pt>
                <c:pt idx="14548">
                  <c:v>584</c:v>
                </c:pt>
                <c:pt idx="14549">
                  <c:v>521</c:v>
                </c:pt>
                <c:pt idx="14550">
                  <c:v>410</c:v>
                </c:pt>
                <c:pt idx="14551">
                  <c:v>334</c:v>
                </c:pt>
                <c:pt idx="14552">
                  <c:v>352</c:v>
                </c:pt>
                <c:pt idx="14553">
                  <c:v>446</c:v>
                </c:pt>
                <c:pt idx="14554">
                  <c:v>538</c:v>
                </c:pt>
                <c:pt idx="14555">
                  <c:v>548</c:v>
                </c:pt>
                <c:pt idx="14556">
                  <c:v>462</c:v>
                </c:pt>
                <c:pt idx="14557">
                  <c:v>346</c:v>
                </c:pt>
                <c:pt idx="14558">
                  <c:v>293</c:v>
                </c:pt>
                <c:pt idx="14559">
                  <c:v>339</c:v>
                </c:pt>
                <c:pt idx="14560">
                  <c:v>435</c:v>
                </c:pt>
                <c:pt idx="14561">
                  <c:v>501</c:v>
                </c:pt>
                <c:pt idx="14562">
                  <c:v>516</c:v>
                </c:pt>
                <c:pt idx="14563">
                  <c:v>534</c:v>
                </c:pt>
                <c:pt idx="14564">
                  <c:v>619</c:v>
                </c:pt>
                <c:pt idx="14565">
                  <c:v>755</c:v>
                </c:pt>
                <c:pt idx="14566">
                  <c:v>836</c:v>
                </c:pt>
                <c:pt idx="14567">
                  <c:v>766</c:v>
                </c:pt>
                <c:pt idx="14568">
                  <c:v>571</c:v>
                </c:pt>
                <c:pt idx="14569">
                  <c:v>396</c:v>
                </c:pt>
                <c:pt idx="14570">
                  <c:v>390</c:v>
                </c:pt>
                <c:pt idx="14571">
                  <c:v>568</c:v>
                </c:pt>
                <c:pt idx="14572">
                  <c:v>792</c:v>
                </c:pt>
                <c:pt idx="14573">
                  <c:v>889</c:v>
                </c:pt>
                <c:pt idx="14574">
                  <c:v>797</c:v>
                </c:pt>
                <c:pt idx="14575">
                  <c:v>599</c:v>
                </c:pt>
                <c:pt idx="14576">
                  <c:v>443</c:v>
                </c:pt>
                <c:pt idx="14577">
                  <c:v>411</c:v>
                </c:pt>
                <c:pt idx="14578">
                  <c:v>481</c:v>
                </c:pt>
                <c:pt idx="14579">
                  <c:v>565</c:v>
                </c:pt>
                <c:pt idx="14580">
                  <c:v>591</c:v>
                </c:pt>
                <c:pt idx="14581">
                  <c:v>530</c:v>
                </c:pt>
                <c:pt idx="14582">
                  <c:v>391</c:v>
                </c:pt>
                <c:pt idx="14583">
                  <c:v>212</c:v>
                </c:pt>
                <c:pt idx="14584">
                  <c:v>65</c:v>
                </c:pt>
                <c:pt idx="14585">
                  <c:v>33</c:v>
                </c:pt>
                <c:pt idx="14586">
                  <c:v>149</c:v>
                </c:pt>
                <c:pt idx="14587">
                  <c:v>329</c:v>
                </c:pt>
                <c:pt idx="14588">
                  <c:v>409</c:v>
                </c:pt>
                <c:pt idx="14589">
                  <c:v>281</c:v>
                </c:pt>
                <c:pt idx="14590">
                  <c:v>11</c:v>
                </c:pt>
                <c:pt idx="14591">
                  <c:v>-204</c:v>
                </c:pt>
                <c:pt idx="14592">
                  <c:v>-230</c:v>
                </c:pt>
                <c:pt idx="14593">
                  <c:v>-130</c:v>
                </c:pt>
                <c:pt idx="14594">
                  <c:v>-88</c:v>
                </c:pt>
                <c:pt idx="14595">
                  <c:v>-200</c:v>
                </c:pt>
                <c:pt idx="14596">
                  <c:v>-351</c:v>
                </c:pt>
                <c:pt idx="14597">
                  <c:v>-348</c:v>
                </c:pt>
                <c:pt idx="14598">
                  <c:v>-143</c:v>
                </c:pt>
                <c:pt idx="14599">
                  <c:v>87</c:v>
                </c:pt>
                <c:pt idx="14600">
                  <c:v>122</c:v>
                </c:pt>
                <c:pt idx="14601">
                  <c:v>-69</c:v>
                </c:pt>
                <c:pt idx="14602">
                  <c:v>-292</c:v>
                </c:pt>
                <c:pt idx="14603">
                  <c:v>-333</c:v>
                </c:pt>
                <c:pt idx="14604">
                  <c:v>-175</c:v>
                </c:pt>
                <c:pt idx="14605">
                  <c:v>-2</c:v>
                </c:pt>
                <c:pt idx="14606">
                  <c:v>2</c:v>
                </c:pt>
                <c:pt idx="14607">
                  <c:v>-160</c:v>
                </c:pt>
                <c:pt idx="14608">
                  <c:v>-322</c:v>
                </c:pt>
                <c:pt idx="14609">
                  <c:v>-329</c:v>
                </c:pt>
                <c:pt idx="14610">
                  <c:v>-197</c:v>
                </c:pt>
                <c:pt idx="14611">
                  <c:v>-88</c:v>
                </c:pt>
                <c:pt idx="14612">
                  <c:v>-146</c:v>
                </c:pt>
                <c:pt idx="14613">
                  <c:v>-347</c:v>
                </c:pt>
                <c:pt idx="14614">
                  <c:v>-522</c:v>
                </c:pt>
                <c:pt idx="14615">
                  <c:v>-517</c:v>
                </c:pt>
                <c:pt idx="14616">
                  <c:v>-352</c:v>
                </c:pt>
                <c:pt idx="14617">
                  <c:v>-202</c:v>
                </c:pt>
                <c:pt idx="14618">
                  <c:v>-218</c:v>
                </c:pt>
                <c:pt idx="14619">
                  <c:v>-348</c:v>
                </c:pt>
                <c:pt idx="14620">
                  <c:v>-373</c:v>
                </c:pt>
                <c:pt idx="14621">
                  <c:v>-115</c:v>
                </c:pt>
                <c:pt idx="14622">
                  <c:v>345</c:v>
                </c:pt>
                <c:pt idx="14623">
                  <c:v>699</c:v>
                </c:pt>
                <c:pt idx="14624">
                  <c:v>660</c:v>
                </c:pt>
                <c:pt idx="14625">
                  <c:v>234</c:v>
                </c:pt>
                <c:pt idx="14626">
                  <c:v>-262</c:v>
                </c:pt>
                <c:pt idx="14627">
                  <c:v>-450</c:v>
                </c:pt>
                <c:pt idx="14628">
                  <c:v>-199</c:v>
                </c:pt>
                <c:pt idx="14629">
                  <c:v>281</c:v>
                </c:pt>
                <c:pt idx="14630">
                  <c:v>629</c:v>
                </c:pt>
                <c:pt idx="14631">
                  <c:v>628</c:v>
                </c:pt>
                <c:pt idx="14632">
                  <c:v>348</c:v>
                </c:pt>
                <c:pt idx="14633">
                  <c:v>37</c:v>
                </c:pt>
                <c:pt idx="14634">
                  <c:v>-118</c:v>
                </c:pt>
                <c:pt idx="14635">
                  <c:v>-129</c:v>
                </c:pt>
                <c:pt idx="14636">
                  <c:v>-114</c:v>
                </c:pt>
                <c:pt idx="14637">
                  <c:v>-143</c:v>
                </c:pt>
                <c:pt idx="14638">
                  <c:v>-174</c:v>
                </c:pt>
                <c:pt idx="14639">
                  <c:v>-145</c:v>
                </c:pt>
                <c:pt idx="14640">
                  <c:v>-86</c:v>
                </c:pt>
                <c:pt idx="14641">
                  <c:v>-89</c:v>
                </c:pt>
                <c:pt idx="14642">
                  <c:v>-183</c:v>
                </c:pt>
                <c:pt idx="14643">
                  <c:v>-285</c:v>
                </c:pt>
                <c:pt idx="14644">
                  <c:v>-295</c:v>
                </c:pt>
                <c:pt idx="14645">
                  <c:v>-230</c:v>
                </c:pt>
                <c:pt idx="14646">
                  <c:v>-191</c:v>
                </c:pt>
                <c:pt idx="14647">
                  <c:v>-218</c:v>
                </c:pt>
                <c:pt idx="14648">
                  <c:v>-197</c:v>
                </c:pt>
                <c:pt idx="14649">
                  <c:v>28</c:v>
                </c:pt>
                <c:pt idx="14650">
                  <c:v>464</c:v>
                </c:pt>
                <c:pt idx="14651">
                  <c:v>914</c:v>
                </c:pt>
                <c:pt idx="14652">
                  <c:v>1157</c:v>
                </c:pt>
                <c:pt idx="14653">
                  <c:v>1133</c:v>
                </c:pt>
                <c:pt idx="14654">
                  <c:v>961</c:v>
                </c:pt>
                <c:pt idx="14655">
                  <c:v>781</c:v>
                </c:pt>
                <c:pt idx="14656">
                  <c:v>623</c:v>
                </c:pt>
                <c:pt idx="14657">
                  <c:v>433</c:v>
                </c:pt>
                <c:pt idx="14658">
                  <c:v>188</c:v>
                </c:pt>
                <c:pt idx="14659">
                  <c:v>-57</c:v>
                </c:pt>
                <c:pt idx="14660">
                  <c:v>-239</c:v>
                </c:pt>
                <c:pt idx="14661">
                  <c:v>-331</c:v>
                </c:pt>
                <c:pt idx="14662">
                  <c:v>-324</c:v>
                </c:pt>
                <c:pt idx="14663">
                  <c:v>-194</c:v>
                </c:pt>
                <c:pt idx="14664">
                  <c:v>73</c:v>
                </c:pt>
                <c:pt idx="14665">
                  <c:v>399</c:v>
                </c:pt>
                <c:pt idx="14666">
                  <c:v>609</c:v>
                </c:pt>
                <c:pt idx="14667">
                  <c:v>553</c:v>
                </c:pt>
                <c:pt idx="14668">
                  <c:v>251</c:v>
                </c:pt>
                <c:pt idx="14669">
                  <c:v>-114</c:v>
                </c:pt>
                <c:pt idx="14670">
                  <c:v>-353</c:v>
                </c:pt>
                <c:pt idx="14671">
                  <c:v>-415</c:v>
                </c:pt>
                <c:pt idx="14672">
                  <c:v>-395</c:v>
                </c:pt>
                <c:pt idx="14673">
                  <c:v>-411</c:v>
                </c:pt>
                <c:pt idx="14674">
                  <c:v>-499</c:v>
                </c:pt>
                <c:pt idx="14675">
                  <c:v>-615</c:v>
                </c:pt>
                <c:pt idx="14676">
                  <c:v>-714</c:v>
                </c:pt>
                <c:pt idx="14677">
                  <c:v>-783</c:v>
                </c:pt>
                <c:pt idx="14678">
                  <c:v>-812</c:v>
                </c:pt>
                <c:pt idx="14679">
                  <c:v>-759</c:v>
                </c:pt>
                <c:pt idx="14680">
                  <c:v>-582</c:v>
                </c:pt>
                <c:pt idx="14681">
                  <c:v>-319</c:v>
                </c:pt>
                <c:pt idx="14682">
                  <c:v>-93</c:v>
                </c:pt>
                <c:pt idx="14683">
                  <c:v>-25</c:v>
                </c:pt>
                <c:pt idx="14684">
                  <c:v>-129</c:v>
                </c:pt>
                <c:pt idx="14685">
                  <c:v>-287</c:v>
                </c:pt>
                <c:pt idx="14686">
                  <c:v>-354</c:v>
                </c:pt>
                <c:pt idx="14687">
                  <c:v>-282</c:v>
                </c:pt>
                <c:pt idx="14688">
                  <c:v>-147</c:v>
                </c:pt>
                <c:pt idx="14689">
                  <c:v>-72</c:v>
                </c:pt>
                <c:pt idx="14690">
                  <c:v>-109</c:v>
                </c:pt>
                <c:pt idx="14691">
                  <c:v>-213</c:v>
                </c:pt>
                <c:pt idx="14692">
                  <c:v>-306</c:v>
                </c:pt>
                <c:pt idx="14693">
                  <c:v>-342</c:v>
                </c:pt>
                <c:pt idx="14694">
                  <c:v>-316</c:v>
                </c:pt>
                <c:pt idx="14695">
                  <c:v>-227</c:v>
                </c:pt>
                <c:pt idx="14696">
                  <c:v>-64</c:v>
                </c:pt>
                <c:pt idx="14697">
                  <c:v>164</c:v>
                </c:pt>
                <c:pt idx="14698">
                  <c:v>393</c:v>
                </c:pt>
                <c:pt idx="14699">
                  <c:v>523</c:v>
                </c:pt>
                <c:pt idx="14700">
                  <c:v>498</c:v>
                </c:pt>
                <c:pt idx="14701">
                  <c:v>345</c:v>
                </c:pt>
                <c:pt idx="14702">
                  <c:v>165</c:v>
                </c:pt>
                <c:pt idx="14703">
                  <c:v>52</c:v>
                </c:pt>
                <c:pt idx="14704">
                  <c:v>44</c:v>
                </c:pt>
                <c:pt idx="14705">
                  <c:v>112</c:v>
                </c:pt>
                <c:pt idx="14706">
                  <c:v>192</c:v>
                </c:pt>
                <c:pt idx="14707">
                  <c:v>218</c:v>
                </c:pt>
                <c:pt idx="14708">
                  <c:v>161</c:v>
                </c:pt>
                <c:pt idx="14709">
                  <c:v>40</c:v>
                </c:pt>
                <c:pt idx="14710">
                  <c:v>-86</c:v>
                </c:pt>
                <c:pt idx="14711">
                  <c:v>-175</c:v>
                </c:pt>
                <c:pt idx="14712">
                  <c:v>-225</c:v>
                </c:pt>
                <c:pt idx="14713">
                  <c:v>-262</c:v>
                </c:pt>
                <c:pt idx="14714">
                  <c:v>-270</c:v>
                </c:pt>
                <c:pt idx="14715">
                  <c:v>-171</c:v>
                </c:pt>
                <c:pt idx="14716">
                  <c:v>109</c:v>
                </c:pt>
                <c:pt idx="14717">
                  <c:v>522</c:v>
                </c:pt>
                <c:pt idx="14718">
                  <c:v>879</c:v>
                </c:pt>
                <c:pt idx="14719">
                  <c:v>974</c:v>
                </c:pt>
                <c:pt idx="14720">
                  <c:v>759</c:v>
                </c:pt>
                <c:pt idx="14721">
                  <c:v>387</c:v>
                </c:pt>
                <c:pt idx="14722">
                  <c:v>84</c:v>
                </c:pt>
                <c:pt idx="14723">
                  <c:v>-35</c:v>
                </c:pt>
                <c:pt idx="14724">
                  <c:v>-34</c:v>
                </c:pt>
                <c:pt idx="14725">
                  <c:v>-43</c:v>
                </c:pt>
                <c:pt idx="14726">
                  <c:v>-121</c:v>
                </c:pt>
                <c:pt idx="14727">
                  <c:v>-217</c:v>
                </c:pt>
                <c:pt idx="14728">
                  <c:v>-250</c:v>
                </c:pt>
                <c:pt idx="14729">
                  <c:v>-213</c:v>
                </c:pt>
                <c:pt idx="14730">
                  <c:v>-177</c:v>
                </c:pt>
                <c:pt idx="14731">
                  <c:v>-202</c:v>
                </c:pt>
                <c:pt idx="14732">
                  <c:v>-276</c:v>
                </c:pt>
                <c:pt idx="14733">
                  <c:v>-332</c:v>
                </c:pt>
                <c:pt idx="14734">
                  <c:v>-321</c:v>
                </c:pt>
                <c:pt idx="14735">
                  <c:v>-256</c:v>
                </c:pt>
                <c:pt idx="14736">
                  <c:v>-178</c:v>
                </c:pt>
                <c:pt idx="14737">
                  <c:v>-102</c:v>
                </c:pt>
                <c:pt idx="14738">
                  <c:v>-10</c:v>
                </c:pt>
                <c:pt idx="14739">
                  <c:v>100</c:v>
                </c:pt>
                <c:pt idx="14740">
                  <c:v>181</c:v>
                </c:pt>
                <c:pt idx="14741">
                  <c:v>162</c:v>
                </c:pt>
                <c:pt idx="14742">
                  <c:v>28</c:v>
                </c:pt>
                <c:pt idx="14743">
                  <c:v>-145</c:v>
                </c:pt>
                <c:pt idx="14744">
                  <c:v>-240</c:v>
                </c:pt>
                <c:pt idx="14745">
                  <c:v>-187</c:v>
                </c:pt>
                <c:pt idx="14746">
                  <c:v>-12</c:v>
                </c:pt>
                <c:pt idx="14747">
                  <c:v>184</c:v>
                </c:pt>
                <c:pt idx="14748">
                  <c:v>298</c:v>
                </c:pt>
                <c:pt idx="14749">
                  <c:v>282</c:v>
                </c:pt>
                <c:pt idx="14750">
                  <c:v>164</c:v>
                </c:pt>
                <c:pt idx="14751">
                  <c:v>20</c:v>
                </c:pt>
                <c:pt idx="14752">
                  <c:v>-78</c:v>
                </c:pt>
                <c:pt idx="14753">
                  <c:v>-114</c:v>
                </c:pt>
                <c:pt idx="14754">
                  <c:v>-118</c:v>
                </c:pt>
                <c:pt idx="14755">
                  <c:v>-137</c:v>
                </c:pt>
                <c:pt idx="14756">
                  <c:v>-173</c:v>
                </c:pt>
                <c:pt idx="14757">
                  <c:v>-187</c:v>
                </c:pt>
                <c:pt idx="14758">
                  <c:v>-142</c:v>
                </c:pt>
                <c:pt idx="14759">
                  <c:v>-60</c:v>
                </c:pt>
                <c:pt idx="14760">
                  <c:v>-4</c:v>
                </c:pt>
                <c:pt idx="14761">
                  <c:v>-10</c:v>
                </c:pt>
                <c:pt idx="14762">
                  <c:v>-46</c:v>
                </c:pt>
                <c:pt idx="14763">
                  <c:v>-52</c:v>
                </c:pt>
                <c:pt idx="14764">
                  <c:v>-11</c:v>
                </c:pt>
                <c:pt idx="14765">
                  <c:v>33</c:v>
                </c:pt>
                <c:pt idx="14766">
                  <c:v>32</c:v>
                </c:pt>
                <c:pt idx="14767">
                  <c:v>-4</c:v>
                </c:pt>
                <c:pt idx="14768">
                  <c:v>-20</c:v>
                </c:pt>
                <c:pt idx="14769">
                  <c:v>16</c:v>
                </c:pt>
                <c:pt idx="14770">
                  <c:v>64</c:v>
                </c:pt>
                <c:pt idx="14771">
                  <c:v>33</c:v>
                </c:pt>
                <c:pt idx="14772">
                  <c:v>-128</c:v>
                </c:pt>
                <c:pt idx="14773">
                  <c:v>-388</c:v>
                </c:pt>
                <c:pt idx="14774">
                  <c:v>-653</c:v>
                </c:pt>
                <c:pt idx="14775">
                  <c:v>-837</c:v>
                </c:pt>
                <c:pt idx="14776">
                  <c:v>-916</c:v>
                </c:pt>
                <c:pt idx="14777">
                  <c:v>-924</c:v>
                </c:pt>
                <c:pt idx="14778">
                  <c:v>-921</c:v>
                </c:pt>
                <c:pt idx="14779">
                  <c:v>-951</c:v>
                </c:pt>
                <c:pt idx="14780">
                  <c:v>-1018</c:v>
                </c:pt>
                <c:pt idx="14781">
                  <c:v>-1092</c:v>
                </c:pt>
                <c:pt idx="14782">
                  <c:v>-1125</c:v>
                </c:pt>
                <c:pt idx="14783">
                  <c:v>-1093</c:v>
                </c:pt>
                <c:pt idx="14784">
                  <c:v>-1011</c:v>
                </c:pt>
                <c:pt idx="14785">
                  <c:v>-921</c:v>
                </c:pt>
                <c:pt idx="14786">
                  <c:v>-853</c:v>
                </c:pt>
                <c:pt idx="14787">
                  <c:v>-802</c:v>
                </c:pt>
                <c:pt idx="14788">
                  <c:v>-743</c:v>
                </c:pt>
                <c:pt idx="14789">
                  <c:v>-674</c:v>
                </c:pt>
                <c:pt idx="14790">
                  <c:v>-620</c:v>
                </c:pt>
                <c:pt idx="14791">
                  <c:v>-598</c:v>
                </c:pt>
                <c:pt idx="14792">
                  <c:v>-591</c:v>
                </c:pt>
                <c:pt idx="14793">
                  <c:v>-558</c:v>
                </c:pt>
                <c:pt idx="14794">
                  <c:v>-492</c:v>
                </c:pt>
                <c:pt idx="14795">
                  <c:v>-438</c:v>
                </c:pt>
                <c:pt idx="14796">
                  <c:v>-447</c:v>
                </c:pt>
                <c:pt idx="14797">
                  <c:v>-511</c:v>
                </c:pt>
                <c:pt idx="14798">
                  <c:v>-563</c:v>
                </c:pt>
                <c:pt idx="14799">
                  <c:v>-541</c:v>
                </c:pt>
                <c:pt idx="14800">
                  <c:v>-453</c:v>
                </c:pt>
                <c:pt idx="14801">
                  <c:v>-365</c:v>
                </c:pt>
                <c:pt idx="14802">
                  <c:v>-332</c:v>
                </c:pt>
                <c:pt idx="14803">
                  <c:v>-362</c:v>
                </c:pt>
                <c:pt idx="14804">
                  <c:v>-437</c:v>
                </c:pt>
                <c:pt idx="14805">
                  <c:v>-540</c:v>
                </c:pt>
                <c:pt idx="14806">
                  <c:v>-656</c:v>
                </c:pt>
                <c:pt idx="14807">
                  <c:v>-749</c:v>
                </c:pt>
                <c:pt idx="14808">
                  <c:v>-787</c:v>
                </c:pt>
                <c:pt idx="14809">
                  <c:v>-782</c:v>
                </c:pt>
                <c:pt idx="14810">
                  <c:v>-779</c:v>
                </c:pt>
                <c:pt idx="14811">
                  <c:v>-780</c:v>
                </c:pt>
                <c:pt idx="14812">
                  <c:v>-704</c:v>
                </c:pt>
                <c:pt idx="14813">
                  <c:v>-468</c:v>
                </c:pt>
                <c:pt idx="14814">
                  <c:v>-125</c:v>
                </c:pt>
                <c:pt idx="14815">
                  <c:v>116</c:v>
                </c:pt>
                <c:pt idx="14816">
                  <c:v>62</c:v>
                </c:pt>
                <c:pt idx="14817">
                  <c:v>-277</c:v>
                </c:pt>
                <c:pt idx="14818">
                  <c:v>-681</c:v>
                </c:pt>
                <c:pt idx="14819">
                  <c:v>-909</c:v>
                </c:pt>
                <c:pt idx="14820">
                  <c:v>-890</c:v>
                </c:pt>
                <c:pt idx="14821">
                  <c:v>-721</c:v>
                </c:pt>
                <c:pt idx="14822">
                  <c:v>-529</c:v>
                </c:pt>
                <c:pt idx="14823">
                  <c:v>-389</c:v>
                </c:pt>
                <c:pt idx="14824">
                  <c:v>-354</c:v>
                </c:pt>
                <c:pt idx="14825">
                  <c:v>-493</c:v>
                </c:pt>
                <c:pt idx="14826">
                  <c:v>-807</c:v>
                </c:pt>
                <c:pt idx="14827">
                  <c:v>-1131</c:v>
                </c:pt>
                <c:pt idx="14828">
                  <c:v>-1206</c:v>
                </c:pt>
                <c:pt idx="14829">
                  <c:v>-921</c:v>
                </c:pt>
                <c:pt idx="14830">
                  <c:v>-470</c:v>
                </c:pt>
                <c:pt idx="14831">
                  <c:v>-221</c:v>
                </c:pt>
                <c:pt idx="14832">
                  <c:v>-376</c:v>
                </c:pt>
                <c:pt idx="14833">
                  <c:v>-781</c:v>
                </c:pt>
                <c:pt idx="14834">
                  <c:v>-1069</c:v>
                </c:pt>
                <c:pt idx="14835">
                  <c:v>-997</c:v>
                </c:pt>
                <c:pt idx="14836">
                  <c:v>-635</c:v>
                </c:pt>
                <c:pt idx="14837">
                  <c:v>-256</c:v>
                </c:pt>
                <c:pt idx="14838">
                  <c:v>-88</c:v>
                </c:pt>
                <c:pt idx="14839">
                  <c:v>-170</c:v>
                </c:pt>
                <c:pt idx="14840">
                  <c:v>-398</c:v>
                </c:pt>
                <c:pt idx="14841">
                  <c:v>-641</c:v>
                </c:pt>
                <c:pt idx="14842">
                  <c:v>-804</c:v>
                </c:pt>
                <c:pt idx="14843">
                  <c:v>-841</c:v>
                </c:pt>
                <c:pt idx="14844">
                  <c:v>-773</c:v>
                </c:pt>
                <c:pt idx="14845">
                  <c:v>-682</c:v>
                </c:pt>
                <c:pt idx="14846">
                  <c:v>-666</c:v>
                </c:pt>
                <c:pt idx="14847">
                  <c:v>-747</c:v>
                </c:pt>
                <c:pt idx="14848">
                  <c:v>-834</c:v>
                </c:pt>
                <c:pt idx="14849">
                  <c:v>-811</c:v>
                </c:pt>
                <c:pt idx="14850">
                  <c:v>-649</c:v>
                </c:pt>
                <c:pt idx="14851">
                  <c:v>-445</c:v>
                </c:pt>
                <c:pt idx="14852">
                  <c:v>-328</c:v>
                </c:pt>
                <c:pt idx="14853">
                  <c:v>-338</c:v>
                </c:pt>
                <c:pt idx="14854">
                  <c:v>-406</c:v>
                </c:pt>
                <c:pt idx="14855">
                  <c:v>-435</c:v>
                </c:pt>
                <c:pt idx="14856">
                  <c:v>-374</c:v>
                </c:pt>
                <c:pt idx="14857">
                  <c:v>-237</c:v>
                </c:pt>
                <c:pt idx="14858">
                  <c:v>-69</c:v>
                </c:pt>
                <c:pt idx="14859">
                  <c:v>84</c:v>
                </c:pt>
                <c:pt idx="14860">
                  <c:v>178</c:v>
                </c:pt>
                <c:pt idx="14861">
                  <c:v>189</c:v>
                </c:pt>
                <c:pt idx="14862">
                  <c:v>129</c:v>
                </c:pt>
                <c:pt idx="14863">
                  <c:v>50</c:v>
                </c:pt>
                <c:pt idx="14864">
                  <c:v>0</c:v>
                </c:pt>
                <c:pt idx="14865">
                  <c:v>-2</c:v>
                </c:pt>
                <c:pt idx="14866">
                  <c:v>33</c:v>
                </c:pt>
                <c:pt idx="14867">
                  <c:v>97</c:v>
                </c:pt>
                <c:pt idx="14868">
                  <c:v>162</c:v>
                </c:pt>
                <c:pt idx="14869">
                  <c:v>162</c:v>
                </c:pt>
                <c:pt idx="14870">
                  <c:v>34</c:v>
                </c:pt>
                <c:pt idx="14871">
                  <c:v>-168</c:v>
                </c:pt>
                <c:pt idx="14872">
                  <c:v>-226</c:v>
                </c:pt>
                <c:pt idx="14873">
                  <c:v>99</c:v>
                </c:pt>
                <c:pt idx="14874">
                  <c:v>809</c:v>
                </c:pt>
                <c:pt idx="14875">
                  <c:v>1553</c:v>
                </c:pt>
                <c:pt idx="14876">
                  <c:v>1841</c:v>
                </c:pt>
                <c:pt idx="14877">
                  <c:v>1448</c:v>
                </c:pt>
                <c:pt idx="14878">
                  <c:v>623</c:v>
                </c:pt>
                <c:pt idx="14879">
                  <c:v>-103</c:v>
                </c:pt>
                <c:pt idx="14880">
                  <c:v>-356</c:v>
                </c:pt>
                <c:pt idx="14881">
                  <c:v>-177</c:v>
                </c:pt>
                <c:pt idx="14882">
                  <c:v>94</c:v>
                </c:pt>
                <c:pt idx="14883">
                  <c:v>184</c:v>
                </c:pt>
                <c:pt idx="14884">
                  <c:v>123</c:v>
                </c:pt>
                <c:pt idx="14885">
                  <c:v>170</c:v>
                </c:pt>
                <c:pt idx="14886">
                  <c:v>543</c:v>
                </c:pt>
                <c:pt idx="14887">
                  <c:v>1197</c:v>
                </c:pt>
                <c:pt idx="14888">
                  <c:v>1845</c:v>
                </c:pt>
                <c:pt idx="14889">
                  <c:v>2157</c:v>
                </c:pt>
                <c:pt idx="14890">
                  <c:v>1981</c:v>
                </c:pt>
                <c:pt idx="14891">
                  <c:v>1430</c:v>
                </c:pt>
                <c:pt idx="14892">
                  <c:v>781</c:v>
                </c:pt>
                <c:pt idx="14893">
                  <c:v>292</c:v>
                </c:pt>
                <c:pt idx="14894">
                  <c:v>58</c:v>
                </c:pt>
                <c:pt idx="14895">
                  <c:v>31</c:v>
                </c:pt>
                <c:pt idx="14896">
                  <c:v>130</c:v>
                </c:pt>
                <c:pt idx="14897">
                  <c:v>333</c:v>
                </c:pt>
                <c:pt idx="14898">
                  <c:v>634</c:v>
                </c:pt>
                <c:pt idx="14899">
                  <c:v>945</c:v>
                </c:pt>
                <c:pt idx="14900">
                  <c:v>1084</c:v>
                </c:pt>
                <c:pt idx="14901">
                  <c:v>931</c:v>
                </c:pt>
                <c:pt idx="14902">
                  <c:v>597</c:v>
                </c:pt>
                <c:pt idx="14903">
                  <c:v>391</c:v>
                </c:pt>
                <c:pt idx="14904">
                  <c:v>546</c:v>
                </c:pt>
                <c:pt idx="14905">
                  <c:v>963</c:v>
                </c:pt>
                <c:pt idx="14906">
                  <c:v>1264</c:v>
                </c:pt>
                <c:pt idx="14907">
                  <c:v>1160</c:v>
                </c:pt>
                <c:pt idx="14908">
                  <c:v>767</c:v>
                </c:pt>
                <c:pt idx="14909">
                  <c:v>503</c:v>
                </c:pt>
                <c:pt idx="14910">
                  <c:v>633</c:v>
                </c:pt>
                <c:pt idx="14911">
                  <c:v>949</c:v>
                </c:pt>
                <c:pt idx="14912">
                  <c:v>990</c:v>
                </c:pt>
                <c:pt idx="14913">
                  <c:v>609</c:v>
                </c:pt>
                <c:pt idx="14914">
                  <c:v>255</c:v>
                </c:pt>
                <c:pt idx="14915">
                  <c:v>576</c:v>
                </c:pt>
                <c:pt idx="14916">
                  <c:v>1672</c:v>
                </c:pt>
                <c:pt idx="14917">
                  <c:v>2817</c:v>
                </c:pt>
                <c:pt idx="14918">
                  <c:v>3028</c:v>
                </c:pt>
                <c:pt idx="14919">
                  <c:v>2002</c:v>
                </c:pt>
                <c:pt idx="14920">
                  <c:v>464</c:v>
                </c:pt>
                <c:pt idx="14921">
                  <c:v>-450</c:v>
                </c:pt>
                <c:pt idx="14922">
                  <c:v>-200</c:v>
                </c:pt>
                <c:pt idx="14923">
                  <c:v>751</c:v>
                </c:pt>
                <c:pt idx="14924">
                  <c:v>1472</c:v>
                </c:pt>
                <c:pt idx="14925">
                  <c:v>1447</c:v>
                </c:pt>
                <c:pt idx="14926">
                  <c:v>942</c:v>
                </c:pt>
                <c:pt idx="14927">
                  <c:v>587</c:v>
                </c:pt>
                <c:pt idx="14928">
                  <c:v>701</c:v>
                </c:pt>
                <c:pt idx="14929">
                  <c:v>1086</c:v>
                </c:pt>
                <c:pt idx="14930">
                  <c:v>1360</c:v>
                </c:pt>
                <c:pt idx="14931">
                  <c:v>1388</c:v>
                </c:pt>
                <c:pt idx="14932">
                  <c:v>1313</c:v>
                </c:pt>
                <c:pt idx="14933">
                  <c:v>1281</c:v>
                </c:pt>
                <c:pt idx="14934">
                  <c:v>1228</c:v>
                </c:pt>
                <c:pt idx="14935">
                  <c:v>990</c:v>
                </c:pt>
                <c:pt idx="14936">
                  <c:v>557</c:v>
                </c:pt>
                <c:pt idx="14937">
                  <c:v>139</c:v>
                </c:pt>
                <c:pt idx="14938">
                  <c:v>-28</c:v>
                </c:pt>
                <c:pt idx="14939">
                  <c:v>100</c:v>
                </c:pt>
                <c:pt idx="14940">
                  <c:v>377</c:v>
                </c:pt>
                <c:pt idx="14941">
                  <c:v>619</c:v>
                </c:pt>
                <c:pt idx="14942">
                  <c:v>728</c:v>
                </c:pt>
                <c:pt idx="14943">
                  <c:v>698</c:v>
                </c:pt>
                <c:pt idx="14944">
                  <c:v>583</c:v>
                </c:pt>
                <c:pt idx="14945">
                  <c:v>545</c:v>
                </c:pt>
                <c:pt idx="14946">
                  <c:v>847</c:v>
                </c:pt>
                <c:pt idx="14947">
                  <c:v>1671</c:v>
                </c:pt>
                <c:pt idx="14948">
                  <c:v>2828</c:v>
                </c:pt>
                <c:pt idx="14949">
                  <c:v>3699</c:v>
                </c:pt>
                <c:pt idx="14950">
                  <c:v>3606</c:v>
                </c:pt>
                <c:pt idx="14951">
                  <c:v>2393</c:v>
                </c:pt>
                <c:pt idx="14952">
                  <c:v>657</c:v>
                </c:pt>
                <c:pt idx="14953">
                  <c:v>-645</c:v>
                </c:pt>
                <c:pt idx="14954">
                  <c:v>-942</c:v>
                </c:pt>
                <c:pt idx="14955">
                  <c:v>-446</c:v>
                </c:pt>
                <c:pt idx="14956">
                  <c:v>120</c:v>
                </c:pt>
                <c:pt idx="14957">
                  <c:v>212</c:v>
                </c:pt>
                <c:pt idx="14958">
                  <c:v>-117</c:v>
                </c:pt>
                <c:pt idx="14959">
                  <c:v>-402</c:v>
                </c:pt>
                <c:pt idx="14960">
                  <c:v>-298</c:v>
                </c:pt>
                <c:pt idx="14961">
                  <c:v>104</c:v>
                </c:pt>
                <c:pt idx="14962">
                  <c:v>439</c:v>
                </c:pt>
                <c:pt idx="14963">
                  <c:v>461</c:v>
                </c:pt>
                <c:pt idx="14964">
                  <c:v>248</c:v>
                </c:pt>
                <c:pt idx="14965">
                  <c:v>42</c:v>
                </c:pt>
                <c:pt idx="14966">
                  <c:v>-20</c:v>
                </c:pt>
                <c:pt idx="14967">
                  <c:v>0</c:v>
                </c:pt>
                <c:pt idx="14968">
                  <c:v>-18</c:v>
                </c:pt>
                <c:pt idx="14969">
                  <c:v>-105</c:v>
                </c:pt>
                <c:pt idx="14970">
                  <c:v>-204</c:v>
                </c:pt>
                <c:pt idx="14971">
                  <c:v>-269</c:v>
                </c:pt>
                <c:pt idx="14972">
                  <c:v>-307</c:v>
                </c:pt>
                <c:pt idx="14973">
                  <c:v>-318</c:v>
                </c:pt>
                <c:pt idx="14974">
                  <c:v>-258</c:v>
                </c:pt>
                <c:pt idx="14975">
                  <c:v>-99</c:v>
                </c:pt>
                <c:pt idx="14976">
                  <c:v>81</c:v>
                </c:pt>
                <c:pt idx="14977">
                  <c:v>144</c:v>
                </c:pt>
                <c:pt idx="14978">
                  <c:v>40</c:v>
                </c:pt>
                <c:pt idx="14979">
                  <c:v>-102</c:v>
                </c:pt>
                <c:pt idx="14980">
                  <c:v>-88</c:v>
                </c:pt>
                <c:pt idx="14981">
                  <c:v>132</c:v>
                </c:pt>
                <c:pt idx="14982">
                  <c:v>397</c:v>
                </c:pt>
                <c:pt idx="14983">
                  <c:v>495</c:v>
                </c:pt>
                <c:pt idx="14984">
                  <c:v>367</c:v>
                </c:pt>
                <c:pt idx="14985">
                  <c:v>126</c:v>
                </c:pt>
                <c:pt idx="14986">
                  <c:v>-109</c:v>
                </c:pt>
                <c:pt idx="14987">
                  <c:v>-333</c:v>
                </c:pt>
                <c:pt idx="14988">
                  <c:v>-569</c:v>
                </c:pt>
                <c:pt idx="14989">
                  <c:v>-720</c:v>
                </c:pt>
                <c:pt idx="14990">
                  <c:v>-602</c:v>
                </c:pt>
                <c:pt idx="14991">
                  <c:v>-172</c:v>
                </c:pt>
                <c:pt idx="14992">
                  <c:v>316</c:v>
                </c:pt>
                <c:pt idx="14993">
                  <c:v>486</c:v>
                </c:pt>
                <c:pt idx="14994">
                  <c:v>197</c:v>
                </c:pt>
                <c:pt idx="14995">
                  <c:v>-275</c:v>
                </c:pt>
                <c:pt idx="14996">
                  <c:v>-493</c:v>
                </c:pt>
                <c:pt idx="14997">
                  <c:v>-278</c:v>
                </c:pt>
                <c:pt idx="14998">
                  <c:v>119</c:v>
                </c:pt>
                <c:pt idx="14999">
                  <c:v>293</c:v>
                </c:pt>
                <c:pt idx="15000">
                  <c:v>0</c:v>
                </c:pt>
                <c:pt idx="15001">
                  <c:v>0</c:v>
                </c:pt>
                <c:pt idx="15002">
                  <c:v>-1</c:v>
                </c:pt>
                <c:pt idx="15003">
                  <c:v>-2</c:v>
                </c:pt>
                <c:pt idx="15004">
                  <c:v>0</c:v>
                </c:pt>
                <c:pt idx="15005">
                  <c:v>5</c:v>
                </c:pt>
                <c:pt idx="15006">
                  <c:v>13</c:v>
                </c:pt>
                <c:pt idx="15007">
                  <c:v>17</c:v>
                </c:pt>
                <c:pt idx="15008">
                  <c:v>16</c:v>
                </c:pt>
                <c:pt idx="15009">
                  <c:v>10</c:v>
                </c:pt>
                <c:pt idx="15010">
                  <c:v>5</c:v>
                </c:pt>
                <c:pt idx="15011">
                  <c:v>2</c:v>
                </c:pt>
                <c:pt idx="15012">
                  <c:v>-4</c:v>
                </c:pt>
                <c:pt idx="15013">
                  <c:v>-19</c:v>
                </c:pt>
                <c:pt idx="15014">
                  <c:v>-35</c:v>
                </c:pt>
                <c:pt idx="15015">
                  <c:v>-36</c:v>
                </c:pt>
                <c:pt idx="15016">
                  <c:v>-14</c:v>
                </c:pt>
                <c:pt idx="15017">
                  <c:v>12</c:v>
                </c:pt>
                <c:pt idx="15018">
                  <c:v>15</c:v>
                </c:pt>
                <c:pt idx="15019">
                  <c:v>-13</c:v>
                </c:pt>
                <c:pt idx="15020">
                  <c:v>-38</c:v>
                </c:pt>
                <c:pt idx="15021">
                  <c:v>-16</c:v>
                </c:pt>
                <c:pt idx="15022">
                  <c:v>51</c:v>
                </c:pt>
                <c:pt idx="15023">
                  <c:v>107</c:v>
                </c:pt>
                <c:pt idx="15024">
                  <c:v>82</c:v>
                </c:pt>
                <c:pt idx="15025">
                  <c:v>-32</c:v>
                </c:pt>
                <c:pt idx="15026">
                  <c:v>-182</c:v>
                </c:pt>
                <c:pt idx="15027">
                  <c:v>-304</c:v>
                </c:pt>
                <c:pt idx="15028">
                  <c:v>-382</c:v>
                </c:pt>
                <c:pt idx="15029">
                  <c:v>-432</c:v>
                </c:pt>
                <c:pt idx="15030">
                  <c:v>-436</c:v>
                </c:pt>
                <c:pt idx="15031">
                  <c:v>-328</c:v>
                </c:pt>
                <c:pt idx="15032">
                  <c:v>-55</c:v>
                </c:pt>
                <c:pt idx="15033">
                  <c:v>328</c:v>
                </c:pt>
                <c:pt idx="15034">
                  <c:v>663</c:v>
                </c:pt>
                <c:pt idx="15035">
                  <c:v>786</c:v>
                </c:pt>
                <c:pt idx="15036">
                  <c:v>656</c:v>
                </c:pt>
                <c:pt idx="15037">
                  <c:v>378</c:v>
                </c:pt>
                <c:pt idx="15038">
                  <c:v>130</c:v>
                </c:pt>
                <c:pt idx="15039">
                  <c:v>32</c:v>
                </c:pt>
                <c:pt idx="15040">
                  <c:v>81</c:v>
                </c:pt>
                <c:pt idx="15041">
                  <c:v>159</c:v>
                </c:pt>
                <c:pt idx="15042">
                  <c:v>131</c:v>
                </c:pt>
                <c:pt idx="15043">
                  <c:v>-51</c:v>
                </c:pt>
                <c:pt idx="15044">
                  <c:v>-307</c:v>
                </c:pt>
                <c:pt idx="15045">
                  <c:v>-480</c:v>
                </c:pt>
                <c:pt idx="15046">
                  <c:v>-464</c:v>
                </c:pt>
                <c:pt idx="15047">
                  <c:v>-291</c:v>
                </c:pt>
                <c:pt idx="15048">
                  <c:v>-86</c:v>
                </c:pt>
                <c:pt idx="15049">
                  <c:v>35</c:v>
                </c:pt>
                <c:pt idx="15050">
                  <c:v>63</c:v>
                </c:pt>
                <c:pt idx="15051">
                  <c:v>60</c:v>
                </c:pt>
                <c:pt idx="15052">
                  <c:v>87</c:v>
                </c:pt>
                <c:pt idx="15053">
                  <c:v>147</c:v>
                </c:pt>
                <c:pt idx="15054">
                  <c:v>216</c:v>
                </c:pt>
                <c:pt idx="15055">
                  <c:v>280</c:v>
                </c:pt>
                <c:pt idx="15056">
                  <c:v>348</c:v>
                </c:pt>
                <c:pt idx="15057">
                  <c:v>419</c:v>
                </c:pt>
                <c:pt idx="15058">
                  <c:v>466</c:v>
                </c:pt>
                <c:pt idx="15059">
                  <c:v>455</c:v>
                </c:pt>
                <c:pt idx="15060">
                  <c:v>366</c:v>
                </c:pt>
                <c:pt idx="15061">
                  <c:v>210</c:v>
                </c:pt>
                <c:pt idx="15062">
                  <c:v>45</c:v>
                </c:pt>
                <c:pt idx="15063">
                  <c:v>-46</c:v>
                </c:pt>
                <c:pt idx="15064">
                  <c:v>-1</c:v>
                </c:pt>
                <c:pt idx="15065">
                  <c:v>154</c:v>
                </c:pt>
                <c:pt idx="15066">
                  <c:v>292</c:v>
                </c:pt>
                <c:pt idx="15067">
                  <c:v>277</c:v>
                </c:pt>
                <c:pt idx="15068">
                  <c:v>100</c:v>
                </c:pt>
                <c:pt idx="15069">
                  <c:v>-86</c:v>
                </c:pt>
                <c:pt idx="15070">
                  <c:v>-96</c:v>
                </c:pt>
                <c:pt idx="15071">
                  <c:v>109</c:v>
                </c:pt>
                <c:pt idx="15072">
                  <c:v>378</c:v>
                </c:pt>
                <c:pt idx="15073">
                  <c:v>509</c:v>
                </c:pt>
                <c:pt idx="15074">
                  <c:v>453</c:v>
                </c:pt>
                <c:pt idx="15075">
                  <c:v>344</c:v>
                </c:pt>
                <c:pt idx="15076">
                  <c:v>342</c:v>
                </c:pt>
                <c:pt idx="15077">
                  <c:v>447</c:v>
                </c:pt>
                <c:pt idx="15078">
                  <c:v>517</c:v>
                </c:pt>
                <c:pt idx="15079">
                  <c:v>448</c:v>
                </c:pt>
                <c:pt idx="15080">
                  <c:v>328</c:v>
                </c:pt>
                <c:pt idx="15081">
                  <c:v>333</c:v>
                </c:pt>
                <c:pt idx="15082">
                  <c:v>482</c:v>
                </c:pt>
                <c:pt idx="15083">
                  <c:v>549</c:v>
                </c:pt>
                <c:pt idx="15084">
                  <c:v>304</c:v>
                </c:pt>
                <c:pt idx="15085">
                  <c:v>-119</c:v>
                </c:pt>
                <c:pt idx="15086">
                  <c:v>-167</c:v>
                </c:pt>
                <c:pt idx="15087">
                  <c:v>692</c:v>
                </c:pt>
                <c:pt idx="15088">
                  <c:v>2396</c:v>
                </c:pt>
                <c:pt idx="15089">
                  <c:v>4153</c:v>
                </c:pt>
                <c:pt idx="15090">
                  <c:v>4998</c:v>
                </c:pt>
                <c:pt idx="15091">
                  <c:v>4554</c:v>
                </c:pt>
                <c:pt idx="15092">
                  <c:v>3308</c:v>
                </c:pt>
                <c:pt idx="15093">
                  <c:v>2138</c:v>
                </c:pt>
                <c:pt idx="15094">
                  <c:v>1567</c:v>
                </c:pt>
                <c:pt idx="15095">
                  <c:v>1459</c:v>
                </c:pt>
                <c:pt idx="15096">
                  <c:v>1353</c:v>
                </c:pt>
                <c:pt idx="15097">
                  <c:v>1023</c:v>
                </c:pt>
                <c:pt idx="15098">
                  <c:v>670</c:v>
                </c:pt>
                <c:pt idx="15099">
                  <c:v>626</c:v>
                </c:pt>
                <c:pt idx="15100">
                  <c:v>964</c:v>
                </c:pt>
                <c:pt idx="15101">
                  <c:v>1422</c:v>
                </c:pt>
                <c:pt idx="15102">
                  <c:v>1679</c:v>
                </c:pt>
                <c:pt idx="15103">
                  <c:v>1648</c:v>
                </c:pt>
                <c:pt idx="15104">
                  <c:v>1498</c:v>
                </c:pt>
                <c:pt idx="15105">
                  <c:v>1428</c:v>
                </c:pt>
                <c:pt idx="15106">
                  <c:v>1466</c:v>
                </c:pt>
                <c:pt idx="15107">
                  <c:v>1466</c:v>
                </c:pt>
                <c:pt idx="15108">
                  <c:v>1304</c:v>
                </c:pt>
                <c:pt idx="15109">
                  <c:v>1045</c:v>
                </c:pt>
                <c:pt idx="15110">
                  <c:v>927</c:v>
                </c:pt>
                <c:pt idx="15111">
                  <c:v>1165</c:v>
                </c:pt>
                <c:pt idx="15112">
                  <c:v>1738</c:v>
                </c:pt>
                <c:pt idx="15113">
                  <c:v>2353</c:v>
                </c:pt>
                <c:pt idx="15114">
                  <c:v>2664</c:v>
                </c:pt>
                <c:pt idx="15115">
                  <c:v>2541</c:v>
                </c:pt>
                <c:pt idx="15116">
                  <c:v>2178</c:v>
                </c:pt>
                <c:pt idx="15117">
                  <c:v>1911</c:v>
                </c:pt>
                <c:pt idx="15118">
                  <c:v>1922</c:v>
                </c:pt>
                <c:pt idx="15119">
                  <c:v>2119</c:v>
                </c:pt>
                <c:pt idx="15120">
                  <c:v>2274</c:v>
                </c:pt>
                <c:pt idx="15121">
                  <c:v>2274</c:v>
                </c:pt>
                <c:pt idx="15122">
                  <c:v>2192</c:v>
                </c:pt>
                <c:pt idx="15123">
                  <c:v>2141</c:v>
                </c:pt>
                <c:pt idx="15124">
                  <c:v>2115</c:v>
                </c:pt>
                <c:pt idx="15125">
                  <c:v>2004</c:v>
                </c:pt>
                <c:pt idx="15126">
                  <c:v>1778</c:v>
                </c:pt>
                <c:pt idx="15127">
                  <c:v>1574</c:v>
                </c:pt>
                <c:pt idx="15128">
                  <c:v>1569</c:v>
                </c:pt>
                <c:pt idx="15129">
                  <c:v>1768</c:v>
                </c:pt>
                <c:pt idx="15130">
                  <c:v>1961</c:v>
                </c:pt>
                <c:pt idx="15131">
                  <c:v>1911</c:v>
                </c:pt>
                <c:pt idx="15132">
                  <c:v>1585</c:v>
                </c:pt>
                <c:pt idx="15133">
                  <c:v>1178</c:v>
                </c:pt>
                <c:pt idx="15134">
                  <c:v>923</c:v>
                </c:pt>
                <c:pt idx="15135">
                  <c:v>881</c:v>
                </c:pt>
                <c:pt idx="15136">
                  <c:v>922</c:v>
                </c:pt>
                <c:pt idx="15137">
                  <c:v>877</c:v>
                </c:pt>
                <c:pt idx="15138">
                  <c:v>680</c:v>
                </c:pt>
                <c:pt idx="15139">
                  <c:v>403</c:v>
                </c:pt>
                <c:pt idx="15140">
                  <c:v>165</c:v>
                </c:pt>
                <c:pt idx="15141">
                  <c:v>38</c:v>
                </c:pt>
                <c:pt idx="15142">
                  <c:v>13</c:v>
                </c:pt>
                <c:pt idx="15143">
                  <c:v>37</c:v>
                </c:pt>
                <c:pt idx="15144">
                  <c:v>69</c:v>
                </c:pt>
                <c:pt idx="15145">
                  <c:v>123</c:v>
                </c:pt>
                <c:pt idx="15146">
                  <c:v>251</c:v>
                </c:pt>
                <c:pt idx="15147">
                  <c:v>478</c:v>
                </c:pt>
                <c:pt idx="15148">
                  <c:v>746</c:v>
                </c:pt>
                <c:pt idx="15149">
                  <c:v>941</c:v>
                </c:pt>
                <c:pt idx="15150">
                  <c:v>991</c:v>
                </c:pt>
                <c:pt idx="15151">
                  <c:v>938</c:v>
                </c:pt>
                <c:pt idx="15152">
                  <c:v>896</c:v>
                </c:pt>
                <c:pt idx="15153">
                  <c:v>931</c:v>
                </c:pt>
                <c:pt idx="15154">
                  <c:v>996</c:v>
                </c:pt>
                <c:pt idx="15155">
                  <c:v>997</c:v>
                </c:pt>
                <c:pt idx="15156">
                  <c:v>923</c:v>
                </c:pt>
                <c:pt idx="15157">
                  <c:v>874</c:v>
                </c:pt>
                <c:pt idx="15158">
                  <c:v>945</c:v>
                </c:pt>
                <c:pt idx="15159">
                  <c:v>1099</c:v>
                </c:pt>
                <c:pt idx="15160">
                  <c:v>1182</c:v>
                </c:pt>
                <c:pt idx="15161">
                  <c:v>1076</c:v>
                </c:pt>
                <c:pt idx="15162">
                  <c:v>819</c:v>
                </c:pt>
                <c:pt idx="15163">
                  <c:v>565</c:v>
                </c:pt>
                <c:pt idx="15164">
                  <c:v>444</c:v>
                </c:pt>
                <c:pt idx="15165">
                  <c:v>465</c:v>
                </c:pt>
                <c:pt idx="15166">
                  <c:v>559</c:v>
                </c:pt>
                <c:pt idx="15167">
                  <c:v>669</c:v>
                </c:pt>
                <c:pt idx="15168">
                  <c:v>786</c:v>
                </c:pt>
                <c:pt idx="15169">
                  <c:v>905</c:v>
                </c:pt>
                <c:pt idx="15170">
                  <c:v>996</c:v>
                </c:pt>
                <c:pt idx="15171">
                  <c:v>1024</c:v>
                </c:pt>
                <c:pt idx="15172">
                  <c:v>994</c:v>
                </c:pt>
                <c:pt idx="15173">
                  <c:v>938</c:v>
                </c:pt>
                <c:pt idx="15174">
                  <c:v>860</c:v>
                </c:pt>
                <c:pt idx="15175">
                  <c:v>729</c:v>
                </c:pt>
                <c:pt idx="15176">
                  <c:v>524</c:v>
                </c:pt>
                <c:pt idx="15177">
                  <c:v>307</c:v>
                </c:pt>
                <c:pt idx="15178">
                  <c:v>194</c:v>
                </c:pt>
                <c:pt idx="15179">
                  <c:v>255</c:v>
                </c:pt>
                <c:pt idx="15180">
                  <c:v>440</c:v>
                </c:pt>
                <c:pt idx="15181">
                  <c:v>613</c:v>
                </c:pt>
                <c:pt idx="15182">
                  <c:v>677</c:v>
                </c:pt>
                <c:pt idx="15183">
                  <c:v>641</c:v>
                </c:pt>
                <c:pt idx="15184">
                  <c:v>586</c:v>
                </c:pt>
                <c:pt idx="15185">
                  <c:v>545</c:v>
                </c:pt>
                <c:pt idx="15186">
                  <c:v>477</c:v>
                </c:pt>
                <c:pt idx="15187">
                  <c:v>348</c:v>
                </c:pt>
                <c:pt idx="15188">
                  <c:v>234</c:v>
                </c:pt>
                <c:pt idx="15189">
                  <c:v>273</c:v>
                </c:pt>
                <c:pt idx="15190">
                  <c:v>504</c:v>
                </c:pt>
                <c:pt idx="15191">
                  <c:v>736</c:v>
                </c:pt>
                <c:pt idx="15192">
                  <c:v>681</c:v>
                </c:pt>
                <c:pt idx="15193">
                  <c:v>262</c:v>
                </c:pt>
                <c:pt idx="15194">
                  <c:v>-201</c:v>
                </c:pt>
                <c:pt idx="15195">
                  <c:v>-193</c:v>
                </c:pt>
                <c:pt idx="15196">
                  <c:v>531</c:v>
                </c:pt>
                <c:pt idx="15197">
                  <c:v>1675</c:v>
                </c:pt>
                <c:pt idx="15198">
                  <c:v>2608</c:v>
                </c:pt>
                <c:pt idx="15199">
                  <c:v>2906</c:v>
                </c:pt>
                <c:pt idx="15200">
                  <c:v>2657</c:v>
                </c:pt>
                <c:pt idx="15201">
                  <c:v>2254</c:v>
                </c:pt>
                <c:pt idx="15202">
                  <c:v>1909</c:v>
                </c:pt>
                <c:pt idx="15203">
                  <c:v>1462</c:v>
                </c:pt>
                <c:pt idx="15204">
                  <c:v>668</c:v>
                </c:pt>
                <c:pt idx="15205">
                  <c:v>-384</c:v>
                </c:pt>
                <c:pt idx="15206">
                  <c:v>-1239</c:v>
                </c:pt>
                <c:pt idx="15207">
                  <c:v>-1475</c:v>
                </c:pt>
                <c:pt idx="15208">
                  <c:v>-1099</c:v>
                </c:pt>
                <c:pt idx="15209">
                  <c:v>-517</c:v>
                </c:pt>
                <c:pt idx="15210">
                  <c:v>-134</c:v>
                </c:pt>
                <c:pt idx="15211">
                  <c:v>-46</c:v>
                </c:pt>
                <c:pt idx="15212">
                  <c:v>-96</c:v>
                </c:pt>
                <c:pt idx="15213">
                  <c:v>-127</c:v>
                </c:pt>
                <c:pt idx="15214">
                  <c:v>-90</c:v>
                </c:pt>
                <c:pt idx="15215">
                  <c:v>64</c:v>
                </c:pt>
                <c:pt idx="15216">
                  <c:v>459</c:v>
                </c:pt>
                <c:pt idx="15217">
                  <c:v>1154</c:v>
                </c:pt>
                <c:pt idx="15218">
                  <c:v>1930</c:v>
                </c:pt>
                <c:pt idx="15219">
                  <c:v>2350</c:v>
                </c:pt>
                <c:pt idx="15220">
                  <c:v>2117</c:v>
                </c:pt>
                <c:pt idx="15221">
                  <c:v>1408</c:v>
                </c:pt>
                <c:pt idx="15222">
                  <c:v>773</c:v>
                </c:pt>
                <c:pt idx="15223">
                  <c:v>671</c:v>
                </c:pt>
                <c:pt idx="15224">
                  <c:v>1079</c:v>
                </c:pt>
                <c:pt idx="15225">
                  <c:v>1571</c:v>
                </c:pt>
                <c:pt idx="15226">
                  <c:v>1761</c:v>
                </c:pt>
                <c:pt idx="15227">
                  <c:v>1631</c:v>
                </c:pt>
                <c:pt idx="15228">
                  <c:v>1452</c:v>
                </c:pt>
                <c:pt idx="15229">
                  <c:v>1420</c:v>
                </c:pt>
                <c:pt idx="15230">
                  <c:v>1462</c:v>
                </c:pt>
                <c:pt idx="15231">
                  <c:v>1361</c:v>
                </c:pt>
                <c:pt idx="15232">
                  <c:v>1033</c:v>
                </c:pt>
                <c:pt idx="15233">
                  <c:v>628</c:v>
                </c:pt>
                <c:pt idx="15234">
                  <c:v>384</c:v>
                </c:pt>
                <c:pt idx="15235">
                  <c:v>424</c:v>
                </c:pt>
                <c:pt idx="15236">
                  <c:v>679</c:v>
                </c:pt>
                <c:pt idx="15237">
                  <c:v>956</c:v>
                </c:pt>
                <c:pt idx="15238">
                  <c:v>1071</c:v>
                </c:pt>
                <c:pt idx="15239">
                  <c:v>1030</c:v>
                </c:pt>
                <c:pt idx="15240">
                  <c:v>1148</c:v>
                </c:pt>
                <c:pt idx="15241">
                  <c:v>1949</c:v>
                </c:pt>
                <c:pt idx="15242">
                  <c:v>3722</c:v>
                </c:pt>
                <c:pt idx="15243">
                  <c:v>6037</c:v>
                </c:pt>
                <c:pt idx="15244">
                  <c:v>7751</c:v>
                </c:pt>
                <c:pt idx="15245">
                  <c:v>7722</c:v>
                </c:pt>
                <c:pt idx="15246">
                  <c:v>5733</c:v>
                </c:pt>
                <c:pt idx="15247">
                  <c:v>2725</c:v>
                </c:pt>
                <c:pt idx="15248">
                  <c:v>60</c:v>
                </c:pt>
                <c:pt idx="15249">
                  <c:v>-1508</c:v>
                </c:pt>
                <c:pt idx="15250">
                  <c:v>-2183</c:v>
                </c:pt>
                <c:pt idx="15251">
                  <c:v>-2550</c:v>
                </c:pt>
                <c:pt idx="15252">
                  <c:v>-2852</c:v>
                </c:pt>
                <c:pt idx="15253">
                  <c:v>-2908</c:v>
                </c:pt>
                <c:pt idx="15254">
                  <c:v>-2620</c:v>
                </c:pt>
                <c:pt idx="15255">
                  <c:v>-2279</c:v>
                </c:pt>
                <c:pt idx="15256">
                  <c:v>-2206</c:v>
                </c:pt>
                <c:pt idx="15257">
                  <c:v>-2171</c:v>
                </c:pt>
                <c:pt idx="15258">
                  <c:v>-1432</c:v>
                </c:pt>
                <c:pt idx="15259">
                  <c:v>487</c:v>
                </c:pt>
                <c:pt idx="15260">
                  <c:v>3077</c:v>
                </c:pt>
                <c:pt idx="15261">
                  <c:v>5017</c:v>
                </c:pt>
                <c:pt idx="15262">
                  <c:v>5190</c:v>
                </c:pt>
                <c:pt idx="15263">
                  <c:v>3595</c:v>
                </c:pt>
                <c:pt idx="15264">
                  <c:v>1292</c:v>
                </c:pt>
                <c:pt idx="15265">
                  <c:v>-501</c:v>
                </c:pt>
                <c:pt idx="15266">
                  <c:v>-1299</c:v>
                </c:pt>
                <c:pt idx="15267">
                  <c:v>-1467</c:v>
                </c:pt>
                <c:pt idx="15268">
                  <c:v>-1618</c:v>
                </c:pt>
                <c:pt idx="15269">
                  <c:v>-1956</c:v>
                </c:pt>
                <c:pt idx="15270">
                  <c:v>-2179</c:v>
                </c:pt>
                <c:pt idx="15271">
                  <c:v>-1887</c:v>
                </c:pt>
                <c:pt idx="15272">
                  <c:v>-1060</c:v>
                </c:pt>
                <c:pt idx="15273">
                  <c:v>-108</c:v>
                </c:pt>
                <c:pt idx="15274">
                  <c:v>461</c:v>
                </c:pt>
                <c:pt idx="15275">
                  <c:v>435</c:v>
                </c:pt>
                <c:pt idx="15276">
                  <c:v>-5</c:v>
                </c:pt>
                <c:pt idx="15277">
                  <c:v>-526</c:v>
                </c:pt>
                <c:pt idx="15278">
                  <c:v>-932</c:v>
                </c:pt>
                <c:pt idx="15279">
                  <c:v>-1271</c:v>
                </c:pt>
                <c:pt idx="15280">
                  <c:v>-1692</c:v>
                </c:pt>
                <c:pt idx="15281">
                  <c:v>-2232</c:v>
                </c:pt>
                <c:pt idx="15282">
                  <c:v>-2743</c:v>
                </c:pt>
                <c:pt idx="15283">
                  <c:v>-3012</c:v>
                </c:pt>
                <c:pt idx="15284">
                  <c:v>-2950</c:v>
                </c:pt>
                <c:pt idx="15285">
                  <c:v>-2674</c:v>
                </c:pt>
                <c:pt idx="15286">
                  <c:v>-2404</c:v>
                </c:pt>
                <c:pt idx="15287">
                  <c:v>-2266</c:v>
                </c:pt>
                <c:pt idx="15288">
                  <c:v>-2192</c:v>
                </c:pt>
                <c:pt idx="15289">
                  <c:v>-2017</c:v>
                </c:pt>
                <c:pt idx="15290">
                  <c:v>-1690</c:v>
                </c:pt>
                <c:pt idx="15291">
                  <c:v>-1389</c:v>
                </c:pt>
                <c:pt idx="15292">
                  <c:v>-1408</c:v>
                </c:pt>
                <c:pt idx="15293">
                  <c:v>-1899</c:v>
                </c:pt>
                <c:pt idx="15294">
                  <c:v>-2705</c:v>
                </c:pt>
                <c:pt idx="15295">
                  <c:v>-3444</c:v>
                </c:pt>
                <c:pt idx="15296">
                  <c:v>-3783</c:v>
                </c:pt>
                <c:pt idx="15297">
                  <c:v>-3658</c:v>
                </c:pt>
                <c:pt idx="15298">
                  <c:v>-3262</c:v>
                </c:pt>
                <c:pt idx="15299">
                  <c:v>-2855</c:v>
                </c:pt>
                <c:pt idx="15300">
                  <c:v>-2585</c:v>
                </c:pt>
                <c:pt idx="15301">
                  <c:v>-2439</c:v>
                </c:pt>
                <c:pt idx="15302">
                  <c:v>-2333</c:v>
                </c:pt>
                <c:pt idx="15303">
                  <c:v>-2191</c:v>
                </c:pt>
                <c:pt idx="15304">
                  <c:v>-1965</c:v>
                </c:pt>
                <c:pt idx="15305">
                  <c:v>-1628</c:v>
                </c:pt>
                <c:pt idx="15306">
                  <c:v>-1189</c:v>
                </c:pt>
                <c:pt idx="15307">
                  <c:v>-743</c:v>
                </c:pt>
                <c:pt idx="15308">
                  <c:v>-444</c:v>
                </c:pt>
                <c:pt idx="15309">
                  <c:v>-408</c:v>
                </c:pt>
                <c:pt idx="15310">
                  <c:v>-586</c:v>
                </c:pt>
                <c:pt idx="15311">
                  <c:v>-770</c:v>
                </c:pt>
                <c:pt idx="15312">
                  <c:v>-744</c:v>
                </c:pt>
                <c:pt idx="15313">
                  <c:v>-484</c:v>
                </c:pt>
                <c:pt idx="15314">
                  <c:v>-199</c:v>
                </c:pt>
                <c:pt idx="15315">
                  <c:v>-162</c:v>
                </c:pt>
                <c:pt idx="15316">
                  <c:v>-467</c:v>
                </c:pt>
                <c:pt idx="15317">
                  <c:v>-918</c:v>
                </c:pt>
                <c:pt idx="15318">
                  <c:v>-1165</c:v>
                </c:pt>
                <c:pt idx="15319">
                  <c:v>-971</c:v>
                </c:pt>
                <c:pt idx="15320">
                  <c:v>-397</c:v>
                </c:pt>
                <c:pt idx="15321">
                  <c:v>233</c:v>
                </c:pt>
                <c:pt idx="15322">
                  <c:v>567</c:v>
                </c:pt>
                <c:pt idx="15323">
                  <c:v>462</c:v>
                </c:pt>
                <c:pt idx="15324">
                  <c:v>68</c:v>
                </c:pt>
                <c:pt idx="15325">
                  <c:v>-311</c:v>
                </c:pt>
                <c:pt idx="15326">
                  <c:v>-467</c:v>
                </c:pt>
                <c:pt idx="15327">
                  <c:v>-415</c:v>
                </c:pt>
                <c:pt idx="15328">
                  <c:v>-324</c:v>
                </c:pt>
                <c:pt idx="15329">
                  <c:v>-315</c:v>
                </c:pt>
                <c:pt idx="15330">
                  <c:v>-354</c:v>
                </c:pt>
                <c:pt idx="15331">
                  <c:v>-334</c:v>
                </c:pt>
                <c:pt idx="15332">
                  <c:v>-225</c:v>
                </c:pt>
                <c:pt idx="15333">
                  <c:v>-103</c:v>
                </c:pt>
                <c:pt idx="15334">
                  <c:v>-32</c:v>
                </c:pt>
                <c:pt idx="15335">
                  <c:v>33</c:v>
                </c:pt>
                <c:pt idx="15336">
                  <c:v>174</c:v>
                </c:pt>
                <c:pt idx="15337">
                  <c:v>354</c:v>
                </c:pt>
                <c:pt idx="15338">
                  <c:v>411</c:v>
                </c:pt>
                <c:pt idx="15339">
                  <c:v>235</c:v>
                </c:pt>
                <c:pt idx="15340">
                  <c:v>-67</c:v>
                </c:pt>
                <c:pt idx="15341">
                  <c:v>-248</c:v>
                </c:pt>
                <c:pt idx="15342">
                  <c:v>-178</c:v>
                </c:pt>
                <c:pt idx="15343">
                  <c:v>2</c:v>
                </c:pt>
                <c:pt idx="15344">
                  <c:v>31</c:v>
                </c:pt>
                <c:pt idx="15345">
                  <c:v>-202</c:v>
                </c:pt>
                <c:pt idx="15346">
                  <c:v>-533</c:v>
                </c:pt>
                <c:pt idx="15347">
                  <c:v>-695</c:v>
                </c:pt>
                <c:pt idx="15348">
                  <c:v>-583</c:v>
                </c:pt>
                <c:pt idx="15349">
                  <c:v>-341</c:v>
                </c:pt>
                <c:pt idx="15350">
                  <c:v>-194</c:v>
                </c:pt>
                <c:pt idx="15351">
                  <c:v>-234</c:v>
                </c:pt>
                <c:pt idx="15352">
                  <c:v>-350</c:v>
                </c:pt>
                <c:pt idx="15353">
                  <c:v>-360</c:v>
                </c:pt>
                <c:pt idx="15354">
                  <c:v>-179</c:v>
                </c:pt>
                <c:pt idx="15355">
                  <c:v>105</c:v>
                </c:pt>
                <c:pt idx="15356">
                  <c:v>328</c:v>
                </c:pt>
                <c:pt idx="15357">
                  <c:v>394</c:v>
                </c:pt>
                <c:pt idx="15358">
                  <c:v>349</c:v>
                </c:pt>
                <c:pt idx="15359">
                  <c:v>316</c:v>
                </c:pt>
                <c:pt idx="15360">
                  <c:v>362</c:v>
                </c:pt>
                <c:pt idx="15361">
                  <c:v>447</c:v>
                </c:pt>
                <c:pt idx="15362">
                  <c:v>495</c:v>
                </c:pt>
                <c:pt idx="15363">
                  <c:v>496</c:v>
                </c:pt>
                <c:pt idx="15364">
                  <c:v>510</c:v>
                </c:pt>
                <c:pt idx="15365">
                  <c:v>553</c:v>
                </c:pt>
                <c:pt idx="15366">
                  <c:v>546</c:v>
                </c:pt>
                <c:pt idx="15367">
                  <c:v>395</c:v>
                </c:pt>
                <c:pt idx="15368">
                  <c:v>146</c:v>
                </c:pt>
                <c:pt idx="15369">
                  <c:v>-9</c:v>
                </c:pt>
                <c:pt idx="15370">
                  <c:v>93</c:v>
                </c:pt>
                <c:pt idx="15371">
                  <c:v>416</c:v>
                </c:pt>
                <c:pt idx="15372">
                  <c:v>748</c:v>
                </c:pt>
                <c:pt idx="15373">
                  <c:v>899</c:v>
                </c:pt>
                <c:pt idx="15374">
                  <c:v>852</c:v>
                </c:pt>
                <c:pt idx="15375">
                  <c:v>723</c:v>
                </c:pt>
                <c:pt idx="15376">
                  <c:v>606</c:v>
                </c:pt>
                <c:pt idx="15377">
                  <c:v>513</c:v>
                </c:pt>
                <c:pt idx="15378">
                  <c:v>432</c:v>
                </c:pt>
                <c:pt idx="15379">
                  <c:v>390</c:v>
                </c:pt>
                <c:pt idx="15380">
                  <c:v>428</c:v>
                </c:pt>
                <c:pt idx="15381">
                  <c:v>517</c:v>
                </c:pt>
                <c:pt idx="15382">
                  <c:v>562</c:v>
                </c:pt>
                <c:pt idx="15383">
                  <c:v>507</c:v>
                </c:pt>
                <c:pt idx="15384">
                  <c:v>403</c:v>
                </c:pt>
                <c:pt idx="15385">
                  <c:v>372</c:v>
                </c:pt>
                <c:pt idx="15386">
                  <c:v>477</c:v>
                </c:pt>
                <c:pt idx="15387">
                  <c:v>656</c:v>
                </c:pt>
                <c:pt idx="15388">
                  <c:v>765</c:v>
                </c:pt>
                <c:pt idx="15389">
                  <c:v>704</c:v>
                </c:pt>
                <c:pt idx="15390">
                  <c:v>499</c:v>
                </c:pt>
                <c:pt idx="15391">
                  <c:v>277</c:v>
                </c:pt>
                <c:pt idx="15392">
                  <c:v>163</c:v>
                </c:pt>
                <c:pt idx="15393">
                  <c:v>167</c:v>
                </c:pt>
                <c:pt idx="15394">
                  <c:v>187</c:v>
                </c:pt>
                <c:pt idx="15395">
                  <c:v>105</c:v>
                </c:pt>
                <c:pt idx="15396">
                  <c:v>-83</c:v>
                </c:pt>
                <c:pt idx="15397">
                  <c:v>-258</c:v>
                </c:pt>
                <c:pt idx="15398">
                  <c:v>-286</c:v>
                </c:pt>
                <c:pt idx="15399">
                  <c:v>-147</c:v>
                </c:pt>
                <c:pt idx="15400">
                  <c:v>60</c:v>
                </c:pt>
                <c:pt idx="15401">
                  <c:v>231</c:v>
                </c:pt>
                <c:pt idx="15402">
                  <c:v>351</c:v>
                </c:pt>
                <c:pt idx="15403">
                  <c:v>470</c:v>
                </c:pt>
                <c:pt idx="15404">
                  <c:v>605</c:v>
                </c:pt>
                <c:pt idx="15405">
                  <c:v>690</c:v>
                </c:pt>
                <c:pt idx="15406">
                  <c:v>641</c:v>
                </c:pt>
                <c:pt idx="15407">
                  <c:v>456</c:v>
                </c:pt>
                <c:pt idx="15408">
                  <c:v>238</c:v>
                </c:pt>
                <c:pt idx="15409">
                  <c:v>108</c:v>
                </c:pt>
                <c:pt idx="15410">
                  <c:v>97</c:v>
                </c:pt>
                <c:pt idx="15411">
                  <c:v>103</c:v>
                </c:pt>
                <c:pt idx="15412">
                  <c:v>-21</c:v>
                </c:pt>
                <c:pt idx="15413">
                  <c:v>-316</c:v>
                </c:pt>
                <c:pt idx="15414">
                  <c:v>-603</c:v>
                </c:pt>
                <c:pt idx="15415">
                  <c:v>-597</c:v>
                </c:pt>
                <c:pt idx="15416">
                  <c:v>-166</c:v>
                </c:pt>
                <c:pt idx="15417">
                  <c:v>464</c:v>
                </c:pt>
                <c:pt idx="15418">
                  <c:v>864</c:v>
                </c:pt>
                <c:pt idx="15419">
                  <c:v>795</c:v>
                </c:pt>
                <c:pt idx="15420">
                  <c:v>481</c:v>
                </c:pt>
                <c:pt idx="15421">
                  <c:v>381</c:v>
                </c:pt>
                <c:pt idx="15422">
                  <c:v>658</c:v>
                </c:pt>
                <c:pt idx="15423">
                  <c:v>934</c:v>
                </c:pt>
                <c:pt idx="15424">
                  <c:v>682</c:v>
                </c:pt>
                <c:pt idx="15425">
                  <c:v>-117</c:v>
                </c:pt>
                <c:pt idx="15426">
                  <c:v>-827</c:v>
                </c:pt>
                <c:pt idx="15427">
                  <c:v>-750</c:v>
                </c:pt>
                <c:pt idx="15428">
                  <c:v>98</c:v>
                </c:pt>
                <c:pt idx="15429">
                  <c:v>928</c:v>
                </c:pt>
                <c:pt idx="15430">
                  <c:v>931</c:v>
                </c:pt>
                <c:pt idx="15431">
                  <c:v>95</c:v>
                </c:pt>
                <c:pt idx="15432">
                  <c:v>-792</c:v>
                </c:pt>
                <c:pt idx="15433">
                  <c:v>-951</c:v>
                </c:pt>
                <c:pt idx="15434">
                  <c:v>-369</c:v>
                </c:pt>
                <c:pt idx="15435">
                  <c:v>262</c:v>
                </c:pt>
                <c:pt idx="15436">
                  <c:v>315</c:v>
                </c:pt>
                <c:pt idx="15437">
                  <c:v>-146</c:v>
                </c:pt>
                <c:pt idx="15438">
                  <c:v>-515</c:v>
                </c:pt>
                <c:pt idx="15439">
                  <c:v>-351</c:v>
                </c:pt>
                <c:pt idx="15440">
                  <c:v>135</c:v>
                </c:pt>
                <c:pt idx="15441">
                  <c:v>347</c:v>
                </c:pt>
                <c:pt idx="15442">
                  <c:v>8</c:v>
                </c:pt>
                <c:pt idx="15443">
                  <c:v>-451</c:v>
                </c:pt>
                <c:pt idx="15444">
                  <c:v>-268</c:v>
                </c:pt>
                <c:pt idx="15445">
                  <c:v>885</c:v>
                </c:pt>
                <c:pt idx="15446">
                  <c:v>2488</c:v>
                </c:pt>
                <c:pt idx="15447">
                  <c:v>3548</c:v>
                </c:pt>
                <c:pt idx="15448">
                  <c:v>3414</c:v>
                </c:pt>
                <c:pt idx="15449">
                  <c:v>2275</c:v>
                </c:pt>
                <c:pt idx="15450">
                  <c:v>919</c:v>
                </c:pt>
                <c:pt idx="15451">
                  <c:v>54</c:v>
                </c:pt>
                <c:pt idx="15452">
                  <c:v>-166</c:v>
                </c:pt>
                <c:pt idx="15453">
                  <c:v>-67</c:v>
                </c:pt>
                <c:pt idx="15454">
                  <c:v>-12</c:v>
                </c:pt>
                <c:pt idx="15455">
                  <c:v>-105</c:v>
                </c:pt>
                <c:pt idx="15456">
                  <c:v>-240</c:v>
                </c:pt>
                <c:pt idx="15457">
                  <c:v>-323</c:v>
                </c:pt>
                <c:pt idx="15458">
                  <c:v>-375</c:v>
                </c:pt>
                <c:pt idx="15459">
                  <c:v>-448</c:v>
                </c:pt>
                <c:pt idx="15460">
                  <c:v>-530</c:v>
                </c:pt>
                <c:pt idx="15461">
                  <c:v>-571</c:v>
                </c:pt>
                <c:pt idx="15462">
                  <c:v>-591</c:v>
                </c:pt>
                <c:pt idx="15463">
                  <c:v>-692</c:v>
                </c:pt>
                <c:pt idx="15464">
                  <c:v>-935</c:v>
                </c:pt>
                <c:pt idx="15465">
                  <c:v>-1232</c:v>
                </c:pt>
                <c:pt idx="15466">
                  <c:v>-1393</c:v>
                </c:pt>
                <c:pt idx="15467">
                  <c:v>-1280</c:v>
                </c:pt>
                <c:pt idx="15468">
                  <c:v>-946</c:v>
                </c:pt>
                <c:pt idx="15469">
                  <c:v>-589</c:v>
                </c:pt>
                <c:pt idx="15470">
                  <c:v>-421</c:v>
                </c:pt>
                <c:pt idx="15471">
                  <c:v>-535</c:v>
                </c:pt>
                <c:pt idx="15472">
                  <c:v>-900</c:v>
                </c:pt>
                <c:pt idx="15473">
                  <c:v>-1392</c:v>
                </c:pt>
                <c:pt idx="15474">
                  <c:v>-1864</c:v>
                </c:pt>
                <c:pt idx="15475">
                  <c:v>-2194</c:v>
                </c:pt>
                <c:pt idx="15476">
                  <c:v>-2349</c:v>
                </c:pt>
                <c:pt idx="15477">
                  <c:v>-2400</c:v>
                </c:pt>
                <c:pt idx="15478">
                  <c:v>-2439</c:v>
                </c:pt>
                <c:pt idx="15479">
                  <c:v>-2456</c:v>
                </c:pt>
                <c:pt idx="15480">
                  <c:v>-2324</c:v>
                </c:pt>
                <c:pt idx="15481">
                  <c:v>-1975</c:v>
                </c:pt>
                <c:pt idx="15482">
                  <c:v>-1573</c:v>
                </c:pt>
                <c:pt idx="15483">
                  <c:v>-1397</c:v>
                </c:pt>
                <c:pt idx="15484">
                  <c:v>-1416</c:v>
                </c:pt>
                <c:pt idx="15485">
                  <c:v>-1008</c:v>
                </c:pt>
                <c:pt idx="15486">
                  <c:v>688</c:v>
                </c:pt>
                <c:pt idx="15487">
                  <c:v>3910</c:v>
                </c:pt>
                <c:pt idx="15488">
                  <c:v>7696</c:v>
                </c:pt>
                <c:pt idx="15489">
                  <c:v>10389</c:v>
                </c:pt>
                <c:pt idx="15490">
                  <c:v>10932</c:v>
                </c:pt>
                <c:pt idx="15491">
                  <c:v>9771</c:v>
                </c:pt>
                <c:pt idx="15492">
                  <c:v>8386</c:v>
                </c:pt>
                <c:pt idx="15493">
                  <c:v>7862</c:v>
                </c:pt>
                <c:pt idx="15494">
                  <c:v>7964</c:v>
                </c:pt>
                <c:pt idx="15495">
                  <c:v>7634</c:v>
                </c:pt>
                <c:pt idx="15496">
                  <c:v>6324</c:v>
                </c:pt>
                <c:pt idx="15497">
                  <c:v>4618</c:v>
                </c:pt>
                <c:pt idx="15498">
                  <c:v>3530</c:v>
                </c:pt>
                <c:pt idx="15499">
                  <c:v>3361</c:v>
                </c:pt>
                <c:pt idx="15500">
                  <c:v>3504</c:v>
                </c:pt>
                <c:pt idx="15501">
                  <c:v>3314</c:v>
                </c:pt>
                <c:pt idx="15502">
                  <c:v>2890</c:v>
                </c:pt>
                <c:pt idx="15503">
                  <c:v>2760</c:v>
                </c:pt>
                <c:pt idx="15504">
                  <c:v>2949</c:v>
                </c:pt>
                <c:pt idx="15505">
                  <c:v>2714</c:v>
                </c:pt>
                <c:pt idx="15506">
                  <c:v>1416</c:v>
                </c:pt>
                <c:pt idx="15507">
                  <c:v>-539</c:v>
                </c:pt>
                <c:pt idx="15508">
                  <c:v>-1915</c:v>
                </c:pt>
                <c:pt idx="15509">
                  <c:v>-1926</c:v>
                </c:pt>
                <c:pt idx="15510">
                  <c:v>-1168</c:v>
                </c:pt>
                <c:pt idx="15511">
                  <c:v>-1099</c:v>
                </c:pt>
                <c:pt idx="15512">
                  <c:v>-2604</c:v>
                </c:pt>
                <c:pt idx="15513">
                  <c:v>-5171</c:v>
                </c:pt>
                <c:pt idx="15514">
                  <c:v>-7487</c:v>
                </c:pt>
                <c:pt idx="15515">
                  <c:v>-8703</c:v>
                </c:pt>
                <c:pt idx="15516">
                  <c:v>-9068</c:v>
                </c:pt>
                <c:pt idx="15517">
                  <c:v>-9375</c:v>
                </c:pt>
                <c:pt idx="15518">
                  <c:v>-10051</c:v>
                </c:pt>
                <c:pt idx="15519">
                  <c:v>-10817</c:v>
                </c:pt>
                <c:pt idx="15520">
                  <c:v>-11154</c:v>
                </c:pt>
                <c:pt idx="15521">
                  <c:v>-10881</c:v>
                </c:pt>
                <c:pt idx="15522">
                  <c:v>-10251</c:v>
                </c:pt>
                <c:pt idx="15523">
                  <c:v>-9578</c:v>
                </c:pt>
                <c:pt idx="15524">
                  <c:v>-8930</c:v>
                </c:pt>
                <c:pt idx="15525">
                  <c:v>-8194</c:v>
                </c:pt>
                <c:pt idx="15526">
                  <c:v>-7344</c:v>
                </c:pt>
                <c:pt idx="15527">
                  <c:v>-6525</c:v>
                </c:pt>
                <c:pt idx="15528">
                  <c:v>-5901</c:v>
                </c:pt>
                <c:pt idx="15529">
                  <c:v>-5456</c:v>
                </c:pt>
                <c:pt idx="15530">
                  <c:v>-5042</c:v>
                </c:pt>
                <c:pt idx="15531">
                  <c:v>-4573</c:v>
                </c:pt>
                <c:pt idx="15532">
                  <c:v>-4129</c:v>
                </c:pt>
                <c:pt idx="15533">
                  <c:v>-3825</c:v>
                </c:pt>
                <c:pt idx="15534">
                  <c:v>-3641</c:v>
                </c:pt>
                <c:pt idx="15535">
                  <c:v>-3420</c:v>
                </c:pt>
                <c:pt idx="15536">
                  <c:v>-3051</c:v>
                </c:pt>
                <c:pt idx="15537">
                  <c:v>-2595</c:v>
                </c:pt>
                <c:pt idx="15538">
                  <c:v>-2223</c:v>
                </c:pt>
                <c:pt idx="15539">
                  <c:v>-2024</c:v>
                </c:pt>
                <c:pt idx="15540">
                  <c:v>-1931</c:v>
                </c:pt>
                <c:pt idx="15541">
                  <c:v>-1837</c:v>
                </c:pt>
                <c:pt idx="15542">
                  <c:v>-1711</c:v>
                </c:pt>
                <c:pt idx="15543">
                  <c:v>-1602</c:v>
                </c:pt>
                <c:pt idx="15544">
                  <c:v>-1518</c:v>
                </c:pt>
                <c:pt idx="15545">
                  <c:v>-1394</c:v>
                </c:pt>
                <c:pt idx="15546">
                  <c:v>-1166</c:v>
                </c:pt>
                <c:pt idx="15547">
                  <c:v>-874</c:v>
                </c:pt>
                <c:pt idx="15548">
                  <c:v>-611</c:v>
                </c:pt>
                <c:pt idx="15549">
                  <c:v>-425</c:v>
                </c:pt>
                <c:pt idx="15550">
                  <c:v>-267</c:v>
                </c:pt>
                <c:pt idx="15551">
                  <c:v>-87</c:v>
                </c:pt>
                <c:pt idx="15552">
                  <c:v>87</c:v>
                </c:pt>
                <c:pt idx="15553">
                  <c:v>167</c:v>
                </c:pt>
                <c:pt idx="15554">
                  <c:v>118</c:v>
                </c:pt>
                <c:pt idx="15555">
                  <c:v>8</c:v>
                </c:pt>
                <c:pt idx="15556">
                  <c:v>-59</c:v>
                </c:pt>
                <c:pt idx="15557">
                  <c:v>-58</c:v>
                </c:pt>
                <c:pt idx="15558">
                  <c:v>-50</c:v>
                </c:pt>
                <c:pt idx="15559">
                  <c:v>-115</c:v>
                </c:pt>
                <c:pt idx="15560">
                  <c:v>-255</c:v>
                </c:pt>
                <c:pt idx="15561">
                  <c:v>-389</c:v>
                </c:pt>
                <c:pt idx="15562">
                  <c:v>-409</c:v>
                </c:pt>
                <c:pt idx="15563">
                  <c:v>-257</c:v>
                </c:pt>
                <c:pt idx="15564">
                  <c:v>51</c:v>
                </c:pt>
                <c:pt idx="15565">
                  <c:v>420</c:v>
                </c:pt>
                <c:pt idx="15566">
                  <c:v>713</c:v>
                </c:pt>
                <c:pt idx="15567">
                  <c:v>812</c:v>
                </c:pt>
                <c:pt idx="15568">
                  <c:v>689</c:v>
                </c:pt>
                <c:pt idx="15569">
                  <c:v>424</c:v>
                </c:pt>
                <c:pt idx="15570">
                  <c:v>169</c:v>
                </c:pt>
                <c:pt idx="15571">
                  <c:v>49</c:v>
                </c:pt>
                <c:pt idx="15572">
                  <c:v>79</c:v>
                </c:pt>
                <c:pt idx="15573">
                  <c:v>154</c:v>
                </c:pt>
                <c:pt idx="15574">
                  <c:v>135</c:v>
                </c:pt>
                <c:pt idx="15575">
                  <c:v>-41</c:v>
                </c:pt>
                <c:pt idx="15576">
                  <c:v>-297</c:v>
                </c:pt>
                <c:pt idx="15577">
                  <c:v>-474</c:v>
                </c:pt>
                <c:pt idx="15578">
                  <c:v>-463</c:v>
                </c:pt>
                <c:pt idx="15579">
                  <c:v>-290</c:v>
                </c:pt>
                <c:pt idx="15580">
                  <c:v>-86</c:v>
                </c:pt>
                <c:pt idx="15581">
                  <c:v>35</c:v>
                </c:pt>
                <c:pt idx="15582">
                  <c:v>63</c:v>
                </c:pt>
                <c:pt idx="15583">
                  <c:v>60</c:v>
                </c:pt>
                <c:pt idx="15584">
                  <c:v>87</c:v>
                </c:pt>
                <c:pt idx="15585">
                  <c:v>147</c:v>
                </c:pt>
                <c:pt idx="15586">
                  <c:v>216</c:v>
                </c:pt>
                <c:pt idx="15587">
                  <c:v>280</c:v>
                </c:pt>
                <c:pt idx="15588">
                  <c:v>348</c:v>
                </c:pt>
                <c:pt idx="15589">
                  <c:v>419</c:v>
                </c:pt>
                <c:pt idx="15590">
                  <c:v>466</c:v>
                </c:pt>
                <c:pt idx="15591">
                  <c:v>455</c:v>
                </c:pt>
                <c:pt idx="15592">
                  <c:v>366</c:v>
                </c:pt>
                <c:pt idx="15593">
                  <c:v>210</c:v>
                </c:pt>
                <c:pt idx="15594">
                  <c:v>45</c:v>
                </c:pt>
                <c:pt idx="15595">
                  <c:v>-46</c:v>
                </c:pt>
                <c:pt idx="15596">
                  <c:v>-1</c:v>
                </c:pt>
                <c:pt idx="15597">
                  <c:v>154</c:v>
                </c:pt>
                <c:pt idx="15598">
                  <c:v>292</c:v>
                </c:pt>
                <c:pt idx="15599">
                  <c:v>277</c:v>
                </c:pt>
                <c:pt idx="15600">
                  <c:v>100</c:v>
                </c:pt>
                <c:pt idx="15601">
                  <c:v>-86</c:v>
                </c:pt>
                <c:pt idx="15602">
                  <c:v>-96</c:v>
                </c:pt>
                <c:pt idx="15603">
                  <c:v>109</c:v>
                </c:pt>
                <c:pt idx="15604">
                  <c:v>378</c:v>
                </c:pt>
                <c:pt idx="15605">
                  <c:v>509</c:v>
                </c:pt>
                <c:pt idx="15606">
                  <c:v>453</c:v>
                </c:pt>
                <c:pt idx="15607">
                  <c:v>344</c:v>
                </c:pt>
                <c:pt idx="15608">
                  <c:v>342</c:v>
                </c:pt>
                <c:pt idx="15609">
                  <c:v>447</c:v>
                </c:pt>
                <c:pt idx="15610">
                  <c:v>517</c:v>
                </c:pt>
                <c:pt idx="15611">
                  <c:v>448</c:v>
                </c:pt>
                <c:pt idx="15612">
                  <c:v>328</c:v>
                </c:pt>
                <c:pt idx="15613">
                  <c:v>333</c:v>
                </c:pt>
                <c:pt idx="15614">
                  <c:v>482</c:v>
                </c:pt>
                <c:pt idx="15615">
                  <c:v>549</c:v>
                </c:pt>
                <c:pt idx="15616">
                  <c:v>304</c:v>
                </c:pt>
                <c:pt idx="15617">
                  <c:v>-119</c:v>
                </c:pt>
                <c:pt idx="15618">
                  <c:v>-167</c:v>
                </c:pt>
                <c:pt idx="15619">
                  <c:v>692</c:v>
                </c:pt>
                <c:pt idx="15620">
                  <c:v>2396</c:v>
                </c:pt>
                <c:pt idx="15621">
                  <c:v>4153</c:v>
                </c:pt>
                <c:pt idx="15622">
                  <c:v>4998</c:v>
                </c:pt>
                <c:pt idx="15623">
                  <c:v>4554</c:v>
                </c:pt>
                <c:pt idx="15624">
                  <c:v>3308</c:v>
                </c:pt>
                <c:pt idx="15625">
                  <c:v>2138</c:v>
                </c:pt>
                <c:pt idx="15626">
                  <c:v>1567</c:v>
                </c:pt>
                <c:pt idx="15627">
                  <c:v>1459</c:v>
                </c:pt>
                <c:pt idx="15628">
                  <c:v>1353</c:v>
                </c:pt>
                <c:pt idx="15629">
                  <c:v>1023</c:v>
                </c:pt>
                <c:pt idx="15630">
                  <c:v>670</c:v>
                </c:pt>
                <c:pt idx="15631">
                  <c:v>626</c:v>
                </c:pt>
                <c:pt idx="15632">
                  <c:v>964</c:v>
                </c:pt>
                <c:pt idx="15633">
                  <c:v>1422</c:v>
                </c:pt>
                <c:pt idx="15634">
                  <c:v>1679</c:v>
                </c:pt>
                <c:pt idx="15635">
                  <c:v>1648</c:v>
                </c:pt>
                <c:pt idx="15636">
                  <c:v>1498</c:v>
                </c:pt>
                <c:pt idx="15637">
                  <c:v>1428</c:v>
                </c:pt>
                <c:pt idx="15638">
                  <c:v>1466</c:v>
                </c:pt>
                <c:pt idx="15639">
                  <c:v>1466</c:v>
                </c:pt>
                <c:pt idx="15640">
                  <c:v>1304</c:v>
                </c:pt>
                <c:pt idx="15641">
                  <c:v>1045</c:v>
                </c:pt>
                <c:pt idx="15642">
                  <c:v>927</c:v>
                </c:pt>
                <c:pt idx="15643">
                  <c:v>1165</c:v>
                </c:pt>
                <c:pt idx="15644">
                  <c:v>1738</c:v>
                </c:pt>
                <c:pt idx="15645">
                  <c:v>2353</c:v>
                </c:pt>
                <c:pt idx="15646">
                  <c:v>2664</c:v>
                </c:pt>
                <c:pt idx="15647">
                  <c:v>2541</c:v>
                </c:pt>
                <c:pt idx="15648">
                  <c:v>2178</c:v>
                </c:pt>
                <c:pt idx="15649">
                  <c:v>1911</c:v>
                </c:pt>
                <c:pt idx="15650">
                  <c:v>1922</c:v>
                </c:pt>
                <c:pt idx="15651">
                  <c:v>2119</c:v>
                </c:pt>
                <c:pt idx="15652">
                  <c:v>2274</c:v>
                </c:pt>
                <c:pt idx="15653">
                  <c:v>2274</c:v>
                </c:pt>
                <c:pt idx="15654">
                  <c:v>2192</c:v>
                </c:pt>
                <c:pt idx="15655">
                  <c:v>2141</c:v>
                </c:pt>
                <c:pt idx="15656">
                  <c:v>2115</c:v>
                </c:pt>
                <c:pt idx="15657">
                  <c:v>2004</c:v>
                </c:pt>
                <c:pt idx="15658">
                  <c:v>1778</c:v>
                </c:pt>
                <c:pt idx="15659">
                  <c:v>1574</c:v>
                </c:pt>
                <c:pt idx="15660">
                  <c:v>1569</c:v>
                </c:pt>
                <c:pt idx="15661">
                  <c:v>1768</c:v>
                </c:pt>
                <c:pt idx="15662">
                  <c:v>1961</c:v>
                </c:pt>
                <c:pt idx="15663">
                  <c:v>1911</c:v>
                </c:pt>
                <c:pt idx="15664">
                  <c:v>1585</c:v>
                </c:pt>
                <c:pt idx="15665">
                  <c:v>1178</c:v>
                </c:pt>
                <c:pt idx="15666">
                  <c:v>923</c:v>
                </c:pt>
                <c:pt idx="15667">
                  <c:v>881</c:v>
                </c:pt>
                <c:pt idx="15668">
                  <c:v>922</c:v>
                </c:pt>
                <c:pt idx="15669">
                  <c:v>877</c:v>
                </c:pt>
                <c:pt idx="15670">
                  <c:v>680</c:v>
                </c:pt>
                <c:pt idx="15671">
                  <c:v>403</c:v>
                </c:pt>
                <c:pt idx="15672">
                  <c:v>165</c:v>
                </c:pt>
                <c:pt idx="15673">
                  <c:v>38</c:v>
                </c:pt>
                <c:pt idx="15674">
                  <c:v>13</c:v>
                </c:pt>
                <c:pt idx="15675">
                  <c:v>37</c:v>
                </c:pt>
                <c:pt idx="15676">
                  <c:v>69</c:v>
                </c:pt>
                <c:pt idx="15677">
                  <c:v>123</c:v>
                </c:pt>
                <c:pt idx="15678">
                  <c:v>251</c:v>
                </c:pt>
                <c:pt idx="15679">
                  <c:v>478</c:v>
                </c:pt>
                <c:pt idx="15680">
                  <c:v>746</c:v>
                </c:pt>
                <c:pt idx="15681">
                  <c:v>941</c:v>
                </c:pt>
                <c:pt idx="15682">
                  <c:v>991</c:v>
                </c:pt>
                <c:pt idx="15683">
                  <c:v>938</c:v>
                </c:pt>
                <c:pt idx="15684">
                  <c:v>896</c:v>
                </c:pt>
                <c:pt idx="15685">
                  <c:v>931</c:v>
                </c:pt>
                <c:pt idx="15686">
                  <c:v>996</c:v>
                </c:pt>
                <c:pt idx="15687">
                  <c:v>997</c:v>
                </c:pt>
                <c:pt idx="15688">
                  <c:v>923</c:v>
                </c:pt>
                <c:pt idx="15689">
                  <c:v>874</c:v>
                </c:pt>
                <c:pt idx="15690">
                  <c:v>945</c:v>
                </c:pt>
                <c:pt idx="15691">
                  <c:v>1099</c:v>
                </c:pt>
                <c:pt idx="15692">
                  <c:v>1182</c:v>
                </c:pt>
                <c:pt idx="15693">
                  <c:v>1076</c:v>
                </c:pt>
                <c:pt idx="15694">
                  <c:v>819</c:v>
                </c:pt>
                <c:pt idx="15695">
                  <c:v>565</c:v>
                </c:pt>
                <c:pt idx="15696">
                  <c:v>444</c:v>
                </c:pt>
                <c:pt idx="15697">
                  <c:v>465</c:v>
                </c:pt>
                <c:pt idx="15698">
                  <c:v>559</c:v>
                </c:pt>
                <c:pt idx="15699">
                  <c:v>669</c:v>
                </c:pt>
                <c:pt idx="15700">
                  <c:v>786</c:v>
                </c:pt>
                <c:pt idx="15701">
                  <c:v>905</c:v>
                </c:pt>
                <c:pt idx="15702">
                  <c:v>996</c:v>
                </c:pt>
                <c:pt idx="15703">
                  <c:v>1024</c:v>
                </c:pt>
                <c:pt idx="15704">
                  <c:v>994</c:v>
                </c:pt>
                <c:pt idx="15705">
                  <c:v>938</c:v>
                </c:pt>
                <c:pt idx="15706">
                  <c:v>860</c:v>
                </c:pt>
                <c:pt idx="15707">
                  <c:v>729</c:v>
                </c:pt>
                <c:pt idx="15708">
                  <c:v>524</c:v>
                </c:pt>
                <c:pt idx="15709">
                  <c:v>307</c:v>
                </c:pt>
                <c:pt idx="15710">
                  <c:v>194</c:v>
                </c:pt>
                <c:pt idx="15711">
                  <c:v>255</c:v>
                </c:pt>
                <c:pt idx="15712">
                  <c:v>440</c:v>
                </c:pt>
                <c:pt idx="15713">
                  <c:v>613</c:v>
                </c:pt>
                <c:pt idx="15714">
                  <c:v>677</c:v>
                </c:pt>
                <c:pt idx="15715">
                  <c:v>641</c:v>
                </c:pt>
                <c:pt idx="15716">
                  <c:v>586</c:v>
                </c:pt>
                <c:pt idx="15717">
                  <c:v>545</c:v>
                </c:pt>
                <c:pt idx="15718">
                  <c:v>477</c:v>
                </c:pt>
                <c:pt idx="15719">
                  <c:v>348</c:v>
                </c:pt>
                <c:pt idx="15720">
                  <c:v>234</c:v>
                </c:pt>
                <c:pt idx="15721">
                  <c:v>273</c:v>
                </c:pt>
                <c:pt idx="15722">
                  <c:v>504</c:v>
                </c:pt>
                <c:pt idx="15723">
                  <c:v>736</c:v>
                </c:pt>
                <c:pt idx="15724">
                  <c:v>681</c:v>
                </c:pt>
                <c:pt idx="15725">
                  <c:v>262</c:v>
                </c:pt>
                <c:pt idx="15726">
                  <c:v>-201</c:v>
                </c:pt>
                <c:pt idx="15727">
                  <c:v>-193</c:v>
                </c:pt>
                <c:pt idx="15728">
                  <c:v>531</c:v>
                </c:pt>
                <c:pt idx="15729">
                  <c:v>1675</c:v>
                </c:pt>
                <c:pt idx="15730">
                  <c:v>2608</c:v>
                </c:pt>
                <c:pt idx="15731">
                  <c:v>2906</c:v>
                </c:pt>
                <c:pt idx="15732">
                  <c:v>2657</c:v>
                </c:pt>
                <c:pt idx="15733">
                  <c:v>2254</c:v>
                </c:pt>
                <c:pt idx="15734">
                  <c:v>1909</c:v>
                </c:pt>
                <c:pt idx="15735">
                  <c:v>1462</c:v>
                </c:pt>
                <c:pt idx="15736">
                  <c:v>668</c:v>
                </c:pt>
                <c:pt idx="15737">
                  <c:v>-384</c:v>
                </c:pt>
                <c:pt idx="15738">
                  <c:v>-1239</c:v>
                </c:pt>
                <c:pt idx="15739">
                  <c:v>-1475</c:v>
                </c:pt>
                <c:pt idx="15740">
                  <c:v>-1099</c:v>
                </c:pt>
                <c:pt idx="15741">
                  <c:v>-517</c:v>
                </c:pt>
                <c:pt idx="15742">
                  <c:v>-134</c:v>
                </c:pt>
                <c:pt idx="15743">
                  <c:v>-46</c:v>
                </c:pt>
                <c:pt idx="15744">
                  <c:v>-96</c:v>
                </c:pt>
                <c:pt idx="15745">
                  <c:v>-127</c:v>
                </c:pt>
                <c:pt idx="15746">
                  <c:v>-90</c:v>
                </c:pt>
                <c:pt idx="15747">
                  <c:v>64</c:v>
                </c:pt>
                <c:pt idx="15748">
                  <c:v>459</c:v>
                </c:pt>
                <c:pt idx="15749">
                  <c:v>1154</c:v>
                </c:pt>
                <c:pt idx="15750">
                  <c:v>1930</c:v>
                </c:pt>
                <c:pt idx="15751">
                  <c:v>2350</c:v>
                </c:pt>
                <c:pt idx="15752">
                  <c:v>2117</c:v>
                </c:pt>
                <c:pt idx="15753">
                  <c:v>1408</c:v>
                </c:pt>
                <c:pt idx="15754">
                  <c:v>773</c:v>
                </c:pt>
                <c:pt idx="15755">
                  <c:v>671</c:v>
                </c:pt>
                <c:pt idx="15756">
                  <c:v>1079</c:v>
                </c:pt>
                <c:pt idx="15757">
                  <c:v>1571</c:v>
                </c:pt>
                <c:pt idx="15758">
                  <c:v>1761</c:v>
                </c:pt>
                <c:pt idx="15759">
                  <c:v>1631</c:v>
                </c:pt>
                <c:pt idx="15760">
                  <c:v>1452</c:v>
                </c:pt>
                <c:pt idx="15761">
                  <c:v>1420</c:v>
                </c:pt>
                <c:pt idx="15762">
                  <c:v>1462</c:v>
                </c:pt>
                <c:pt idx="15763">
                  <c:v>1361</c:v>
                </c:pt>
                <c:pt idx="15764">
                  <c:v>1033</c:v>
                </c:pt>
                <c:pt idx="15765">
                  <c:v>628</c:v>
                </c:pt>
                <c:pt idx="15766">
                  <c:v>384</c:v>
                </c:pt>
                <c:pt idx="15767">
                  <c:v>424</c:v>
                </c:pt>
                <c:pt idx="15768">
                  <c:v>679</c:v>
                </c:pt>
                <c:pt idx="15769">
                  <c:v>956</c:v>
                </c:pt>
                <c:pt idx="15770">
                  <c:v>1071</c:v>
                </c:pt>
                <c:pt idx="15771">
                  <c:v>1030</c:v>
                </c:pt>
                <c:pt idx="15772">
                  <c:v>1148</c:v>
                </c:pt>
                <c:pt idx="15773">
                  <c:v>1949</c:v>
                </c:pt>
                <c:pt idx="15774">
                  <c:v>3722</c:v>
                </c:pt>
                <c:pt idx="15775">
                  <c:v>6037</c:v>
                </c:pt>
                <c:pt idx="15776">
                  <c:v>7751</c:v>
                </c:pt>
                <c:pt idx="15777">
                  <c:v>7722</c:v>
                </c:pt>
                <c:pt idx="15778">
                  <c:v>5733</c:v>
                </c:pt>
                <c:pt idx="15779">
                  <c:v>2725</c:v>
                </c:pt>
                <c:pt idx="15780">
                  <c:v>60</c:v>
                </c:pt>
                <c:pt idx="15781">
                  <c:v>-1508</c:v>
                </c:pt>
                <c:pt idx="15782">
                  <c:v>-2183</c:v>
                </c:pt>
                <c:pt idx="15783">
                  <c:v>-2550</c:v>
                </c:pt>
                <c:pt idx="15784">
                  <c:v>-2852</c:v>
                </c:pt>
                <c:pt idx="15785">
                  <c:v>-2908</c:v>
                </c:pt>
                <c:pt idx="15786">
                  <c:v>-2620</c:v>
                </c:pt>
                <c:pt idx="15787">
                  <c:v>-2279</c:v>
                </c:pt>
                <c:pt idx="15788">
                  <c:v>-2206</c:v>
                </c:pt>
                <c:pt idx="15789">
                  <c:v>-2171</c:v>
                </c:pt>
                <c:pt idx="15790">
                  <c:v>-1432</c:v>
                </c:pt>
                <c:pt idx="15791">
                  <c:v>487</c:v>
                </c:pt>
                <c:pt idx="15792">
                  <c:v>3077</c:v>
                </c:pt>
                <c:pt idx="15793">
                  <c:v>5017</c:v>
                </c:pt>
                <c:pt idx="15794">
                  <c:v>5190</c:v>
                </c:pt>
                <c:pt idx="15795">
                  <c:v>3595</c:v>
                </c:pt>
                <c:pt idx="15796">
                  <c:v>1292</c:v>
                </c:pt>
                <c:pt idx="15797">
                  <c:v>-501</c:v>
                </c:pt>
                <c:pt idx="15798">
                  <c:v>-1299</c:v>
                </c:pt>
                <c:pt idx="15799">
                  <c:v>-1467</c:v>
                </c:pt>
                <c:pt idx="15800">
                  <c:v>-1618</c:v>
                </c:pt>
                <c:pt idx="15801">
                  <c:v>-1956</c:v>
                </c:pt>
                <c:pt idx="15802">
                  <c:v>-2179</c:v>
                </c:pt>
                <c:pt idx="15803">
                  <c:v>-1887</c:v>
                </c:pt>
                <c:pt idx="15804">
                  <c:v>-1060</c:v>
                </c:pt>
                <c:pt idx="15805">
                  <c:v>-108</c:v>
                </c:pt>
                <c:pt idx="15806">
                  <c:v>461</c:v>
                </c:pt>
                <c:pt idx="15807">
                  <c:v>435</c:v>
                </c:pt>
                <c:pt idx="15808">
                  <c:v>-5</c:v>
                </c:pt>
                <c:pt idx="15809">
                  <c:v>-526</c:v>
                </c:pt>
                <c:pt idx="15810">
                  <c:v>-932</c:v>
                </c:pt>
                <c:pt idx="15811">
                  <c:v>-1271</c:v>
                </c:pt>
                <c:pt idx="15812">
                  <c:v>-1692</c:v>
                </c:pt>
                <c:pt idx="15813">
                  <c:v>-2232</c:v>
                </c:pt>
                <c:pt idx="15814">
                  <c:v>-2743</c:v>
                </c:pt>
                <c:pt idx="15815">
                  <c:v>-3012</c:v>
                </c:pt>
                <c:pt idx="15816">
                  <c:v>-2950</c:v>
                </c:pt>
                <c:pt idx="15817">
                  <c:v>-2674</c:v>
                </c:pt>
                <c:pt idx="15818">
                  <c:v>-2404</c:v>
                </c:pt>
                <c:pt idx="15819">
                  <c:v>-2266</c:v>
                </c:pt>
                <c:pt idx="15820">
                  <c:v>-2192</c:v>
                </c:pt>
                <c:pt idx="15821">
                  <c:v>-2017</c:v>
                </c:pt>
                <c:pt idx="15822">
                  <c:v>-1690</c:v>
                </c:pt>
                <c:pt idx="15823">
                  <c:v>-1389</c:v>
                </c:pt>
                <c:pt idx="15824">
                  <c:v>-1408</c:v>
                </c:pt>
                <c:pt idx="15825">
                  <c:v>-1899</c:v>
                </c:pt>
                <c:pt idx="15826">
                  <c:v>-2705</c:v>
                </c:pt>
                <c:pt idx="15827">
                  <c:v>-3444</c:v>
                </c:pt>
                <c:pt idx="15828">
                  <c:v>-3783</c:v>
                </c:pt>
                <c:pt idx="15829">
                  <c:v>-3658</c:v>
                </c:pt>
                <c:pt idx="15830">
                  <c:v>-3262</c:v>
                </c:pt>
                <c:pt idx="15831">
                  <c:v>-2855</c:v>
                </c:pt>
                <c:pt idx="15832">
                  <c:v>-2585</c:v>
                </c:pt>
                <c:pt idx="15833">
                  <c:v>-2439</c:v>
                </c:pt>
                <c:pt idx="15834">
                  <c:v>-2333</c:v>
                </c:pt>
                <c:pt idx="15835">
                  <c:v>-2191</c:v>
                </c:pt>
                <c:pt idx="15836">
                  <c:v>-1965</c:v>
                </c:pt>
                <c:pt idx="15837">
                  <c:v>-1628</c:v>
                </c:pt>
                <c:pt idx="15838">
                  <c:v>-1189</c:v>
                </c:pt>
                <c:pt idx="15839">
                  <c:v>-743</c:v>
                </c:pt>
                <c:pt idx="15840">
                  <c:v>-444</c:v>
                </c:pt>
                <c:pt idx="15841">
                  <c:v>-408</c:v>
                </c:pt>
                <c:pt idx="15842">
                  <c:v>-586</c:v>
                </c:pt>
                <c:pt idx="15843">
                  <c:v>-770</c:v>
                </c:pt>
                <c:pt idx="15844">
                  <c:v>-744</c:v>
                </c:pt>
                <c:pt idx="15845">
                  <c:v>-484</c:v>
                </c:pt>
                <c:pt idx="15846">
                  <c:v>-199</c:v>
                </c:pt>
                <c:pt idx="15847">
                  <c:v>-162</c:v>
                </c:pt>
                <c:pt idx="15848">
                  <c:v>-467</c:v>
                </c:pt>
                <c:pt idx="15849">
                  <c:v>-918</c:v>
                </c:pt>
                <c:pt idx="15850">
                  <c:v>-1165</c:v>
                </c:pt>
                <c:pt idx="15851">
                  <c:v>-971</c:v>
                </c:pt>
                <c:pt idx="15852">
                  <c:v>-397</c:v>
                </c:pt>
                <c:pt idx="15853">
                  <c:v>233</c:v>
                </c:pt>
                <c:pt idx="15854">
                  <c:v>567</c:v>
                </c:pt>
                <c:pt idx="15855">
                  <c:v>462</c:v>
                </c:pt>
                <c:pt idx="15856">
                  <c:v>68</c:v>
                </c:pt>
                <c:pt idx="15857">
                  <c:v>-311</c:v>
                </c:pt>
                <c:pt idx="15858">
                  <c:v>-467</c:v>
                </c:pt>
                <c:pt idx="15859">
                  <c:v>-415</c:v>
                </c:pt>
                <c:pt idx="15860">
                  <c:v>-324</c:v>
                </c:pt>
                <c:pt idx="15861">
                  <c:v>-315</c:v>
                </c:pt>
                <c:pt idx="15862">
                  <c:v>-354</c:v>
                </c:pt>
                <c:pt idx="15863">
                  <c:v>-334</c:v>
                </c:pt>
                <c:pt idx="15864">
                  <c:v>-225</c:v>
                </c:pt>
                <c:pt idx="15865">
                  <c:v>-103</c:v>
                </c:pt>
                <c:pt idx="15866">
                  <c:v>-32</c:v>
                </c:pt>
                <c:pt idx="15867">
                  <c:v>33</c:v>
                </c:pt>
                <c:pt idx="15868">
                  <c:v>174</c:v>
                </c:pt>
                <c:pt idx="15869">
                  <c:v>354</c:v>
                </c:pt>
                <c:pt idx="15870">
                  <c:v>411</c:v>
                </c:pt>
                <c:pt idx="15871">
                  <c:v>235</c:v>
                </c:pt>
                <c:pt idx="15872">
                  <c:v>-67</c:v>
                </c:pt>
                <c:pt idx="15873">
                  <c:v>-248</c:v>
                </c:pt>
                <c:pt idx="15874">
                  <c:v>-178</c:v>
                </c:pt>
                <c:pt idx="15875">
                  <c:v>2</c:v>
                </c:pt>
                <c:pt idx="15876">
                  <c:v>31</c:v>
                </c:pt>
                <c:pt idx="15877">
                  <c:v>-202</c:v>
                </c:pt>
                <c:pt idx="15878">
                  <c:v>-533</c:v>
                </c:pt>
                <c:pt idx="15879">
                  <c:v>-695</c:v>
                </c:pt>
                <c:pt idx="15880">
                  <c:v>-583</c:v>
                </c:pt>
                <c:pt idx="15881">
                  <c:v>-341</c:v>
                </c:pt>
                <c:pt idx="15882">
                  <c:v>-194</c:v>
                </c:pt>
                <c:pt idx="15883">
                  <c:v>-234</c:v>
                </c:pt>
                <c:pt idx="15884">
                  <c:v>-350</c:v>
                </c:pt>
                <c:pt idx="15885">
                  <c:v>-360</c:v>
                </c:pt>
                <c:pt idx="15886">
                  <c:v>-179</c:v>
                </c:pt>
                <c:pt idx="15887">
                  <c:v>105</c:v>
                </c:pt>
                <c:pt idx="15888">
                  <c:v>328</c:v>
                </c:pt>
                <c:pt idx="15889">
                  <c:v>394</c:v>
                </c:pt>
                <c:pt idx="15890">
                  <c:v>349</c:v>
                </c:pt>
                <c:pt idx="15891">
                  <c:v>316</c:v>
                </c:pt>
                <c:pt idx="15892">
                  <c:v>362</c:v>
                </c:pt>
                <c:pt idx="15893">
                  <c:v>447</c:v>
                </c:pt>
                <c:pt idx="15894">
                  <c:v>495</c:v>
                </c:pt>
                <c:pt idx="15895">
                  <c:v>496</c:v>
                </c:pt>
                <c:pt idx="15896">
                  <c:v>510</c:v>
                </c:pt>
                <c:pt idx="15897">
                  <c:v>553</c:v>
                </c:pt>
                <c:pt idx="15898">
                  <c:v>546</c:v>
                </c:pt>
                <c:pt idx="15899">
                  <c:v>395</c:v>
                </c:pt>
                <c:pt idx="15900">
                  <c:v>146</c:v>
                </c:pt>
                <c:pt idx="15901">
                  <c:v>-9</c:v>
                </c:pt>
                <c:pt idx="15902">
                  <c:v>93</c:v>
                </c:pt>
                <c:pt idx="15903">
                  <c:v>416</c:v>
                </c:pt>
                <c:pt idx="15904">
                  <c:v>748</c:v>
                </c:pt>
                <c:pt idx="15905">
                  <c:v>899</c:v>
                </c:pt>
                <c:pt idx="15906">
                  <c:v>852</c:v>
                </c:pt>
                <c:pt idx="15907">
                  <c:v>723</c:v>
                </c:pt>
                <c:pt idx="15908">
                  <c:v>606</c:v>
                </c:pt>
                <c:pt idx="15909">
                  <c:v>513</c:v>
                </c:pt>
                <c:pt idx="15910">
                  <c:v>432</c:v>
                </c:pt>
                <c:pt idx="15911">
                  <c:v>390</c:v>
                </c:pt>
                <c:pt idx="15912">
                  <c:v>428</c:v>
                </c:pt>
                <c:pt idx="15913">
                  <c:v>517</c:v>
                </c:pt>
                <c:pt idx="15914">
                  <c:v>562</c:v>
                </c:pt>
                <c:pt idx="15915">
                  <c:v>507</c:v>
                </c:pt>
                <c:pt idx="15916">
                  <c:v>403</c:v>
                </c:pt>
                <c:pt idx="15917">
                  <c:v>372</c:v>
                </c:pt>
                <c:pt idx="15918">
                  <c:v>477</c:v>
                </c:pt>
                <c:pt idx="15919">
                  <c:v>656</c:v>
                </c:pt>
                <c:pt idx="15920">
                  <c:v>765</c:v>
                </c:pt>
                <c:pt idx="15921">
                  <c:v>704</c:v>
                </c:pt>
                <c:pt idx="15922">
                  <c:v>499</c:v>
                </c:pt>
                <c:pt idx="15923">
                  <c:v>277</c:v>
                </c:pt>
                <c:pt idx="15924">
                  <c:v>163</c:v>
                </c:pt>
                <c:pt idx="15925">
                  <c:v>167</c:v>
                </c:pt>
                <c:pt idx="15926">
                  <c:v>187</c:v>
                </c:pt>
                <c:pt idx="15927">
                  <c:v>105</c:v>
                </c:pt>
                <c:pt idx="15928">
                  <c:v>-83</c:v>
                </c:pt>
                <c:pt idx="15929">
                  <c:v>-258</c:v>
                </c:pt>
                <c:pt idx="15930">
                  <c:v>-286</c:v>
                </c:pt>
                <c:pt idx="15931">
                  <c:v>-147</c:v>
                </c:pt>
                <c:pt idx="15932">
                  <c:v>60</c:v>
                </c:pt>
                <c:pt idx="15933">
                  <c:v>231</c:v>
                </c:pt>
                <c:pt idx="15934">
                  <c:v>351</c:v>
                </c:pt>
                <c:pt idx="15935">
                  <c:v>470</c:v>
                </c:pt>
                <c:pt idx="15936">
                  <c:v>605</c:v>
                </c:pt>
                <c:pt idx="15937">
                  <c:v>690</c:v>
                </c:pt>
                <c:pt idx="15938">
                  <c:v>641</c:v>
                </c:pt>
                <c:pt idx="15939">
                  <c:v>456</c:v>
                </c:pt>
                <c:pt idx="15940">
                  <c:v>238</c:v>
                </c:pt>
                <c:pt idx="15941">
                  <c:v>108</c:v>
                </c:pt>
                <c:pt idx="15942">
                  <c:v>97</c:v>
                </c:pt>
                <c:pt idx="15943">
                  <c:v>103</c:v>
                </c:pt>
                <c:pt idx="15944">
                  <c:v>-21</c:v>
                </c:pt>
                <c:pt idx="15945">
                  <c:v>-316</c:v>
                </c:pt>
                <c:pt idx="15946">
                  <c:v>-603</c:v>
                </c:pt>
                <c:pt idx="15947">
                  <c:v>-597</c:v>
                </c:pt>
                <c:pt idx="15948">
                  <c:v>-166</c:v>
                </c:pt>
                <c:pt idx="15949">
                  <c:v>464</c:v>
                </c:pt>
                <c:pt idx="15950">
                  <c:v>864</c:v>
                </c:pt>
                <c:pt idx="15951">
                  <c:v>795</c:v>
                </c:pt>
                <c:pt idx="15952">
                  <c:v>481</c:v>
                </c:pt>
                <c:pt idx="15953">
                  <c:v>381</c:v>
                </c:pt>
                <c:pt idx="15954">
                  <c:v>658</c:v>
                </c:pt>
                <c:pt idx="15955">
                  <c:v>934</c:v>
                </c:pt>
                <c:pt idx="15956">
                  <c:v>682</c:v>
                </c:pt>
                <c:pt idx="15957">
                  <c:v>-117</c:v>
                </c:pt>
                <c:pt idx="15958">
                  <c:v>-827</c:v>
                </c:pt>
                <c:pt idx="15959">
                  <c:v>-750</c:v>
                </c:pt>
                <c:pt idx="15960">
                  <c:v>98</c:v>
                </c:pt>
                <c:pt idx="15961">
                  <c:v>926</c:v>
                </c:pt>
                <c:pt idx="15962">
                  <c:v>924</c:v>
                </c:pt>
                <c:pt idx="15963">
                  <c:v>80</c:v>
                </c:pt>
                <c:pt idx="15964">
                  <c:v>-819</c:v>
                </c:pt>
                <c:pt idx="15965">
                  <c:v>-991</c:v>
                </c:pt>
                <c:pt idx="15966">
                  <c:v>-418</c:v>
                </c:pt>
                <c:pt idx="15967">
                  <c:v>210</c:v>
                </c:pt>
                <c:pt idx="15968">
                  <c:v>266</c:v>
                </c:pt>
                <c:pt idx="15969">
                  <c:v>-193</c:v>
                </c:pt>
                <c:pt idx="15970">
                  <c:v>-566</c:v>
                </c:pt>
                <c:pt idx="15971">
                  <c:v>-414</c:v>
                </c:pt>
                <c:pt idx="15972">
                  <c:v>64</c:v>
                </c:pt>
                <c:pt idx="15973">
                  <c:v>284</c:v>
                </c:pt>
                <c:pt idx="15974">
                  <c:v>-35</c:v>
                </c:pt>
                <c:pt idx="15975">
                  <c:v>-490</c:v>
                </c:pt>
                <c:pt idx="15976">
                  <c:v>-326</c:v>
                </c:pt>
                <c:pt idx="15977">
                  <c:v>798</c:v>
                </c:pt>
                <c:pt idx="15978">
                  <c:v>2403</c:v>
                </c:pt>
                <c:pt idx="15979">
                  <c:v>3508</c:v>
                </c:pt>
                <c:pt idx="15980">
                  <c:v>3423</c:v>
                </c:pt>
                <c:pt idx="15981">
                  <c:v>2289</c:v>
                </c:pt>
                <c:pt idx="15982">
                  <c:v>918</c:v>
                </c:pt>
                <c:pt idx="15983">
                  <c:v>124</c:v>
                </c:pt>
                <c:pt idx="15984">
                  <c:v>154</c:v>
                </c:pt>
                <c:pt idx="15985">
                  <c:v>647</c:v>
                </c:pt>
                <c:pt idx="15986">
                  <c:v>1064</c:v>
                </c:pt>
                <c:pt idx="15987">
                  <c:v>1134</c:v>
                </c:pt>
                <c:pt idx="15988">
                  <c:v>973</c:v>
                </c:pt>
                <c:pt idx="15989">
                  <c:v>857</c:v>
                </c:pt>
                <c:pt idx="15990">
                  <c:v>933</c:v>
                </c:pt>
                <c:pt idx="15991">
                  <c:v>1115</c:v>
                </c:pt>
                <c:pt idx="15992">
                  <c:v>1205</c:v>
                </c:pt>
                <c:pt idx="15993">
                  <c:v>1087</c:v>
                </c:pt>
                <c:pt idx="15994">
                  <c:v>827</c:v>
                </c:pt>
                <c:pt idx="15995">
                  <c:v>613</c:v>
                </c:pt>
                <c:pt idx="15996">
                  <c:v>590</c:v>
                </c:pt>
                <c:pt idx="15997">
                  <c:v>730</c:v>
                </c:pt>
                <c:pt idx="15998">
                  <c:v>855</c:v>
                </c:pt>
                <c:pt idx="15999">
                  <c:v>784</c:v>
                </c:pt>
                <c:pt idx="16000">
                  <c:v>507</c:v>
                </c:pt>
                <c:pt idx="16001">
                  <c:v>198</c:v>
                </c:pt>
                <c:pt idx="16002">
                  <c:v>65</c:v>
                </c:pt>
                <c:pt idx="16003">
                  <c:v>163</c:v>
                </c:pt>
                <c:pt idx="16004">
                  <c:v>342</c:v>
                </c:pt>
                <c:pt idx="16005">
                  <c:v>408</c:v>
                </c:pt>
                <c:pt idx="16006">
                  <c:v>311</c:v>
                </c:pt>
                <c:pt idx="16007">
                  <c:v>190</c:v>
                </c:pt>
                <c:pt idx="16008">
                  <c:v>222</c:v>
                </c:pt>
                <c:pt idx="16009">
                  <c:v>429</c:v>
                </c:pt>
                <c:pt idx="16010">
                  <c:v>651</c:v>
                </c:pt>
                <c:pt idx="16011">
                  <c:v>698</c:v>
                </c:pt>
                <c:pt idx="16012">
                  <c:v>527</c:v>
                </c:pt>
                <c:pt idx="16013">
                  <c:v>272</c:v>
                </c:pt>
                <c:pt idx="16014">
                  <c:v>108</c:v>
                </c:pt>
                <c:pt idx="16015">
                  <c:v>109</c:v>
                </c:pt>
                <c:pt idx="16016">
                  <c:v>215</c:v>
                </c:pt>
                <c:pt idx="16017">
                  <c:v>320</c:v>
                </c:pt>
                <c:pt idx="16018">
                  <c:v>350</c:v>
                </c:pt>
                <c:pt idx="16019">
                  <c:v>297</c:v>
                </c:pt>
                <c:pt idx="16020">
                  <c:v>196</c:v>
                </c:pt>
                <c:pt idx="16021">
                  <c:v>104</c:v>
                </c:pt>
                <c:pt idx="16022">
                  <c:v>89</c:v>
                </c:pt>
                <c:pt idx="16023">
                  <c:v>190</c:v>
                </c:pt>
                <c:pt idx="16024">
                  <c:v>363</c:v>
                </c:pt>
                <c:pt idx="16025">
                  <c:v>493</c:v>
                </c:pt>
                <c:pt idx="16026">
                  <c:v>488</c:v>
                </c:pt>
                <c:pt idx="16027">
                  <c:v>400</c:v>
                </c:pt>
                <c:pt idx="16028">
                  <c:v>419</c:v>
                </c:pt>
                <c:pt idx="16029">
                  <c:v>687</c:v>
                </c:pt>
                <c:pt idx="16030">
                  <c:v>1107</c:v>
                </c:pt>
                <c:pt idx="16031">
                  <c:v>1359</c:v>
                </c:pt>
                <c:pt idx="16032">
                  <c:v>1183</c:v>
                </c:pt>
                <c:pt idx="16033">
                  <c:v>685</c:v>
                </c:pt>
                <c:pt idx="16034">
                  <c:v>336</c:v>
                </c:pt>
                <c:pt idx="16035">
                  <c:v>582</c:v>
                </c:pt>
                <c:pt idx="16036">
                  <c:v>1412</c:v>
                </c:pt>
                <c:pt idx="16037">
                  <c:v>2324</c:v>
                </c:pt>
                <c:pt idx="16038">
                  <c:v>2746</c:v>
                </c:pt>
                <c:pt idx="16039">
                  <c:v>2517</c:v>
                </c:pt>
                <c:pt idx="16040">
                  <c:v>1967</c:v>
                </c:pt>
                <c:pt idx="16041">
                  <c:v>1524</c:v>
                </c:pt>
                <c:pt idx="16042">
                  <c:v>1302</c:v>
                </c:pt>
                <c:pt idx="16043">
                  <c:v>1088</c:v>
                </c:pt>
                <c:pt idx="16044">
                  <c:v>679</c:v>
                </c:pt>
                <c:pt idx="16045">
                  <c:v>151</c:v>
                </c:pt>
                <c:pt idx="16046">
                  <c:v>-242</c:v>
                </c:pt>
                <c:pt idx="16047">
                  <c:v>-375</c:v>
                </c:pt>
                <c:pt idx="16048">
                  <c:v>-363</c:v>
                </c:pt>
                <c:pt idx="16049">
                  <c:v>-382</c:v>
                </c:pt>
                <c:pt idx="16050">
                  <c:v>-469</c:v>
                </c:pt>
                <c:pt idx="16051">
                  <c:v>-542</c:v>
                </c:pt>
                <c:pt idx="16052">
                  <c:v>-598</c:v>
                </c:pt>
                <c:pt idx="16053">
                  <c:v>-713</c:v>
                </c:pt>
                <c:pt idx="16054">
                  <c:v>-866</c:v>
                </c:pt>
                <c:pt idx="16055">
                  <c:v>-798</c:v>
                </c:pt>
                <c:pt idx="16056">
                  <c:v>-242</c:v>
                </c:pt>
                <c:pt idx="16057">
                  <c:v>744</c:v>
                </c:pt>
                <c:pt idx="16058">
                  <c:v>1695</c:v>
                </c:pt>
                <c:pt idx="16059">
                  <c:v>2127</c:v>
                </c:pt>
                <c:pt idx="16060">
                  <c:v>1957</c:v>
                </c:pt>
                <c:pt idx="16061">
                  <c:v>1531</c:v>
                </c:pt>
                <c:pt idx="16062">
                  <c:v>1238</c:v>
                </c:pt>
                <c:pt idx="16063">
                  <c:v>1181</c:v>
                </c:pt>
                <c:pt idx="16064">
                  <c:v>1235</c:v>
                </c:pt>
                <c:pt idx="16065">
                  <c:v>1311</c:v>
                </c:pt>
                <c:pt idx="16066">
                  <c:v>1434</c:v>
                </c:pt>
                <c:pt idx="16067">
                  <c:v>1553</c:v>
                </c:pt>
                <c:pt idx="16068">
                  <c:v>1468</c:v>
                </c:pt>
                <c:pt idx="16069">
                  <c:v>1095</c:v>
                </c:pt>
                <c:pt idx="16070">
                  <c:v>830</c:v>
                </c:pt>
                <c:pt idx="16071">
                  <c:v>1465</c:v>
                </c:pt>
                <c:pt idx="16072">
                  <c:v>3559</c:v>
                </c:pt>
                <c:pt idx="16073">
                  <c:v>6785</c:v>
                </c:pt>
                <c:pt idx="16074">
                  <c:v>9938</c:v>
                </c:pt>
                <c:pt idx="16075">
                  <c:v>11688</c:v>
                </c:pt>
                <c:pt idx="16076">
                  <c:v>11476</c:v>
                </c:pt>
                <c:pt idx="16077">
                  <c:v>9821</c:v>
                </c:pt>
                <c:pt idx="16078">
                  <c:v>7822</c:v>
                </c:pt>
                <c:pt idx="16079">
                  <c:v>6335</c:v>
                </c:pt>
                <c:pt idx="16080">
                  <c:v>5440</c:v>
                </c:pt>
                <c:pt idx="16081">
                  <c:v>4578</c:v>
                </c:pt>
                <c:pt idx="16082">
                  <c:v>3119</c:v>
                </c:pt>
                <c:pt idx="16083">
                  <c:v>896</c:v>
                </c:pt>
                <c:pt idx="16084">
                  <c:v>-1686</c:v>
                </c:pt>
                <c:pt idx="16085">
                  <c:v>-3981</c:v>
                </c:pt>
                <c:pt idx="16086">
                  <c:v>-5537</c:v>
                </c:pt>
                <c:pt idx="16087">
                  <c:v>-6310</c:v>
                </c:pt>
                <c:pt idx="16088">
                  <c:v>-6552</c:v>
                </c:pt>
                <c:pt idx="16089">
                  <c:v>-6552</c:v>
                </c:pt>
                <c:pt idx="16090">
                  <c:v>-6464</c:v>
                </c:pt>
                <c:pt idx="16091">
                  <c:v>-6311</c:v>
                </c:pt>
                <c:pt idx="16092">
                  <c:v>-6057</c:v>
                </c:pt>
                <c:pt idx="16093">
                  <c:v>-5667</c:v>
                </c:pt>
                <c:pt idx="16094">
                  <c:v>-5158</c:v>
                </c:pt>
                <c:pt idx="16095">
                  <c:v>-4600</c:v>
                </c:pt>
                <c:pt idx="16096">
                  <c:v>-4069</c:v>
                </c:pt>
                <c:pt idx="16097">
                  <c:v>-3508</c:v>
                </c:pt>
                <c:pt idx="16098">
                  <c:v>-2657</c:v>
                </c:pt>
                <c:pt idx="16099">
                  <c:v>-1225</c:v>
                </c:pt>
                <c:pt idx="16100">
                  <c:v>743</c:v>
                </c:pt>
                <c:pt idx="16101">
                  <c:v>2665</c:v>
                </c:pt>
                <c:pt idx="16102">
                  <c:v>3642</c:v>
                </c:pt>
                <c:pt idx="16103">
                  <c:v>3084</c:v>
                </c:pt>
                <c:pt idx="16104">
                  <c:v>1158</c:v>
                </c:pt>
                <c:pt idx="16105">
                  <c:v>-1290</c:v>
                </c:pt>
                <c:pt idx="16106">
                  <c:v>-3335</c:v>
                </c:pt>
                <c:pt idx="16107">
                  <c:v>-4499</c:v>
                </c:pt>
                <c:pt idx="16108">
                  <c:v>-4869</c:v>
                </c:pt>
                <c:pt idx="16109">
                  <c:v>-4777</c:v>
                </c:pt>
                <c:pt idx="16110">
                  <c:v>-4475</c:v>
                </c:pt>
                <c:pt idx="16111">
                  <c:v>-4021</c:v>
                </c:pt>
                <c:pt idx="16112">
                  <c:v>-3354</c:v>
                </c:pt>
                <c:pt idx="16113">
                  <c:v>-2378</c:v>
                </c:pt>
                <c:pt idx="16114">
                  <c:v>-1003</c:v>
                </c:pt>
                <c:pt idx="16115">
                  <c:v>740</c:v>
                </c:pt>
                <c:pt idx="16116">
                  <c:v>2542</c:v>
                </c:pt>
                <c:pt idx="16117">
                  <c:v>3784</c:v>
                </c:pt>
                <c:pt idx="16118">
                  <c:v>3809</c:v>
                </c:pt>
                <c:pt idx="16119">
                  <c:v>2365</c:v>
                </c:pt>
                <c:pt idx="16120">
                  <c:v>-132</c:v>
                </c:pt>
                <c:pt idx="16121">
                  <c:v>-2768</c:v>
                </c:pt>
                <c:pt idx="16122">
                  <c:v>-4642</c:v>
                </c:pt>
                <c:pt idx="16123">
                  <c:v>-5347</c:v>
                </c:pt>
                <c:pt idx="16124">
                  <c:v>-5092</c:v>
                </c:pt>
                <c:pt idx="16125">
                  <c:v>-4426</c:v>
                </c:pt>
                <c:pt idx="16126">
                  <c:v>-3778</c:v>
                </c:pt>
                <c:pt idx="16127">
                  <c:v>-3162</c:v>
                </c:pt>
                <c:pt idx="16128">
                  <c:v>-2247</c:v>
                </c:pt>
                <c:pt idx="16129">
                  <c:v>-743</c:v>
                </c:pt>
                <c:pt idx="16130">
                  <c:v>1189</c:v>
                </c:pt>
                <c:pt idx="16131">
                  <c:v>2898</c:v>
                </c:pt>
                <c:pt idx="16132">
                  <c:v>3633</c:v>
                </c:pt>
                <c:pt idx="16133">
                  <c:v>3110</c:v>
                </c:pt>
                <c:pt idx="16134">
                  <c:v>1730</c:v>
                </c:pt>
                <c:pt idx="16135">
                  <c:v>255</c:v>
                </c:pt>
                <c:pt idx="16136">
                  <c:v>-744</c:v>
                </c:pt>
                <c:pt idx="16137">
                  <c:v>-1209</c:v>
                </c:pt>
                <c:pt idx="16138">
                  <c:v>-1396</c:v>
                </c:pt>
                <c:pt idx="16139">
                  <c:v>-1489</c:v>
                </c:pt>
                <c:pt idx="16140">
                  <c:v>-1422</c:v>
                </c:pt>
                <c:pt idx="16141">
                  <c:v>-1062</c:v>
                </c:pt>
                <c:pt idx="16142">
                  <c:v>-479</c:v>
                </c:pt>
                <c:pt idx="16143">
                  <c:v>12</c:v>
                </c:pt>
                <c:pt idx="16144">
                  <c:v>78</c:v>
                </c:pt>
                <c:pt idx="16145">
                  <c:v>-384</c:v>
                </c:pt>
                <c:pt idx="16146">
                  <c:v>-1201</c:v>
                </c:pt>
                <c:pt idx="16147">
                  <c:v>-2067</c:v>
                </c:pt>
                <c:pt idx="16148">
                  <c:v>-2745</c:v>
                </c:pt>
                <c:pt idx="16149">
                  <c:v>-3173</c:v>
                </c:pt>
                <c:pt idx="16150">
                  <c:v>-3439</c:v>
                </c:pt>
                <c:pt idx="16151">
                  <c:v>-3665</c:v>
                </c:pt>
                <c:pt idx="16152">
                  <c:v>-3885</c:v>
                </c:pt>
                <c:pt idx="16153">
                  <c:v>-4026</c:v>
                </c:pt>
                <c:pt idx="16154">
                  <c:v>-4006</c:v>
                </c:pt>
                <c:pt idx="16155">
                  <c:v>-3870</c:v>
                </c:pt>
                <c:pt idx="16156">
                  <c:v>-3772</c:v>
                </c:pt>
                <c:pt idx="16157">
                  <c:v>-3799</c:v>
                </c:pt>
                <c:pt idx="16158">
                  <c:v>-3825</c:v>
                </c:pt>
                <c:pt idx="16159">
                  <c:v>-3604</c:v>
                </c:pt>
                <c:pt idx="16160">
                  <c:v>-3082</c:v>
                </c:pt>
                <c:pt idx="16161">
                  <c:v>-2560</c:v>
                </c:pt>
                <c:pt idx="16162">
                  <c:v>-2483</c:v>
                </c:pt>
                <c:pt idx="16163">
                  <c:v>-3007</c:v>
                </c:pt>
                <c:pt idx="16164">
                  <c:v>-3793</c:v>
                </c:pt>
                <c:pt idx="16165">
                  <c:v>-4280</c:v>
                </c:pt>
                <c:pt idx="16166">
                  <c:v>-4187</c:v>
                </c:pt>
                <c:pt idx="16167">
                  <c:v>-3719</c:v>
                </c:pt>
                <c:pt idx="16168">
                  <c:v>-3288</c:v>
                </c:pt>
                <c:pt idx="16169">
                  <c:v>-3078</c:v>
                </c:pt>
                <c:pt idx="16170">
                  <c:v>-2937</c:v>
                </c:pt>
                <c:pt idx="16171">
                  <c:v>-2656</c:v>
                </c:pt>
                <c:pt idx="16172">
                  <c:v>-2288</c:v>
                </c:pt>
                <c:pt idx="16173">
                  <c:v>-2096</c:v>
                </c:pt>
                <c:pt idx="16174">
                  <c:v>-2204</c:v>
                </c:pt>
                <c:pt idx="16175">
                  <c:v>-2401</c:v>
                </c:pt>
                <c:pt idx="16176">
                  <c:v>-2329</c:v>
                </c:pt>
                <c:pt idx="16177">
                  <c:v>-1874</c:v>
                </c:pt>
                <c:pt idx="16178">
                  <c:v>-1297</c:v>
                </c:pt>
                <c:pt idx="16179">
                  <c:v>-967</c:v>
                </c:pt>
                <c:pt idx="16180">
                  <c:v>-987</c:v>
                </c:pt>
                <c:pt idx="16181">
                  <c:v>-1135</c:v>
                </c:pt>
                <c:pt idx="16182">
                  <c:v>-1144</c:v>
                </c:pt>
                <c:pt idx="16183">
                  <c:v>-991</c:v>
                </c:pt>
                <c:pt idx="16184">
                  <c:v>-871</c:v>
                </c:pt>
                <c:pt idx="16185">
                  <c:v>-917</c:v>
                </c:pt>
                <c:pt idx="16186">
                  <c:v>-1023</c:v>
                </c:pt>
                <c:pt idx="16187">
                  <c:v>-979</c:v>
                </c:pt>
                <c:pt idx="16188">
                  <c:v>-730</c:v>
                </c:pt>
                <c:pt idx="16189">
                  <c:v>-460</c:v>
                </c:pt>
                <c:pt idx="16190">
                  <c:v>-380</c:v>
                </c:pt>
                <c:pt idx="16191">
                  <c:v>-503</c:v>
                </c:pt>
                <c:pt idx="16192">
                  <c:v>-639</c:v>
                </c:pt>
                <c:pt idx="16193">
                  <c:v>-624</c:v>
                </c:pt>
                <c:pt idx="16194">
                  <c:v>-486</c:v>
                </c:pt>
                <c:pt idx="16195">
                  <c:v>-387</c:v>
                </c:pt>
                <c:pt idx="16196">
                  <c:v>-405</c:v>
                </c:pt>
                <c:pt idx="16197">
                  <c:v>-449</c:v>
                </c:pt>
                <c:pt idx="16198">
                  <c:v>-372</c:v>
                </c:pt>
                <c:pt idx="16199">
                  <c:v>-162</c:v>
                </c:pt>
                <c:pt idx="16200">
                  <c:v>31</c:v>
                </c:pt>
                <c:pt idx="16201">
                  <c:v>58</c:v>
                </c:pt>
                <c:pt idx="16202">
                  <c:v>-86</c:v>
                </c:pt>
                <c:pt idx="16203">
                  <c:v>-270</c:v>
                </c:pt>
                <c:pt idx="16204">
                  <c:v>-366</c:v>
                </c:pt>
                <c:pt idx="16205">
                  <c:v>-365</c:v>
                </c:pt>
                <c:pt idx="16206">
                  <c:v>-349</c:v>
                </c:pt>
                <c:pt idx="16207">
                  <c:v>-387</c:v>
                </c:pt>
                <c:pt idx="16208">
                  <c:v>-474</c:v>
                </c:pt>
                <c:pt idx="16209">
                  <c:v>-563</c:v>
                </c:pt>
                <c:pt idx="16210">
                  <c:v>-613</c:v>
                </c:pt>
                <c:pt idx="16211">
                  <c:v>-613</c:v>
                </c:pt>
                <c:pt idx="16212">
                  <c:v>-563</c:v>
                </c:pt>
                <c:pt idx="16213">
                  <c:v>-468</c:v>
                </c:pt>
                <c:pt idx="16214">
                  <c:v>-347</c:v>
                </c:pt>
                <c:pt idx="16215">
                  <c:v>-243</c:v>
                </c:pt>
                <c:pt idx="16216">
                  <c:v>-196</c:v>
                </c:pt>
                <c:pt idx="16217">
                  <c:v>-211</c:v>
                </c:pt>
                <c:pt idx="16218">
                  <c:v>-237</c:v>
                </c:pt>
                <c:pt idx="16219">
                  <c:v>-203</c:v>
                </c:pt>
                <c:pt idx="16220">
                  <c:v>-75</c:v>
                </c:pt>
                <c:pt idx="16221">
                  <c:v>106</c:v>
                </c:pt>
                <c:pt idx="16222">
                  <c:v>254</c:v>
                </c:pt>
                <c:pt idx="16223">
                  <c:v>306</c:v>
                </c:pt>
                <c:pt idx="16224">
                  <c:v>288</c:v>
                </c:pt>
                <c:pt idx="16225">
                  <c:v>291</c:v>
                </c:pt>
                <c:pt idx="16226">
                  <c:v>375</c:v>
                </c:pt>
                <c:pt idx="16227">
                  <c:v>494</c:v>
                </c:pt>
                <c:pt idx="16228">
                  <c:v>522</c:v>
                </c:pt>
                <c:pt idx="16229">
                  <c:v>387</c:v>
                </c:pt>
                <c:pt idx="16230">
                  <c:v>145</c:v>
                </c:pt>
                <c:pt idx="16231">
                  <c:v>-63</c:v>
                </c:pt>
                <c:pt idx="16232">
                  <c:v>-141</c:v>
                </c:pt>
                <c:pt idx="16233">
                  <c:v>-98</c:v>
                </c:pt>
                <c:pt idx="16234">
                  <c:v>5</c:v>
                </c:pt>
                <c:pt idx="16235">
                  <c:v>141</c:v>
                </c:pt>
                <c:pt idx="16236">
                  <c:v>316</c:v>
                </c:pt>
                <c:pt idx="16237">
                  <c:v>495</c:v>
                </c:pt>
                <c:pt idx="16238">
                  <c:v>584</c:v>
                </c:pt>
                <c:pt idx="16239">
                  <c:v>509</c:v>
                </c:pt>
                <c:pt idx="16240">
                  <c:v>314</c:v>
                </c:pt>
                <c:pt idx="16241">
                  <c:v>137</c:v>
                </c:pt>
                <c:pt idx="16242">
                  <c:v>82</c:v>
                </c:pt>
                <c:pt idx="16243">
                  <c:v>105</c:v>
                </c:pt>
                <c:pt idx="16244">
                  <c:v>66</c:v>
                </c:pt>
                <c:pt idx="16245">
                  <c:v>-105</c:v>
                </c:pt>
                <c:pt idx="16246">
                  <c:v>-320</c:v>
                </c:pt>
                <c:pt idx="16247">
                  <c:v>-408</c:v>
                </c:pt>
                <c:pt idx="16248">
                  <c:v>-291</c:v>
                </c:pt>
                <c:pt idx="16249">
                  <c:v>-68</c:v>
                </c:pt>
                <c:pt idx="16250">
                  <c:v>77</c:v>
                </c:pt>
                <c:pt idx="16251">
                  <c:v>58</c:v>
                </c:pt>
                <c:pt idx="16252">
                  <c:v>-40</c:v>
                </c:pt>
                <c:pt idx="16253">
                  <c:v>-65</c:v>
                </c:pt>
                <c:pt idx="16254">
                  <c:v>36</c:v>
                </c:pt>
                <c:pt idx="16255">
                  <c:v>147</c:v>
                </c:pt>
                <c:pt idx="16256">
                  <c:v>105</c:v>
                </c:pt>
                <c:pt idx="16257">
                  <c:v>-101</c:v>
                </c:pt>
                <c:pt idx="16258">
                  <c:v>-280</c:v>
                </c:pt>
                <c:pt idx="16259">
                  <c:v>-190</c:v>
                </c:pt>
                <c:pt idx="16260">
                  <c:v>206</c:v>
                </c:pt>
                <c:pt idx="16261">
                  <c:v>669</c:v>
                </c:pt>
                <c:pt idx="16262">
                  <c:v>863</c:v>
                </c:pt>
                <c:pt idx="16263">
                  <c:v>647</c:v>
                </c:pt>
                <c:pt idx="16264">
                  <c:v>200</c:v>
                </c:pt>
                <c:pt idx="16265">
                  <c:v>-138</c:v>
                </c:pt>
                <c:pt idx="16266">
                  <c:v>-157</c:v>
                </c:pt>
                <c:pt idx="16267">
                  <c:v>74</c:v>
                </c:pt>
                <c:pt idx="16268">
                  <c:v>323</c:v>
                </c:pt>
                <c:pt idx="16269">
                  <c:v>419</c:v>
                </c:pt>
                <c:pt idx="16270">
                  <c:v>381</c:v>
                </c:pt>
                <c:pt idx="16271">
                  <c:v>341</c:v>
                </c:pt>
                <c:pt idx="16272">
                  <c:v>385</c:v>
                </c:pt>
                <c:pt idx="16273">
                  <c:v>486</c:v>
                </c:pt>
                <c:pt idx="16274">
                  <c:v>567</c:v>
                </c:pt>
                <c:pt idx="16275">
                  <c:v>601</c:v>
                </c:pt>
                <c:pt idx="16276">
                  <c:v>617</c:v>
                </c:pt>
                <c:pt idx="16277">
                  <c:v>635</c:v>
                </c:pt>
                <c:pt idx="16278">
                  <c:v>628</c:v>
                </c:pt>
                <c:pt idx="16279">
                  <c:v>548</c:v>
                </c:pt>
                <c:pt idx="16280">
                  <c:v>397</c:v>
                </c:pt>
                <c:pt idx="16281">
                  <c:v>232</c:v>
                </c:pt>
                <c:pt idx="16282">
                  <c:v>125</c:v>
                </c:pt>
                <c:pt idx="16283">
                  <c:v>118</c:v>
                </c:pt>
                <c:pt idx="16284">
                  <c:v>212</c:v>
                </c:pt>
                <c:pt idx="16285">
                  <c:v>370</c:v>
                </c:pt>
                <c:pt idx="16286">
                  <c:v>516</c:v>
                </c:pt>
                <c:pt idx="16287">
                  <c:v>553</c:v>
                </c:pt>
                <c:pt idx="16288">
                  <c:v>432</c:v>
                </c:pt>
                <c:pt idx="16289">
                  <c:v>223</c:v>
                </c:pt>
                <c:pt idx="16290">
                  <c:v>84</c:v>
                </c:pt>
                <c:pt idx="16291">
                  <c:v>128</c:v>
                </c:pt>
                <c:pt idx="16292">
                  <c:v>309</c:v>
                </c:pt>
                <c:pt idx="16293">
                  <c:v>457</c:v>
                </c:pt>
                <c:pt idx="16294">
                  <c:v>454</c:v>
                </c:pt>
                <c:pt idx="16295">
                  <c:v>346</c:v>
                </c:pt>
                <c:pt idx="16296">
                  <c:v>287</c:v>
                </c:pt>
                <c:pt idx="16297">
                  <c:v>357</c:v>
                </c:pt>
                <c:pt idx="16298">
                  <c:v>485</c:v>
                </c:pt>
                <c:pt idx="16299">
                  <c:v>541</c:v>
                </c:pt>
                <c:pt idx="16300">
                  <c:v>495</c:v>
                </c:pt>
                <c:pt idx="16301">
                  <c:v>446</c:v>
                </c:pt>
                <c:pt idx="16302">
                  <c:v>497</c:v>
                </c:pt>
                <c:pt idx="16303">
                  <c:v>617</c:v>
                </c:pt>
                <c:pt idx="16304">
                  <c:v>662</c:v>
                </c:pt>
                <c:pt idx="16305">
                  <c:v>525</c:v>
                </c:pt>
                <c:pt idx="16306">
                  <c:v>265</c:v>
                </c:pt>
                <c:pt idx="16307">
                  <c:v>86</c:v>
                </c:pt>
                <c:pt idx="16308">
                  <c:v>177</c:v>
                </c:pt>
                <c:pt idx="16309">
                  <c:v>565</c:v>
                </c:pt>
                <c:pt idx="16310">
                  <c:v>1086</c:v>
                </c:pt>
                <c:pt idx="16311">
                  <c:v>1496</c:v>
                </c:pt>
                <c:pt idx="16312">
                  <c:v>1625</c:v>
                </c:pt>
                <c:pt idx="16313">
                  <c:v>1479</c:v>
                </c:pt>
                <c:pt idx="16314">
                  <c:v>1213</c:v>
                </c:pt>
                <c:pt idx="16315">
                  <c:v>1022</c:v>
                </c:pt>
                <c:pt idx="16316">
                  <c:v>1014</c:v>
                </c:pt>
                <c:pt idx="16317">
                  <c:v>1156</c:v>
                </c:pt>
                <c:pt idx="16318">
                  <c:v>1316</c:v>
                </c:pt>
                <c:pt idx="16319">
                  <c:v>1359</c:v>
                </c:pt>
                <c:pt idx="16320">
                  <c:v>1235</c:v>
                </c:pt>
                <c:pt idx="16321">
                  <c:v>990</c:v>
                </c:pt>
                <c:pt idx="16322">
                  <c:v>720</c:v>
                </c:pt>
                <c:pt idx="16323">
                  <c:v>507</c:v>
                </c:pt>
                <c:pt idx="16324">
                  <c:v>390</c:v>
                </c:pt>
                <c:pt idx="16325">
                  <c:v>359</c:v>
                </c:pt>
                <c:pt idx="16326">
                  <c:v>360</c:v>
                </c:pt>
                <c:pt idx="16327">
                  <c:v>310</c:v>
                </c:pt>
                <c:pt idx="16328">
                  <c:v>152</c:v>
                </c:pt>
                <c:pt idx="16329">
                  <c:v>-77</c:v>
                </c:pt>
                <c:pt idx="16330">
                  <c:v>-218</c:v>
                </c:pt>
                <c:pt idx="16331">
                  <c:v>-83</c:v>
                </c:pt>
                <c:pt idx="16332">
                  <c:v>366</c:v>
                </c:pt>
                <c:pt idx="16333">
                  <c:v>930</c:v>
                </c:pt>
                <c:pt idx="16334">
                  <c:v>1275</c:v>
                </c:pt>
                <c:pt idx="16335">
                  <c:v>1203</c:v>
                </c:pt>
                <c:pt idx="16336">
                  <c:v>807</c:v>
                </c:pt>
                <c:pt idx="16337">
                  <c:v>391</c:v>
                </c:pt>
                <c:pt idx="16338">
                  <c:v>188</c:v>
                </c:pt>
                <c:pt idx="16339">
                  <c:v>191</c:v>
                </c:pt>
                <c:pt idx="16340">
                  <c:v>225</c:v>
                </c:pt>
                <c:pt idx="16341">
                  <c:v>180</c:v>
                </c:pt>
                <c:pt idx="16342">
                  <c:v>125</c:v>
                </c:pt>
                <c:pt idx="16343">
                  <c:v>199</c:v>
                </c:pt>
                <c:pt idx="16344">
                  <c:v>400</c:v>
                </c:pt>
                <c:pt idx="16345">
                  <c:v>551</c:v>
                </c:pt>
                <c:pt idx="16346">
                  <c:v>487</c:v>
                </c:pt>
                <c:pt idx="16347">
                  <c:v>273</c:v>
                </c:pt>
                <c:pt idx="16348">
                  <c:v>166</c:v>
                </c:pt>
                <c:pt idx="16349">
                  <c:v>320</c:v>
                </c:pt>
                <c:pt idx="16350">
                  <c:v>535</c:v>
                </c:pt>
                <c:pt idx="16351">
                  <c:v>404</c:v>
                </c:pt>
                <c:pt idx="16352">
                  <c:v>-201</c:v>
                </c:pt>
                <c:pt idx="16353">
                  <c:v>-821</c:v>
                </c:pt>
                <c:pt idx="16354">
                  <c:v>-720</c:v>
                </c:pt>
                <c:pt idx="16355">
                  <c:v>375</c:v>
                </c:pt>
                <c:pt idx="16356">
                  <c:v>1875</c:v>
                </c:pt>
                <c:pt idx="16357">
                  <c:v>2795</c:v>
                </c:pt>
                <c:pt idx="16358">
                  <c:v>2727</c:v>
                </c:pt>
                <c:pt idx="16359">
                  <c:v>2279</c:v>
                </c:pt>
                <c:pt idx="16360">
                  <c:v>2433</c:v>
                </c:pt>
                <c:pt idx="16361">
                  <c:v>3432</c:v>
                </c:pt>
                <c:pt idx="16362">
                  <c:v>4413</c:v>
                </c:pt>
                <c:pt idx="16363">
                  <c:v>4234</c:v>
                </c:pt>
                <c:pt idx="16364">
                  <c:v>2644</c:v>
                </c:pt>
                <c:pt idx="16365">
                  <c:v>567</c:v>
                </c:pt>
                <c:pt idx="16366">
                  <c:v>-777</c:v>
                </c:pt>
                <c:pt idx="16367">
                  <c:v>-951</c:v>
                </c:pt>
                <c:pt idx="16368">
                  <c:v>-481</c:v>
                </c:pt>
                <c:pt idx="16369">
                  <c:v>-135</c:v>
                </c:pt>
                <c:pt idx="16370">
                  <c:v>-172</c:v>
                </c:pt>
                <c:pt idx="16371">
                  <c:v>-306</c:v>
                </c:pt>
                <c:pt idx="16372">
                  <c:v>-210</c:v>
                </c:pt>
                <c:pt idx="16373">
                  <c:v>149</c:v>
                </c:pt>
                <c:pt idx="16374">
                  <c:v>640</c:v>
                </c:pt>
                <c:pt idx="16375">
                  <c:v>1212</c:v>
                </c:pt>
                <c:pt idx="16376">
                  <c:v>1883</c:v>
                </c:pt>
                <c:pt idx="16377">
                  <c:v>2521</c:v>
                </c:pt>
                <c:pt idx="16378">
                  <c:v>2809</c:v>
                </c:pt>
                <c:pt idx="16379">
                  <c:v>2538</c:v>
                </c:pt>
                <c:pt idx="16380">
                  <c:v>1860</c:v>
                </c:pt>
                <c:pt idx="16381">
                  <c:v>1211</c:v>
                </c:pt>
                <c:pt idx="16382">
                  <c:v>931</c:v>
                </c:pt>
                <c:pt idx="16383">
                  <c:v>1016</c:v>
                </c:pt>
                <c:pt idx="16384">
                  <c:v>1206</c:v>
                </c:pt>
                <c:pt idx="16385">
                  <c:v>1281</c:v>
                </c:pt>
                <c:pt idx="16386">
                  <c:v>1221</c:v>
                </c:pt>
                <c:pt idx="16387">
                  <c:v>1116</c:v>
                </c:pt>
                <c:pt idx="16388">
                  <c:v>1002</c:v>
                </c:pt>
                <c:pt idx="16389">
                  <c:v>826</c:v>
                </c:pt>
                <c:pt idx="16390">
                  <c:v>548</c:v>
                </c:pt>
                <c:pt idx="16391">
                  <c:v>251</c:v>
                </c:pt>
                <c:pt idx="16392">
                  <c:v>92</c:v>
                </c:pt>
                <c:pt idx="16393">
                  <c:v>169</c:v>
                </c:pt>
                <c:pt idx="16394">
                  <c:v>406</c:v>
                </c:pt>
                <c:pt idx="16395">
                  <c:v>623</c:v>
                </c:pt>
                <c:pt idx="16396">
                  <c:v>758</c:v>
                </c:pt>
                <c:pt idx="16397">
                  <c:v>1040</c:v>
                </c:pt>
                <c:pt idx="16398">
                  <c:v>1908</c:v>
                </c:pt>
                <c:pt idx="16399">
                  <c:v>3614</c:v>
                </c:pt>
                <c:pt idx="16400">
                  <c:v>5833</c:v>
                </c:pt>
                <c:pt idx="16401">
                  <c:v>7632</c:v>
                </c:pt>
                <c:pt idx="16402">
                  <c:v>7976</c:v>
                </c:pt>
                <c:pt idx="16403">
                  <c:v>6417</c:v>
                </c:pt>
                <c:pt idx="16404">
                  <c:v>3440</c:v>
                </c:pt>
                <c:pt idx="16405">
                  <c:v>177</c:v>
                </c:pt>
                <c:pt idx="16406">
                  <c:v>-2289</c:v>
                </c:pt>
                <c:pt idx="16407">
                  <c:v>-3493</c:v>
                </c:pt>
                <c:pt idx="16408">
                  <c:v>-3660</c:v>
                </c:pt>
                <c:pt idx="16409">
                  <c:v>-3322</c:v>
                </c:pt>
                <c:pt idx="16410">
                  <c:v>-2833</c:v>
                </c:pt>
                <c:pt idx="16411">
                  <c:v>-2132</c:v>
                </c:pt>
                <c:pt idx="16412">
                  <c:v>-897</c:v>
                </c:pt>
                <c:pt idx="16413">
                  <c:v>1053</c:v>
                </c:pt>
                <c:pt idx="16414">
                  <c:v>3420</c:v>
                </c:pt>
                <c:pt idx="16415">
                  <c:v>5417</c:v>
                </c:pt>
                <c:pt idx="16416">
                  <c:v>6158</c:v>
                </c:pt>
                <c:pt idx="16417">
                  <c:v>5182</c:v>
                </c:pt>
                <c:pt idx="16418">
                  <c:v>2752</c:v>
                </c:pt>
                <c:pt idx="16419">
                  <c:v>-281</c:v>
                </c:pt>
                <c:pt idx="16420">
                  <c:v>-2944</c:v>
                </c:pt>
                <c:pt idx="16421">
                  <c:v>-4601</c:v>
                </c:pt>
                <c:pt idx="16422">
                  <c:v>-5180</c:v>
                </c:pt>
                <c:pt idx="16423">
                  <c:v>-5059</c:v>
                </c:pt>
                <c:pt idx="16424">
                  <c:v>-4736</c:v>
                </c:pt>
                <c:pt idx="16425">
                  <c:v>-4441</c:v>
                </c:pt>
                <c:pt idx="16426">
                  <c:v>-3946</c:v>
                </c:pt>
                <c:pt idx="16427">
                  <c:v>-2735</c:v>
                </c:pt>
                <c:pt idx="16428">
                  <c:v>-522</c:v>
                </c:pt>
                <c:pt idx="16429">
                  <c:v>2291</c:v>
                </c:pt>
                <c:pt idx="16430">
                  <c:v>4655</c:v>
                </c:pt>
                <c:pt idx="16431">
                  <c:v>5519</c:v>
                </c:pt>
                <c:pt idx="16432">
                  <c:v>4611</c:v>
                </c:pt>
                <c:pt idx="16433">
                  <c:v>2661</c:v>
                </c:pt>
                <c:pt idx="16434">
                  <c:v>840</c:v>
                </c:pt>
                <c:pt idx="16435">
                  <c:v>-123</c:v>
                </c:pt>
                <c:pt idx="16436">
                  <c:v>-340</c:v>
                </c:pt>
                <c:pt idx="16437">
                  <c:v>-404</c:v>
                </c:pt>
                <c:pt idx="16438">
                  <c:v>-687</c:v>
                </c:pt>
                <c:pt idx="16439">
                  <c:v>-1030</c:v>
                </c:pt>
                <c:pt idx="16440">
                  <c:v>-1051</c:v>
                </c:pt>
                <c:pt idx="16441">
                  <c:v>-664</c:v>
                </c:pt>
                <c:pt idx="16442">
                  <c:v>-230</c:v>
                </c:pt>
                <c:pt idx="16443">
                  <c:v>-198</c:v>
                </c:pt>
                <c:pt idx="16444">
                  <c:v>-685</c:v>
                </c:pt>
                <c:pt idx="16445">
                  <c:v>-1413</c:v>
                </c:pt>
                <c:pt idx="16446">
                  <c:v>-2020</c:v>
                </c:pt>
                <c:pt idx="16447">
                  <c:v>-2374</c:v>
                </c:pt>
                <c:pt idx="16448">
                  <c:v>-2580</c:v>
                </c:pt>
                <c:pt idx="16449">
                  <c:v>-2782</c:v>
                </c:pt>
                <c:pt idx="16450">
                  <c:v>-2994</c:v>
                </c:pt>
                <c:pt idx="16451">
                  <c:v>-3140</c:v>
                </c:pt>
                <c:pt idx="16452">
                  <c:v>-3158</c:v>
                </c:pt>
                <c:pt idx="16453">
                  <c:v>-3061</c:v>
                </c:pt>
                <c:pt idx="16454">
                  <c:v>-2905</c:v>
                </c:pt>
                <c:pt idx="16455">
                  <c:v>-2755</c:v>
                </c:pt>
                <c:pt idx="16456">
                  <c:v>-2663</c:v>
                </c:pt>
                <c:pt idx="16457">
                  <c:v>-2629</c:v>
                </c:pt>
                <c:pt idx="16458">
                  <c:v>-2591</c:v>
                </c:pt>
                <c:pt idx="16459">
                  <c:v>-2467</c:v>
                </c:pt>
                <c:pt idx="16460">
                  <c:v>-2277</c:v>
                </c:pt>
                <c:pt idx="16461">
                  <c:v>-2184</c:v>
                </c:pt>
                <c:pt idx="16462">
                  <c:v>-2391</c:v>
                </c:pt>
                <c:pt idx="16463">
                  <c:v>-2933</c:v>
                </c:pt>
                <c:pt idx="16464">
                  <c:v>-3591</c:v>
                </c:pt>
                <c:pt idx="16465">
                  <c:v>-4033</c:v>
                </c:pt>
                <c:pt idx="16466">
                  <c:v>-4059</c:v>
                </c:pt>
                <c:pt idx="16467">
                  <c:v>-3722</c:v>
                </c:pt>
                <c:pt idx="16468">
                  <c:v>-3234</c:v>
                </c:pt>
                <c:pt idx="16469">
                  <c:v>-2769</c:v>
                </c:pt>
                <c:pt idx="16470">
                  <c:v>-2376</c:v>
                </c:pt>
                <c:pt idx="16471">
                  <c:v>-2038</c:v>
                </c:pt>
                <c:pt idx="16472">
                  <c:v>-1768</c:v>
                </c:pt>
                <c:pt idx="16473">
                  <c:v>-1625</c:v>
                </c:pt>
                <c:pt idx="16474">
                  <c:v>-1621</c:v>
                </c:pt>
                <c:pt idx="16475">
                  <c:v>-1657</c:v>
                </c:pt>
                <c:pt idx="16476">
                  <c:v>-1567</c:v>
                </c:pt>
                <c:pt idx="16477">
                  <c:v>-1278</c:v>
                </c:pt>
                <c:pt idx="16478">
                  <c:v>-897</c:v>
                </c:pt>
                <c:pt idx="16479">
                  <c:v>-645</c:v>
                </c:pt>
                <c:pt idx="16480">
                  <c:v>-650</c:v>
                </c:pt>
                <c:pt idx="16481">
                  <c:v>-828</c:v>
                </c:pt>
                <c:pt idx="16482">
                  <c:v>-952</c:v>
                </c:pt>
                <c:pt idx="16483">
                  <c:v>-874</c:v>
                </c:pt>
                <c:pt idx="16484">
                  <c:v>-644</c:v>
                </c:pt>
                <c:pt idx="16485">
                  <c:v>-430</c:v>
                </c:pt>
                <c:pt idx="16486">
                  <c:v>-328</c:v>
                </c:pt>
                <c:pt idx="16487">
                  <c:v>-289</c:v>
                </c:pt>
                <c:pt idx="16488">
                  <c:v>-224</c:v>
                </c:pt>
                <c:pt idx="16489">
                  <c:v>-144</c:v>
                </c:pt>
                <c:pt idx="16490">
                  <c:v>-139</c:v>
                </c:pt>
                <c:pt idx="16491">
                  <c:v>-244</c:v>
                </c:pt>
                <c:pt idx="16492">
                  <c:v>-350</c:v>
                </c:pt>
                <c:pt idx="16493">
                  <c:v>-312</c:v>
                </c:pt>
                <c:pt idx="16494">
                  <c:v>-112</c:v>
                </c:pt>
                <c:pt idx="16495">
                  <c:v>80</c:v>
                </c:pt>
                <c:pt idx="16496">
                  <c:v>76</c:v>
                </c:pt>
                <c:pt idx="16497">
                  <c:v>-150</c:v>
                </c:pt>
                <c:pt idx="16498">
                  <c:v>-426</c:v>
                </c:pt>
                <c:pt idx="16499">
                  <c:v>-540</c:v>
                </c:pt>
                <c:pt idx="16500">
                  <c:v>-433</c:v>
                </c:pt>
                <c:pt idx="16501">
                  <c:v>-226</c:v>
                </c:pt>
                <c:pt idx="16502">
                  <c:v>-77</c:v>
                </c:pt>
                <c:pt idx="16503">
                  <c:v>-33</c:v>
                </c:pt>
                <c:pt idx="16504">
                  <c:v>-9</c:v>
                </c:pt>
                <c:pt idx="16505">
                  <c:v>84</c:v>
                </c:pt>
                <c:pt idx="16506">
                  <c:v>250</c:v>
                </c:pt>
                <c:pt idx="16507">
                  <c:v>420</c:v>
                </c:pt>
                <c:pt idx="16508">
                  <c:v>550</c:v>
                </c:pt>
                <c:pt idx="16509">
                  <c:v>666</c:v>
                </c:pt>
                <c:pt idx="16510">
                  <c:v>799</c:v>
                </c:pt>
                <c:pt idx="16511">
                  <c:v>913</c:v>
                </c:pt>
                <c:pt idx="16512">
                  <c:v>927</c:v>
                </c:pt>
                <c:pt idx="16513">
                  <c:v>807</c:v>
                </c:pt>
                <c:pt idx="16514">
                  <c:v>611</c:v>
                </c:pt>
                <c:pt idx="16515">
                  <c:v>420</c:v>
                </c:pt>
                <c:pt idx="16516">
                  <c:v>257</c:v>
                </c:pt>
                <c:pt idx="16517">
                  <c:v>85</c:v>
                </c:pt>
                <c:pt idx="16518">
                  <c:v>-109</c:v>
                </c:pt>
                <c:pt idx="16519">
                  <c:v>-272</c:v>
                </c:pt>
                <c:pt idx="16520">
                  <c:v>-346</c:v>
                </c:pt>
                <c:pt idx="16521">
                  <c:v>-339</c:v>
                </c:pt>
                <c:pt idx="16522">
                  <c:v>-289</c:v>
                </c:pt>
                <c:pt idx="16523">
                  <c:v>-181</c:v>
                </c:pt>
                <c:pt idx="16524">
                  <c:v>61</c:v>
                </c:pt>
                <c:pt idx="16525">
                  <c:v>445</c:v>
                </c:pt>
                <c:pt idx="16526">
                  <c:v>816</c:v>
                </c:pt>
                <c:pt idx="16527">
                  <c:v>952</c:v>
                </c:pt>
                <c:pt idx="16528">
                  <c:v>782</c:v>
                </c:pt>
                <c:pt idx="16529">
                  <c:v>469</c:v>
                </c:pt>
                <c:pt idx="16530">
                  <c:v>253</c:v>
                </c:pt>
                <c:pt idx="16531">
                  <c:v>213</c:v>
                </c:pt>
                <c:pt idx="16532">
                  <c:v>220</c:v>
                </c:pt>
                <c:pt idx="16533">
                  <c:v>118</c:v>
                </c:pt>
                <c:pt idx="16534">
                  <c:v>-84</c:v>
                </c:pt>
                <c:pt idx="16535">
                  <c:v>-239</c:v>
                </c:pt>
                <c:pt idx="16536">
                  <c:v>-229</c:v>
                </c:pt>
                <c:pt idx="16537">
                  <c:v>-98</c:v>
                </c:pt>
                <c:pt idx="16538">
                  <c:v>8</c:v>
                </c:pt>
                <c:pt idx="16539">
                  <c:v>-3</c:v>
                </c:pt>
                <c:pt idx="16540">
                  <c:v>-105</c:v>
                </c:pt>
                <c:pt idx="16541">
                  <c:v>-197</c:v>
                </c:pt>
                <c:pt idx="16542">
                  <c:v>-207</c:v>
                </c:pt>
                <c:pt idx="16543">
                  <c:v>-125</c:v>
                </c:pt>
                <c:pt idx="16544">
                  <c:v>12</c:v>
                </c:pt>
                <c:pt idx="16545">
                  <c:v>161</c:v>
                </c:pt>
                <c:pt idx="16546">
                  <c:v>291</c:v>
                </c:pt>
                <c:pt idx="16547">
                  <c:v>390</c:v>
                </c:pt>
                <c:pt idx="16548">
                  <c:v>454</c:v>
                </c:pt>
                <c:pt idx="16549">
                  <c:v>467</c:v>
                </c:pt>
                <c:pt idx="16550">
                  <c:v>390</c:v>
                </c:pt>
                <c:pt idx="16551">
                  <c:v>202</c:v>
                </c:pt>
                <c:pt idx="16552">
                  <c:v>-44</c:v>
                </c:pt>
                <c:pt idx="16553">
                  <c:v>-224</c:v>
                </c:pt>
                <c:pt idx="16554">
                  <c:v>-222</c:v>
                </c:pt>
                <c:pt idx="16555">
                  <c:v>-38</c:v>
                </c:pt>
                <c:pt idx="16556">
                  <c:v>196</c:v>
                </c:pt>
                <c:pt idx="16557">
                  <c:v>321</c:v>
                </c:pt>
                <c:pt idx="16558">
                  <c:v>267</c:v>
                </c:pt>
                <c:pt idx="16559">
                  <c:v>94</c:v>
                </c:pt>
                <c:pt idx="16560">
                  <c:v>-76</c:v>
                </c:pt>
                <c:pt idx="16561">
                  <c:v>-157</c:v>
                </c:pt>
                <c:pt idx="16562">
                  <c:v>-139</c:v>
                </c:pt>
                <c:pt idx="16563">
                  <c:v>-63</c:v>
                </c:pt>
                <c:pt idx="16564">
                  <c:v>23</c:v>
                </c:pt>
                <c:pt idx="16565">
                  <c:v>95</c:v>
                </c:pt>
                <c:pt idx="16566">
                  <c:v>141</c:v>
                </c:pt>
                <c:pt idx="16567">
                  <c:v>149</c:v>
                </c:pt>
                <c:pt idx="16568">
                  <c:v>101</c:v>
                </c:pt>
                <c:pt idx="16569">
                  <c:v>-1</c:v>
                </c:pt>
                <c:pt idx="16570">
                  <c:v>-101</c:v>
                </c:pt>
                <c:pt idx="16571">
                  <c:v>-93</c:v>
                </c:pt>
                <c:pt idx="16572">
                  <c:v>91</c:v>
                </c:pt>
                <c:pt idx="16573">
                  <c:v>400</c:v>
                </c:pt>
                <c:pt idx="16574">
                  <c:v>648</c:v>
                </c:pt>
                <c:pt idx="16575">
                  <c:v>650</c:v>
                </c:pt>
                <c:pt idx="16576">
                  <c:v>378</c:v>
                </c:pt>
                <c:pt idx="16577">
                  <c:v>13</c:v>
                </c:pt>
                <c:pt idx="16578">
                  <c:v>-188</c:v>
                </c:pt>
                <c:pt idx="16579">
                  <c:v>-95</c:v>
                </c:pt>
                <c:pt idx="16580">
                  <c:v>215</c:v>
                </c:pt>
                <c:pt idx="16581">
                  <c:v>540</c:v>
                </c:pt>
                <c:pt idx="16582">
                  <c:v>724</c:v>
                </c:pt>
                <c:pt idx="16583">
                  <c:v>759</c:v>
                </c:pt>
                <c:pt idx="16584">
                  <c:v>744</c:v>
                </c:pt>
                <c:pt idx="16585">
                  <c:v>764</c:v>
                </c:pt>
                <c:pt idx="16586">
                  <c:v>820</c:v>
                </c:pt>
                <c:pt idx="16587">
                  <c:v>853</c:v>
                </c:pt>
                <c:pt idx="16588">
                  <c:v>807</c:v>
                </c:pt>
                <c:pt idx="16589">
                  <c:v>683</c:v>
                </c:pt>
                <c:pt idx="16590">
                  <c:v>528</c:v>
                </c:pt>
                <c:pt idx="16591">
                  <c:v>393</c:v>
                </c:pt>
                <c:pt idx="16592">
                  <c:v>302</c:v>
                </c:pt>
                <c:pt idx="16593">
                  <c:v>245</c:v>
                </c:pt>
                <c:pt idx="16594">
                  <c:v>205</c:v>
                </c:pt>
                <c:pt idx="16595">
                  <c:v>174</c:v>
                </c:pt>
                <c:pt idx="16596">
                  <c:v>169</c:v>
                </c:pt>
                <c:pt idx="16597">
                  <c:v>210</c:v>
                </c:pt>
                <c:pt idx="16598">
                  <c:v>285</c:v>
                </c:pt>
                <c:pt idx="16599">
                  <c:v>336</c:v>
                </c:pt>
                <c:pt idx="16600">
                  <c:v>309</c:v>
                </c:pt>
                <c:pt idx="16601">
                  <c:v>227</c:v>
                </c:pt>
                <c:pt idx="16602">
                  <c:v>202</c:v>
                </c:pt>
                <c:pt idx="16603">
                  <c:v>337</c:v>
                </c:pt>
                <c:pt idx="16604">
                  <c:v>612</c:v>
                </c:pt>
                <c:pt idx="16605">
                  <c:v>869</c:v>
                </c:pt>
                <c:pt idx="16606">
                  <c:v>957</c:v>
                </c:pt>
                <c:pt idx="16607">
                  <c:v>880</c:v>
                </c:pt>
                <c:pt idx="16608">
                  <c:v>766</c:v>
                </c:pt>
                <c:pt idx="16609">
                  <c:v>695</c:v>
                </c:pt>
                <c:pt idx="16610">
                  <c:v>587</c:v>
                </c:pt>
                <c:pt idx="16611">
                  <c:v>314</c:v>
                </c:pt>
                <c:pt idx="16612">
                  <c:v>-95</c:v>
                </c:pt>
                <c:pt idx="16613">
                  <c:v>-430</c:v>
                </c:pt>
                <c:pt idx="16614">
                  <c:v>-512</c:v>
                </c:pt>
                <c:pt idx="16615">
                  <c:v>-403</c:v>
                </c:pt>
                <c:pt idx="16616">
                  <c:v>-340</c:v>
                </c:pt>
                <c:pt idx="16617">
                  <c:v>-435</c:v>
                </c:pt>
                <c:pt idx="16618">
                  <c:v>-513</c:v>
                </c:pt>
                <c:pt idx="16619">
                  <c:v>-306</c:v>
                </c:pt>
                <c:pt idx="16620">
                  <c:v>217</c:v>
                </c:pt>
                <c:pt idx="16621">
                  <c:v>759</c:v>
                </c:pt>
                <c:pt idx="16622">
                  <c:v>963</c:v>
                </c:pt>
                <c:pt idx="16623">
                  <c:v>748</c:v>
                </c:pt>
                <c:pt idx="16624">
                  <c:v>354</c:v>
                </c:pt>
                <c:pt idx="16625">
                  <c:v>71</c:v>
                </c:pt>
                <c:pt idx="16626">
                  <c:v>-21</c:v>
                </c:pt>
                <c:pt idx="16627">
                  <c:v>-56</c:v>
                </c:pt>
                <c:pt idx="16628">
                  <c:v>-166</c:v>
                </c:pt>
                <c:pt idx="16629">
                  <c:v>-335</c:v>
                </c:pt>
                <c:pt idx="16630">
                  <c:v>-440</c:v>
                </c:pt>
                <c:pt idx="16631">
                  <c:v>-406</c:v>
                </c:pt>
                <c:pt idx="16632">
                  <c:v>-283</c:v>
                </c:pt>
                <c:pt idx="16633">
                  <c:v>-179</c:v>
                </c:pt>
                <c:pt idx="16634">
                  <c:v>-149</c:v>
                </c:pt>
                <c:pt idx="16635">
                  <c:v>-155</c:v>
                </c:pt>
                <c:pt idx="16636">
                  <c:v>-127</c:v>
                </c:pt>
                <c:pt idx="16637">
                  <c:v>-50</c:v>
                </c:pt>
                <c:pt idx="16638">
                  <c:v>13</c:v>
                </c:pt>
                <c:pt idx="16639">
                  <c:v>-9</c:v>
                </c:pt>
                <c:pt idx="16640">
                  <c:v>-113</c:v>
                </c:pt>
                <c:pt idx="16641">
                  <c:v>-218</c:v>
                </c:pt>
                <c:pt idx="16642">
                  <c:v>-245</c:v>
                </c:pt>
                <c:pt idx="16643">
                  <c:v>-213</c:v>
                </c:pt>
                <c:pt idx="16644">
                  <c:v>-211</c:v>
                </c:pt>
                <c:pt idx="16645">
                  <c:v>-294</c:v>
                </c:pt>
                <c:pt idx="16646">
                  <c:v>-404</c:v>
                </c:pt>
                <c:pt idx="16647">
                  <c:v>-434</c:v>
                </c:pt>
                <c:pt idx="16648">
                  <c:v>-353</c:v>
                </c:pt>
                <c:pt idx="16649">
                  <c:v>-248</c:v>
                </c:pt>
                <c:pt idx="16650">
                  <c:v>-228</c:v>
                </c:pt>
                <c:pt idx="16651">
                  <c:v>-304</c:v>
                </c:pt>
                <c:pt idx="16652">
                  <c:v>-375</c:v>
                </c:pt>
                <c:pt idx="16653">
                  <c:v>-341</c:v>
                </c:pt>
                <c:pt idx="16654">
                  <c:v>-211</c:v>
                </c:pt>
                <c:pt idx="16655">
                  <c:v>-83</c:v>
                </c:pt>
                <c:pt idx="16656">
                  <c:v>-58</c:v>
                </c:pt>
                <c:pt idx="16657">
                  <c:v>-156</c:v>
                </c:pt>
                <c:pt idx="16658">
                  <c:v>-306</c:v>
                </c:pt>
                <c:pt idx="16659">
                  <c:v>-394</c:v>
                </c:pt>
                <c:pt idx="16660">
                  <c:v>-341</c:v>
                </c:pt>
                <c:pt idx="16661">
                  <c:v>-165</c:v>
                </c:pt>
                <c:pt idx="16662">
                  <c:v>12</c:v>
                </c:pt>
                <c:pt idx="16663">
                  <c:v>62</c:v>
                </c:pt>
                <c:pt idx="16664">
                  <c:v>-35</c:v>
                </c:pt>
                <c:pt idx="16665">
                  <c:v>-165</c:v>
                </c:pt>
                <c:pt idx="16666">
                  <c:v>-183</c:v>
                </c:pt>
                <c:pt idx="16667">
                  <c:v>-73</c:v>
                </c:pt>
                <c:pt idx="16668">
                  <c:v>56</c:v>
                </c:pt>
                <c:pt idx="16669">
                  <c:v>99</c:v>
                </c:pt>
                <c:pt idx="16670">
                  <c:v>54</c:v>
                </c:pt>
                <c:pt idx="16671">
                  <c:v>-24</c:v>
                </c:pt>
                <c:pt idx="16672">
                  <c:v>-145</c:v>
                </c:pt>
                <c:pt idx="16673">
                  <c:v>-355</c:v>
                </c:pt>
                <c:pt idx="16674">
                  <c:v>-576</c:v>
                </c:pt>
                <c:pt idx="16675">
                  <c:v>-552</c:v>
                </c:pt>
                <c:pt idx="16676">
                  <c:v>-40</c:v>
                </c:pt>
                <c:pt idx="16677">
                  <c:v>898</c:v>
                </c:pt>
                <c:pt idx="16678">
                  <c:v>1870</c:v>
                </c:pt>
                <c:pt idx="16679">
                  <c:v>2466</c:v>
                </c:pt>
                <c:pt idx="16680">
                  <c:v>2586</c:v>
                </c:pt>
                <c:pt idx="16681">
                  <c:v>2430</c:v>
                </c:pt>
                <c:pt idx="16682">
                  <c:v>2174</c:v>
                </c:pt>
                <c:pt idx="16683">
                  <c:v>1751</c:v>
                </c:pt>
                <c:pt idx="16684">
                  <c:v>1009</c:v>
                </c:pt>
                <c:pt idx="16685">
                  <c:v>18</c:v>
                </c:pt>
                <c:pt idx="16686">
                  <c:v>-858</c:v>
                </c:pt>
                <c:pt idx="16687">
                  <c:v>-1277</c:v>
                </c:pt>
                <c:pt idx="16688">
                  <c:v>-1225</c:v>
                </c:pt>
                <c:pt idx="16689">
                  <c:v>-986</c:v>
                </c:pt>
                <c:pt idx="16690">
                  <c:v>-818</c:v>
                </c:pt>
                <c:pt idx="16691">
                  <c:v>-733</c:v>
                </c:pt>
                <c:pt idx="16692">
                  <c:v>-617</c:v>
                </c:pt>
                <c:pt idx="16693">
                  <c:v>-469</c:v>
                </c:pt>
                <c:pt idx="16694">
                  <c:v>-394</c:v>
                </c:pt>
                <c:pt idx="16695">
                  <c:v>-372</c:v>
                </c:pt>
                <c:pt idx="16696">
                  <c:v>-145</c:v>
                </c:pt>
                <c:pt idx="16697">
                  <c:v>534</c:v>
                </c:pt>
                <c:pt idx="16698">
                  <c:v>1561</c:v>
                </c:pt>
                <c:pt idx="16699">
                  <c:v>2471</c:v>
                </c:pt>
                <c:pt idx="16700">
                  <c:v>2836</c:v>
                </c:pt>
                <c:pt idx="16701">
                  <c:v>2666</c:v>
                </c:pt>
                <c:pt idx="16702">
                  <c:v>2339</c:v>
                </c:pt>
                <c:pt idx="16703">
                  <c:v>2183</c:v>
                </c:pt>
                <c:pt idx="16704">
                  <c:v>2176</c:v>
                </c:pt>
                <c:pt idx="16705">
                  <c:v>2071</c:v>
                </c:pt>
                <c:pt idx="16706">
                  <c:v>1733</c:v>
                </c:pt>
                <c:pt idx="16707">
                  <c:v>1286</c:v>
                </c:pt>
                <c:pt idx="16708">
                  <c:v>942</c:v>
                </c:pt>
                <c:pt idx="16709">
                  <c:v>764</c:v>
                </c:pt>
                <c:pt idx="16710">
                  <c:v>650</c:v>
                </c:pt>
                <c:pt idx="16711">
                  <c:v>487</c:v>
                </c:pt>
                <c:pt idx="16712">
                  <c:v>276</c:v>
                </c:pt>
                <c:pt idx="16713">
                  <c:v>112</c:v>
                </c:pt>
                <c:pt idx="16714">
                  <c:v>99</c:v>
                </c:pt>
                <c:pt idx="16715">
                  <c:v>303</c:v>
                </c:pt>
                <c:pt idx="16716">
                  <c:v>724</c:v>
                </c:pt>
                <c:pt idx="16717">
                  <c:v>1308</c:v>
                </c:pt>
                <c:pt idx="16718">
                  <c:v>2015</c:v>
                </c:pt>
                <c:pt idx="16719">
                  <c:v>2923</c:v>
                </c:pt>
                <c:pt idx="16720">
                  <c:v>4200</c:v>
                </c:pt>
                <c:pt idx="16721">
                  <c:v>5837</c:v>
                </c:pt>
                <c:pt idx="16722">
                  <c:v>7363</c:v>
                </c:pt>
                <c:pt idx="16723">
                  <c:v>7921</c:v>
                </c:pt>
                <c:pt idx="16724">
                  <c:v>6824</c:v>
                </c:pt>
                <c:pt idx="16725">
                  <c:v>4180</c:v>
                </c:pt>
                <c:pt idx="16726">
                  <c:v>948</c:v>
                </c:pt>
                <c:pt idx="16727">
                  <c:v>-1657</c:v>
                </c:pt>
                <c:pt idx="16728">
                  <c:v>-2963</c:v>
                </c:pt>
                <c:pt idx="16729">
                  <c:v>-3133</c:v>
                </c:pt>
                <c:pt idx="16730">
                  <c:v>-2829</c:v>
                </c:pt>
                <c:pt idx="16731">
                  <c:v>-2579</c:v>
                </c:pt>
                <c:pt idx="16732">
                  <c:v>-2406</c:v>
                </c:pt>
                <c:pt idx="16733">
                  <c:v>-1903</c:v>
                </c:pt>
                <c:pt idx="16734">
                  <c:v>-670</c:v>
                </c:pt>
                <c:pt idx="16735">
                  <c:v>1273</c:v>
                </c:pt>
                <c:pt idx="16736">
                  <c:v>3350</c:v>
                </c:pt>
                <c:pt idx="16737">
                  <c:v>4703</c:v>
                </c:pt>
                <c:pt idx="16738">
                  <c:v>4708</c:v>
                </c:pt>
                <c:pt idx="16739">
                  <c:v>3336</c:v>
                </c:pt>
                <c:pt idx="16740">
                  <c:v>1094</c:v>
                </c:pt>
                <c:pt idx="16741">
                  <c:v>-1321</c:v>
                </c:pt>
                <c:pt idx="16742">
                  <c:v>-3343</c:v>
                </c:pt>
                <c:pt idx="16743">
                  <c:v>-4565</c:v>
                </c:pt>
                <c:pt idx="16744">
                  <c:v>-4718</c:v>
                </c:pt>
                <c:pt idx="16745">
                  <c:v>-3770</c:v>
                </c:pt>
                <c:pt idx="16746">
                  <c:v>-2105</c:v>
                </c:pt>
                <c:pt idx="16747">
                  <c:v>-406</c:v>
                </c:pt>
                <c:pt idx="16748">
                  <c:v>806</c:v>
                </c:pt>
                <c:pt idx="16749">
                  <c:v>1579</c:v>
                </c:pt>
                <c:pt idx="16750">
                  <c:v>2360</c:v>
                </c:pt>
                <c:pt idx="16751">
                  <c:v>3397</c:v>
                </c:pt>
                <c:pt idx="16752">
                  <c:v>4320</c:v>
                </c:pt>
                <c:pt idx="16753">
                  <c:v>4453</c:v>
                </c:pt>
                <c:pt idx="16754">
                  <c:v>3536</c:v>
                </c:pt>
                <c:pt idx="16755">
                  <c:v>2076</c:v>
                </c:pt>
                <c:pt idx="16756">
                  <c:v>918</c:v>
                </c:pt>
                <c:pt idx="16757">
                  <c:v>482</c:v>
                </c:pt>
                <c:pt idx="16758">
                  <c:v>474</c:v>
                </c:pt>
                <c:pt idx="16759">
                  <c:v>344</c:v>
                </c:pt>
                <c:pt idx="16760">
                  <c:v>-57</c:v>
                </c:pt>
                <c:pt idx="16761">
                  <c:v>-364</c:v>
                </c:pt>
                <c:pt idx="16762">
                  <c:v>-191</c:v>
                </c:pt>
                <c:pt idx="16763">
                  <c:v>322</c:v>
                </c:pt>
                <c:pt idx="16764">
                  <c:v>572</c:v>
                </c:pt>
                <c:pt idx="16765">
                  <c:v>74</c:v>
                </c:pt>
                <c:pt idx="16766">
                  <c:v>-1037</c:v>
                </c:pt>
                <c:pt idx="16767">
                  <c:v>-2141</c:v>
                </c:pt>
                <c:pt idx="16768">
                  <c:v>-2715</c:v>
                </c:pt>
                <c:pt idx="16769">
                  <c:v>-2796</c:v>
                </c:pt>
                <c:pt idx="16770">
                  <c:v>-2839</c:v>
                </c:pt>
                <c:pt idx="16771">
                  <c:v>-3209</c:v>
                </c:pt>
                <c:pt idx="16772">
                  <c:v>-3830</c:v>
                </c:pt>
                <c:pt idx="16773">
                  <c:v>-4324</c:v>
                </c:pt>
                <c:pt idx="16774">
                  <c:v>-4418</c:v>
                </c:pt>
                <c:pt idx="16775">
                  <c:v>-4177</c:v>
                </c:pt>
                <c:pt idx="16776">
                  <c:v>-3869</c:v>
                </c:pt>
                <c:pt idx="16777">
                  <c:v>-3675</c:v>
                </c:pt>
                <c:pt idx="16778">
                  <c:v>-3568</c:v>
                </c:pt>
                <c:pt idx="16779">
                  <c:v>-3420</c:v>
                </c:pt>
                <c:pt idx="16780">
                  <c:v>-3184</c:v>
                </c:pt>
                <c:pt idx="16781">
                  <c:v>-2947</c:v>
                </c:pt>
                <c:pt idx="16782">
                  <c:v>-2863</c:v>
                </c:pt>
                <c:pt idx="16783">
                  <c:v>-3044</c:v>
                </c:pt>
                <c:pt idx="16784">
                  <c:v>-3488</c:v>
                </c:pt>
                <c:pt idx="16785">
                  <c:v>-4035</c:v>
                </c:pt>
                <c:pt idx="16786">
                  <c:v>-4402</c:v>
                </c:pt>
                <c:pt idx="16787">
                  <c:v>-4319</c:v>
                </c:pt>
                <c:pt idx="16788">
                  <c:v>-3728</c:v>
                </c:pt>
                <c:pt idx="16789">
                  <c:v>-2868</c:v>
                </c:pt>
                <c:pt idx="16790">
                  <c:v>-2129</c:v>
                </c:pt>
                <c:pt idx="16791">
                  <c:v>-1778</c:v>
                </c:pt>
                <c:pt idx="16792">
                  <c:v>-1792</c:v>
                </c:pt>
                <c:pt idx="16793">
                  <c:v>-1936</c:v>
                </c:pt>
                <c:pt idx="16794">
                  <c:v>-1988</c:v>
                </c:pt>
                <c:pt idx="16795">
                  <c:v>-1884</c:v>
                </c:pt>
                <c:pt idx="16796">
                  <c:v>-1685</c:v>
                </c:pt>
                <c:pt idx="16797">
                  <c:v>-1475</c:v>
                </c:pt>
                <c:pt idx="16798">
                  <c:v>-1305</c:v>
                </c:pt>
                <c:pt idx="16799">
                  <c:v>-1210</c:v>
                </c:pt>
                <c:pt idx="16800">
                  <c:v>-1200</c:v>
                </c:pt>
                <c:pt idx="16801">
                  <c:v>-1235</c:v>
                </c:pt>
                <c:pt idx="16802">
                  <c:v>-1225</c:v>
                </c:pt>
                <c:pt idx="16803">
                  <c:v>-1117</c:v>
                </c:pt>
                <c:pt idx="16804">
                  <c:v>-968</c:v>
                </c:pt>
                <c:pt idx="16805">
                  <c:v>-897</c:v>
                </c:pt>
                <c:pt idx="16806">
                  <c:v>-956</c:v>
                </c:pt>
                <c:pt idx="16807">
                  <c:v>-1060</c:v>
                </c:pt>
                <c:pt idx="16808">
                  <c:v>-1071</c:v>
                </c:pt>
                <c:pt idx="16809">
                  <c:v>-945</c:v>
                </c:pt>
                <c:pt idx="16810">
                  <c:v>-761</c:v>
                </c:pt>
                <c:pt idx="16811">
                  <c:v>-615</c:v>
                </c:pt>
                <c:pt idx="16812">
                  <c:v>-507</c:v>
                </c:pt>
                <c:pt idx="16813">
                  <c:v>-365</c:v>
                </c:pt>
                <c:pt idx="16814">
                  <c:v>-160</c:v>
                </c:pt>
                <c:pt idx="16815">
                  <c:v>29</c:v>
                </c:pt>
                <c:pt idx="16816">
                  <c:v>97</c:v>
                </c:pt>
                <c:pt idx="16817">
                  <c:v>28</c:v>
                </c:pt>
                <c:pt idx="16818">
                  <c:v>-86</c:v>
                </c:pt>
                <c:pt idx="16819">
                  <c:v>-151</c:v>
                </c:pt>
                <c:pt idx="16820">
                  <c:v>-169</c:v>
                </c:pt>
                <c:pt idx="16821">
                  <c:v>-230</c:v>
                </c:pt>
                <c:pt idx="16822">
                  <c:v>-405</c:v>
                </c:pt>
                <c:pt idx="16823">
                  <c:v>-666</c:v>
                </c:pt>
                <c:pt idx="16824">
                  <c:v>-905</c:v>
                </c:pt>
                <c:pt idx="16825">
                  <c:v>-1018</c:v>
                </c:pt>
                <c:pt idx="16826">
                  <c:v>-974</c:v>
                </c:pt>
                <c:pt idx="16827">
                  <c:v>-824</c:v>
                </c:pt>
                <c:pt idx="16828">
                  <c:v>-665</c:v>
                </c:pt>
                <c:pt idx="16829">
                  <c:v>-579</c:v>
                </c:pt>
                <c:pt idx="16830">
                  <c:v>-586</c:v>
                </c:pt>
                <c:pt idx="16831">
                  <c:v>-631</c:v>
                </c:pt>
                <c:pt idx="16832">
                  <c:v>-639</c:v>
                </c:pt>
                <c:pt idx="16833">
                  <c:v>-591</c:v>
                </c:pt>
                <c:pt idx="16834">
                  <c:v>-548</c:v>
                </c:pt>
                <c:pt idx="16835">
                  <c:v>-589</c:v>
                </c:pt>
                <c:pt idx="16836">
                  <c:v>-697</c:v>
                </c:pt>
                <c:pt idx="16837">
                  <c:v>-750</c:v>
                </c:pt>
                <c:pt idx="16838">
                  <c:v>-635</c:v>
                </c:pt>
                <c:pt idx="16839">
                  <c:v>-374</c:v>
                </c:pt>
                <c:pt idx="16840">
                  <c:v>-128</c:v>
                </c:pt>
                <c:pt idx="16841">
                  <c:v>-53</c:v>
                </c:pt>
                <c:pt idx="16842">
                  <c:v>-158</c:v>
                </c:pt>
                <c:pt idx="16843">
                  <c:v>-303</c:v>
                </c:pt>
                <c:pt idx="16844">
                  <c:v>-343</c:v>
                </c:pt>
                <c:pt idx="16845">
                  <c:v>-254</c:v>
                </c:pt>
                <c:pt idx="16846">
                  <c:v>-137</c:v>
                </c:pt>
                <c:pt idx="16847">
                  <c:v>-114</c:v>
                </c:pt>
                <c:pt idx="16848">
                  <c:v>-223</c:v>
                </c:pt>
                <c:pt idx="16849">
                  <c:v>-394</c:v>
                </c:pt>
                <c:pt idx="16850">
                  <c:v>-501</c:v>
                </c:pt>
                <c:pt idx="16851">
                  <c:v>-459</c:v>
                </c:pt>
                <c:pt idx="16852">
                  <c:v>-281</c:v>
                </c:pt>
                <c:pt idx="16853">
                  <c:v>-84</c:v>
                </c:pt>
                <c:pt idx="16854">
                  <c:v>3</c:v>
                </c:pt>
                <c:pt idx="16855">
                  <c:v>-56</c:v>
                </c:pt>
                <c:pt idx="16856">
                  <c:v>-175</c:v>
                </c:pt>
                <c:pt idx="16857">
                  <c:v>-228</c:v>
                </c:pt>
                <c:pt idx="16858">
                  <c:v>-174</c:v>
                </c:pt>
                <c:pt idx="16859">
                  <c:v>-95</c:v>
                </c:pt>
                <c:pt idx="16860">
                  <c:v>-97</c:v>
                </c:pt>
                <c:pt idx="16861">
                  <c:v>-202</c:v>
                </c:pt>
                <c:pt idx="16862">
                  <c:v>-328</c:v>
                </c:pt>
                <c:pt idx="16863">
                  <c:v>-378</c:v>
                </c:pt>
                <c:pt idx="16864">
                  <c:v>-325</c:v>
                </c:pt>
                <c:pt idx="16865">
                  <c:v>-214</c:v>
                </c:pt>
                <c:pt idx="16866">
                  <c:v>-116</c:v>
                </c:pt>
                <c:pt idx="16867">
                  <c:v>-89</c:v>
                </c:pt>
                <c:pt idx="16868">
                  <c:v>-167</c:v>
                </c:pt>
                <c:pt idx="16869">
                  <c:v>-331</c:v>
                </c:pt>
                <c:pt idx="16870">
                  <c:v>-496</c:v>
                </c:pt>
                <c:pt idx="16871">
                  <c:v>-539</c:v>
                </c:pt>
                <c:pt idx="16872">
                  <c:v>-391</c:v>
                </c:pt>
                <c:pt idx="16873">
                  <c:v>-111</c:v>
                </c:pt>
                <c:pt idx="16874">
                  <c:v>142</c:v>
                </c:pt>
                <c:pt idx="16875">
                  <c:v>229</c:v>
                </c:pt>
                <c:pt idx="16876">
                  <c:v>132</c:v>
                </c:pt>
                <c:pt idx="16877">
                  <c:v>-49</c:v>
                </c:pt>
                <c:pt idx="16878">
                  <c:v>-186</c:v>
                </c:pt>
                <c:pt idx="16879">
                  <c:v>-216</c:v>
                </c:pt>
                <c:pt idx="16880">
                  <c:v>-169</c:v>
                </c:pt>
                <c:pt idx="16881">
                  <c:v>-127</c:v>
                </c:pt>
                <c:pt idx="16882">
                  <c:v>-148</c:v>
                </c:pt>
                <c:pt idx="16883">
                  <c:v>-229</c:v>
                </c:pt>
                <c:pt idx="16884">
                  <c:v>-309</c:v>
                </c:pt>
                <c:pt idx="16885">
                  <c:v>-338</c:v>
                </c:pt>
                <c:pt idx="16886">
                  <c:v>-324</c:v>
                </c:pt>
                <c:pt idx="16887">
                  <c:v>-316</c:v>
                </c:pt>
                <c:pt idx="16888">
                  <c:v>-325</c:v>
                </c:pt>
                <c:pt idx="16889">
                  <c:v>-286</c:v>
                </c:pt>
                <c:pt idx="16890">
                  <c:v>-110</c:v>
                </c:pt>
                <c:pt idx="16891">
                  <c:v>209</c:v>
                </c:pt>
                <c:pt idx="16892">
                  <c:v>573</c:v>
                </c:pt>
                <c:pt idx="16893">
                  <c:v>853</c:v>
                </c:pt>
                <c:pt idx="16894">
                  <c:v>1005</c:v>
                </c:pt>
                <c:pt idx="16895">
                  <c:v>1068</c:v>
                </c:pt>
                <c:pt idx="16896">
                  <c:v>1067</c:v>
                </c:pt>
                <c:pt idx="16897">
                  <c:v>909</c:v>
                </c:pt>
                <c:pt idx="16898">
                  <c:v>426</c:v>
                </c:pt>
                <c:pt idx="16899">
                  <c:v>-474</c:v>
                </c:pt>
                <c:pt idx="16900">
                  <c:v>-1652</c:v>
                </c:pt>
                <c:pt idx="16901">
                  <c:v>-2740</c:v>
                </c:pt>
                <c:pt idx="16902">
                  <c:v>-3336</c:v>
                </c:pt>
                <c:pt idx="16903">
                  <c:v>-3276</c:v>
                </c:pt>
                <c:pt idx="16904">
                  <c:v>-2767</c:v>
                </c:pt>
                <c:pt idx="16905">
                  <c:v>-2232</c:v>
                </c:pt>
                <c:pt idx="16906">
                  <c:v>-1946</c:v>
                </c:pt>
                <c:pt idx="16907">
                  <c:v>-1802</c:v>
                </c:pt>
                <c:pt idx="16908">
                  <c:v>-1449</c:v>
                </c:pt>
                <c:pt idx="16909">
                  <c:v>-716</c:v>
                </c:pt>
                <c:pt idx="16910">
                  <c:v>120</c:v>
                </c:pt>
                <c:pt idx="16911">
                  <c:v>562</c:v>
                </c:pt>
                <c:pt idx="16912">
                  <c:v>405</c:v>
                </c:pt>
                <c:pt idx="16913">
                  <c:v>-14</c:v>
                </c:pt>
                <c:pt idx="16914">
                  <c:v>-163</c:v>
                </c:pt>
                <c:pt idx="16915">
                  <c:v>108</c:v>
                </c:pt>
                <c:pt idx="16916">
                  <c:v>412</c:v>
                </c:pt>
                <c:pt idx="16917">
                  <c:v>311</c:v>
                </c:pt>
                <c:pt idx="16918">
                  <c:v>-105</c:v>
                </c:pt>
                <c:pt idx="16919">
                  <c:v>-258</c:v>
                </c:pt>
                <c:pt idx="16920">
                  <c:v>265</c:v>
                </c:pt>
                <c:pt idx="16921">
                  <c:v>1165</c:v>
                </c:pt>
                <c:pt idx="16922">
                  <c:v>1648</c:v>
                </c:pt>
                <c:pt idx="16923">
                  <c:v>1229</c:v>
                </c:pt>
                <c:pt idx="16924">
                  <c:v>257</c:v>
                </c:pt>
                <c:pt idx="16925">
                  <c:v>-424</c:v>
                </c:pt>
                <c:pt idx="16926">
                  <c:v>-298</c:v>
                </c:pt>
                <c:pt idx="16927">
                  <c:v>357</c:v>
                </c:pt>
                <c:pt idx="16928">
                  <c:v>841</c:v>
                </c:pt>
                <c:pt idx="16929">
                  <c:v>748</c:v>
                </c:pt>
                <c:pt idx="16930">
                  <c:v>326</c:v>
                </c:pt>
                <c:pt idx="16931">
                  <c:v>111</c:v>
                </c:pt>
                <c:pt idx="16932">
                  <c:v>343</c:v>
                </c:pt>
                <c:pt idx="16933">
                  <c:v>761</c:v>
                </c:pt>
                <c:pt idx="16934">
                  <c:v>945</c:v>
                </c:pt>
                <c:pt idx="16935">
                  <c:v>765</c:v>
                </c:pt>
                <c:pt idx="16936">
                  <c:v>480</c:v>
                </c:pt>
                <c:pt idx="16937">
                  <c:v>414</c:v>
                </c:pt>
                <c:pt idx="16938">
                  <c:v>616</c:v>
                </c:pt>
                <c:pt idx="16939">
                  <c:v>831</c:v>
                </c:pt>
                <c:pt idx="16940">
                  <c:v>794</c:v>
                </c:pt>
                <c:pt idx="16941">
                  <c:v>507</c:v>
                </c:pt>
                <c:pt idx="16942">
                  <c:v>224</c:v>
                </c:pt>
                <c:pt idx="16943">
                  <c:v>196</c:v>
                </c:pt>
                <c:pt idx="16944">
                  <c:v>432</c:v>
                </c:pt>
                <c:pt idx="16945">
                  <c:v>716</c:v>
                </c:pt>
                <c:pt idx="16946">
                  <c:v>829</c:v>
                </c:pt>
                <c:pt idx="16947">
                  <c:v>744</c:v>
                </c:pt>
                <c:pt idx="16948">
                  <c:v>618</c:v>
                </c:pt>
                <c:pt idx="16949">
                  <c:v>617</c:v>
                </c:pt>
                <c:pt idx="16950">
                  <c:v>764</c:v>
                </c:pt>
                <c:pt idx="16951">
                  <c:v>932</c:v>
                </c:pt>
                <c:pt idx="16952">
                  <c:v>981</c:v>
                </c:pt>
                <c:pt idx="16953">
                  <c:v>876</c:v>
                </c:pt>
                <c:pt idx="16954">
                  <c:v>694</c:v>
                </c:pt>
                <c:pt idx="16955">
                  <c:v>539</c:v>
                </c:pt>
                <c:pt idx="16956">
                  <c:v>460</c:v>
                </c:pt>
                <c:pt idx="16957">
                  <c:v>438</c:v>
                </c:pt>
                <c:pt idx="16958">
                  <c:v>443</c:v>
                </c:pt>
                <c:pt idx="16959">
                  <c:v>474</c:v>
                </c:pt>
                <c:pt idx="16960">
                  <c:v>534</c:v>
                </c:pt>
                <c:pt idx="16961">
                  <c:v>596</c:v>
                </c:pt>
                <c:pt idx="16962">
                  <c:v>612</c:v>
                </c:pt>
                <c:pt idx="16963">
                  <c:v>566</c:v>
                </c:pt>
                <c:pt idx="16964">
                  <c:v>516</c:v>
                </c:pt>
                <c:pt idx="16965">
                  <c:v>546</c:v>
                </c:pt>
                <c:pt idx="16966">
                  <c:v>664</c:v>
                </c:pt>
                <c:pt idx="16967">
                  <c:v>769</c:v>
                </c:pt>
                <c:pt idx="16968">
                  <c:v>741</c:v>
                </c:pt>
                <c:pt idx="16969">
                  <c:v>576</c:v>
                </c:pt>
                <c:pt idx="16970">
                  <c:v>415</c:v>
                </c:pt>
                <c:pt idx="16971">
                  <c:v>422</c:v>
                </c:pt>
                <c:pt idx="16972">
                  <c:v>614</c:v>
                </c:pt>
                <c:pt idx="16973">
                  <c:v>837</c:v>
                </c:pt>
                <c:pt idx="16974">
                  <c:v>899</c:v>
                </c:pt>
                <c:pt idx="16975">
                  <c:v>742</c:v>
                </c:pt>
                <c:pt idx="16976">
                  <c:v>489</c:v>
                </c:pt>
                <c:pt idx="16977">
                  <c:v>329</c:v>
                </c:pt>
                <c:pt idx="16978">
                  <c:v>367</c:v>
                </c:pt>
                <c:pt idx="16979">
                  <c:v>569</c:v>
                </c:pt>
                <c:pt idx="16980">
                  <c:v>829</c:v>
                </c:pt>
                <c:pt idx="16981">
                  <c:v>1064</c:v>
                </c:pt>
                <c:pt idx="16982">
                  <c:v>1235</c:v>
                </c:pt>
                <c:pt idx="16983">
                  <c:v>1319</c:v>
                </c:pt>
                <c:pt idx="16984">
                  <c:v>1281</c:v>
                </c:pt>
                <c:pt idx="16985">
                  <c:v>1112</c:v>
                </c:pt>
                <c:pt idx="16986">
                  <c:v>888</c:v>
                </c:pt>
                <c:pt idx="16987">
                  <c:v>744</c:v>
                </c:pt>
                <c:pt idx="16988">
                  <c:v>787</c:v>
                </c:pt>
                <c:pt idx="16989">
                  <c:v>989</c:v>
                </c:pt>
                <c:pt idx="16990">
                  <c:v>1192</c:v>
                </c:pt>
                <c:pt idx="16991">
                  <c:v>1228</c:v>
                </c:pt>
                <c:pt idx="16992">
                  <c:v>1038</c:v>
                </c:pt>
                <c:pt idx="16993">
                  <c:v>709</c:v>
                </c:pt>
                <c:pt idx="16994">
                  <c:v>388</c:v>
                </c:pt>
                <c:pt idx="16995">
                  <c:v>167</c:v>
                </c:pt>
                <c:pt idx="16996">
                  <c:v>31</c:v>
                </c:pt>
                <c:pt idx="16997">
                  <c:v>-115</c:v>
                </c:pt>
                <c:pt idx="16998">
                  <c:v>-334</c:v>
                </c:pt>
                <c:pt idx="16999">
                  <c:v>-568</c:v>
                </c:pt>
                <c:pt idx="17000">
                  <c:v>-630</c:v>
                </c:pt>
                <c:pt idx="17001">
                  <c:v>-343</c:v>
                </c:pt>
                <c:pt idx="17002">
                  <c:v>282</c:v>
                </c:pt>
                <c:pt idx="17003">
                  <c:v>976</c:v>
                </c:pt>
                <c:pt idx="17004">
                  <c:v>1370</c:v>
                </c:pt>
                <c:pt idx="17005">
                  <c:v>1276</c:v>
                </c:pt>
                <c:pt idx="17006">
                  <c:v>837</c:v>
                </c:pt>
                <c:pt idx="17007">
                  <c:v>404</c:v>
                </c:pt>
                <c:pt idx="17008">
                  <c:v>241</c:v>
                </c:pt>
                <c:pt idx="17009">
                  <c:v>339</c:v>
                </c:pt>
                <c:pt idx="17010">
                  <c:v>495</c:v>
                </c:pt>
                <c:pt idx="17011">
                  <c:v>525</c:v>
                </c:pt>
                <c:pt idx="17012">
                  <c:v>399</c:v>
                </c:pt>
                <c:pt idx="17013">
                  <c:v>200</c:v>
                </c:pt>
                <c:pt idx="17014">
                  <c:v>14</c:v>
                </c:pt>
                <c:pt idx="17015">
                  <c:v>-116</c:v>
                </c:pt>
                <c:pt idx="17016">
                  <c:v>-168</c:v>
                </c:pt>
                <c:pt idx="17017">
                  <c:v>-125</c:v>
                </c:pt>
                <c:pt idx="17018">
                  <c:v>-9</c:v>
                </c:pt>
                <c:pt idx="17019">
                  <c:v>103</c:v>
                </c:pt>
                <c:pt idx="17020">
                  <c:v>131</c:v>
                </c:pt>
                <c:pt idx="17021">
                  <c:v>46</c:v>
                </c:pt>
                <c:pt idx="17022">
                  <c:v>-95</c:v>
                </c:pt>
                <c:pt idx="17023">
                  <c:v>-199</c:v>
                </c:pt>
                <c:pt idx="17024">
                  <c:v>-194</c:v>
                </c:pt>
                <c:pt idx="17025">
                  <c:v>-56</c:v>
                </c:pt>
                <c:pt idx="17026">
                  <c:v>184</c:v>
                </c:pt>
                <c:pt idx="17027">
                  <c:v>462</c:v>
                </c:pt>
                <c:pt idx="17028">
                  <c:v>693</c:v>
                </c:pt>
                <c:pt idx="17029">
                  <c:v>807</c:v>
                </c:pt>
                <c:pt idx="17030">
                  <c:v>777</c:v>
                </c:pt>
                <c:pt idx="17031">
                  <c:v>629</c:v>
                </c:pt>
                <c:pt idx="17032">
                  <c:v>430</c:v>
                </c:pt>
                <c:pt idx="17033">
                  <c:v>270</c:v>
                </c:pt>
                <c:pt idx="17034">
                  <c:v>244</c:v>
                </c:pt>
                <c:pt idx="17035">
                  <c:v>399</c:v>
                </c:pt>
                <c:pt idx="17036">
                  <c:v>690</c:v>
                </c:pt>
                <c:pt idx="17037">
                  <c:v>969</c:v>
                </c:pt>
                <c:pt idx="17038">
                  <c:v>1071</c:v>
                </c:pt>
                <c:pt idx="17039">
                  <c:v>926</c:v>
                </c:pt>
                <c:pt idx="17040">
                  <c:v>622</c:v>
                </c:pt>
                <c:pt idx="17041">
                  <c:v>349</c:v>
                </c:pt>
                <c:pt idx="17042">
                  <c:v>264</c:v>
                </c:pt>
                <c:pt idx="17043">
                  <c:v>382</c:v>
                </c:pt>
                <c:pt idx="17044">
                  <c:v>587</c:v>
                </c:pt>
                <c:pt idx="17045">
                  <c:v>733</c:v>
                </c:pt>
                <c:pt idx="17046">
                  <c:v>759</c:v>
                </c:pt>
                <c:pt idx="17047">
                  <c:v>726</c:v>
                </c:pt>
                <c:pt idx="17048">
                  <c:v>741</c:v>
                </c:pt>
                <c:pt idx="17049">
                  <c:v>837</c:v>
                </c:pt>
                <c:pt idx="17050">
                  <c:v>935</c:v>
                </c:pt>
                <c:pt idx="17051">
                  <c:v>913</c:v>
                </c:pt>
                <c:pt idx="17052">
                  <c:v>745</c:v>
                </c:pt>
                <c:pt idx="17053">
                  <c:v>540</c:v>
                </c:pt>
                <c:pt idx="17054">
                  <c:v>432</c:v>
                </c:pt>
                <c:pt idx="17055">
                  <c:v>439</c:v>
                </c:pt>
                <c:pt idx="17056">
                  <c:v>444</c:v>
                </c:pt>
                <c:pt idx="17057">
                  <c:v>346</c:v>
                </c:pt>
                <c:pt idx="17058">
                  <c:v>209</c:v>
                </c:pt>
                <c:pt idx="17059">
                  <c:v>213</c:v>
                </c:pt>
                <c:pt idx="17060">
                  <c:v>458</c:v>
                </c:pt>
                <c:pt idx="17061">
                  <c:v>828</c:v>
                </c:pt>
                <c:pt idx="17062">
                  <c:v>1088</c:v>
                </c:pt>
                <c:pt idx="17063">
                  <c:v>1108</c:v>
                </c:pt>
                <c:pt idx="17064">
                  <c:v>973</c:v>
                </c:pt>
                <c:pt idx="17065">
                  <c:v>864</c:v>
                </c:pt>
                <c:pt idx="17066">
                  <c:v>879</c:v>
                </c:pt>
                <c:pt idx="17067">
                  <c:v>976</c:v>
                </c:pt>
                <c:pt idx="17068">
                  <c:v>1074</c:v>
                </c:pt>
                <c:pt idx="17069">
                  <c:v>1133</c:v>
                </c:pt>
                <c:pt idx="17070">
                  <c:v>1127</c:v>
                </c:pt>
                <c:pt idx="17071">
                  <c:v>1001</c:v>
                </c:pt>
                <c:pt idx="17072">
                  <c:v>750</c:v>
                </c:pt>
                <c:pt idx="17073">
                  <c:v>546</c:v>
                </c:pt>
                <c:pt idx="17074">
                  <c:v>716</c:v>
                </c:pt>
                <c:pt idx="17075">
                  <c:v>1456</c:v>
                </c:pt>
                <c:pt idx="17076">
                  <c:v>2526</c:v>
                </c:pt>
                <c:pt idx="17077">
                  <c:v>3284</c:v>
                </c:pt>
                <c:pt idx="17078">
                  <c:v>3144</c:v>
                </c:pt>
                <c:pt idx="17079">
                  <c:v>2087</c:v>
                </c:pt>
                <c:pt idx="17080">
                  <c:v>740</c:v>
                </c:pt>
                <c:pt idx="17081">
                  <c:v>-103</c:v>
                </c:pt>
                <c:pt idx="17082">
                  <c:v>-116</c:v>
                </c:pt>
                <c:pt idx="17083">
                  <c:v>366</c:v>
                </c:pt>
                <c:pt idx="17084">
                  <c:v>725</c:v>
                </c:pt>
                <c:pt idx="17085">
                  <c:v>630</c:v>
                </c:pt>
                <c:pt idx="17086">
                  <c:v>260</c:v>
                </c:pt>
                <c:pt idx="17087">
                  <c:v>17</c:v>
                </c:pt>
                <c:pt idx="17088">
                  <c:v>86</c:v>
                </c:pt>
                <c:pt idx="17089">
                  <c:v>287</c:v>
                </c:pt>
                <c:pt idx="17090">
                  <c:v>315</c:v>
                </c:pt>
                <c:pt idx="17091">
                  <c:v>67</c:v>
                </c:pt>
                <c:pt idx="17092">
                  <c:v>-284</c:v>
                </c:pt>
                <c:pt idx="17093">
                  <c:v>-478</c:v>
                </c:pt>
                <c:pt idx="17094">
                  <c:v>-396</c:v>
                </c:pt>
                <c:pt idx="17095">
                  <c:v>-117</c:v>
                </c:pt>
                <c:pt idx="17096">
                  <c:v>171</c:v>
                </c:pt>
                <c:pt idx="17097">
                  <c:v>326</c:v>
                </c:pt>
                <c:pt idx="17098">
                  <c:v>325</c:v>
                </c:pt>
                <c:pt idx="17099">
                  <c:v>279</c:v>
                </c:pt>
                <c:pt idx="17100">
                  <c:v>359</c:v>
                </c:pt>
                <c:pt idx="17101">
                  <c:v>642</c:v>
                </c:pt>
                <c:pt idx="17102">
                  <c:v>1017</c:v>
                </c:pt>
                <c:pt idx="17103">
                  <c:v>1250</c:v>
                </c:pt>
                <c:pt idx="17104">
                  <c:v>1200</c:v>
                </c:pt>
                <c:pt idx="17105">
                  <c:v>969</c:v>
                </c:pt>
                <c:pt idx="17106">
                  <c:v>805</c:v>
                </c:pt>
                <c:pt idx="17107">
                  <c:v>834</c:v>
                </c:pt>
                <c:pt idx="17108">
                  <c:v>907</c:v>
                </c:pt>
                <c:pt idx="17109">
                  <c:v>762</c:v>
                </c:pt>
                <c:pt idx="17110">
                  <c:v>334</c:v>
                </c:pt>
                <c:pt idx="17111">
                  <c:v>-130</c:v>
                </c:pt>
                <c:pt idx="17112">
                  <c:v>-294</c:v>
                </c:pt>
                <c:pt idx="17113">
                  <c:v>-65</c:v>
                </c:pt>
                <c:pt idx="17114">
                  <c:v>300</c:v>
                </c:pt>
                <c:pt idx="17115">
                  <c:v>446</c:v>
                </c:pt>
                <c:pt idx="17116">
                  <c:v>257</c:v>
                </c:pt>
                <c:pt idx="17117">
                  <c:v>-37</c:v>
                </c:pt>
                <c:pt idx="17118">
                  <c:v>-110</c:v>
                </c:pt>
                <c:pt idx="17119">
                  <c:v>130</c:v>
                </c:pt>
                <c:pt idx="17120">
                  <c:v>457</c:v>
                </c:pt>
                <c:pt idx="17121">
                  <c:v>573</c:v>
                </c:pt>
                <c:pt idx="17122">
                  <c:v>418</c:v>
                </c:pt>
                <c:pt idx="17123">
                  <c:v>216</c:v>
                </c:pt>
                <c:pt idx="17124">
                  <c:v>175</c:v>
                </c:pt>
                <c:pt idx="17125">
                  <c:v>226</c:v>
                </c:pt>
                <c:pt idx="17126">
                  <c:v>129</c:v>
                </c:pt>
                <c:pt idx="17127">
                  <c:v>-135</c:v>
                </c:pt>
                <c:pt idx="17128">
                  <c:v>-155</c:v>
                </c:pt>
                <c:pt idx="17129">
                  <c:v>570</c:v>
                </c:pt>
                <c:pt idx="17130">
                  <c:v>2031</c:v>
                </c:pt>
                <c:pt idx="17131">
                  <c:v>3492</c:v>
                </c:pt>
                <c:pt idx="17132">
                  <c:v>4014</c:v>
                </c:pt>
                <c:pt idx="17133">
                  <c:v>3262</c:v>
                </c:pt>
                <c:pt idx="17134">
                  <c:v>1809</c:v>
                </c:pt>
                <c:pt idx="17135">
                  <c:v>624</c:v>
                </c:pt>
                <c:pt idx="17136">
                  <c:v>262</c:v>
                </c:pt>
                <c:pt idx="17137">
                  <c:v>526</c:v>
                </c:pt>
                <c:pt idx="17138">
                  <c:v>834</c:v>
                </c:pt>
                <c:pt idx="17139">
                  <c:v>835</c:v>
                </c:pt>
                <c:pt idx="17140">
                  <c:v>637</c:v>
                </c:pt>
                <c:pt idx="17141">
                  <c:v>548</c:v>
                </c:pt>
                <c:pt idx="17142">
                  <c:v>689</c:v>
                </c:pt>
                <c:pt idx="17143">
                  <c:v>899</c:v>
                </c:pt>
                <c:pt idx="17144">
                  <c:v>948</c:v>
                </c:pt>
                <c:pt idx="17145">
                  <c:v>778</c:v>
                </c:pt>
                <c:pt idx="17146">
                  <c:v>525</c:v>
                </c:pt>
                <c:pt idx="17147">
                  <c:v>349</c:v>
                </c:pt>
                <c:pt idx="17148">
                  <c:v>284</c:v>
                </c:pt>
                <c:pt idx="17149">
                  <c:v>230</c:v>
                </c:pt>
                <c:pt idx="17150">
                  <c:v>89</c:v>
                </c:pt>
                <c:pt idx="17151">
                  <c:v>-128</c:v>
                </c:pt>
                <c:pt idx="17152">
                  <c:v>-320</c:v>
                </c:pt>
                <c:pt idx="17153">
                  <c:v>-400</c:v>
                </c:pt>
                <c:pt idx="17154">
                  <c:v>-371</c:v>
                </c:pt>
                <c:pt idx="17155">
                  <c:v>-305</c:v>
                </c:pt>
                <c:pt idx="17156">
                  <c:v>-246</c:v>
                </c:pt>
                <c:pt idx="17157">
                  <c:v>-173</c:v>
                </c:pt>
                <c:pt idx="17158">
                  <c:v>-66</c:v>
                </c:pt>
                <c:pt idx="17159">
                  <c:v>28</c:v>
                </c:pt>
                <c:pt idx="17160">
                  <c:v>19</c:v>
                </c:pt>
                <c:pt idx="17161">
                  <c:v>-130</c:v>
                </c:pt>
                <c:pt idx="17162">
                  <c:v>-334</c:v>
                </c:pt>
                <c:pt idx="17163">
                  <c:v>-451</c:v>
                </c:pt>
                <c:pt idx="17164">
                  <c:v>-413</c:v>
                </c:pt>
                <c:pt idx="17165">
                  <c:v>-287</c:v>
                </c:pt>
                <c:pt idx="17166">
                  <c:v>-204</c:v>
                </c:pt>
                <c:pt idx="17167">
                  <c:v>-234</c:v>
                </c:pt>
                <c:pt idx="17168">
                  <c:v>-333</c:v>
                </c:pt>
                <c:pt idx="17169">
                  <c:v>-401</c:v>
                </c:pt>
                <c:pt idx="17170">
                  <c:v>-384</c:v>
                </c:pt>
                <c:pt idx="17171">
                  <c:v>-314</c:v>
                </c:pt>
                <c:pt idx="17172">
                  <c:v>-269</c:v>
                </c:pt>
                <c:pt idx="17173">
                  <c:v>-296</c:v>
                </c:pt>
                <c:pt idx="17174">
                  <c:v>-367</c:v>
                </c:pt>
                <c:pt idx="17175">
                  <c:v>-409</c:v>
                </c:pt>
                <c:pt idx="17176">
                  <c:v>-370</c:v>
                </c:pt>
                <c:pt idx="17177">
                  <c:v>-263</c:v>
                </c:pt>
                <c:pt idx="17178">
                  <c:v>-141</c:v>
                </c:pt>
                <c:pt idx="17179">
                  <c:v>-42</c:v>
                </c:pt>
                <c:pt idx="17180">
                  <c:v>48</c:v>
                </c:pt>
                <c:pt idx="17181">
                  <c:v>156</c:v>
                </c:pt>
                <c:pt idx="17182">
                  <c:v>259</c:v>
                </c:pt>
                <c:pt idx="17183">
                  <c:v>281</c:v>
                </c:pt>
                <c:pt idx="17184">
                  <c:v>156</c:v>
                </c:pt>
                <c:pt idx="17185">
                  <c:v>-105</c:v>
                </c:pt>
                <c:pt idx="17186">
                  <c:v>-410</c:v>
                </c:pt>
                <c:pt idx="17187">
                  <c:v>-643</c:v>
                </c:pt>
                <c:pt idx="17188">
                  <c:v>-733</c:v>
                </c:pt>
                <c:pt idx="17189">
                  <c:v>-675</c:v>
                </c:pt>
                <c:pt idx="17190">
                  <c:v>-517</c:v>
                </c:pt>
                <c:pt idx="17191">
                  <c:v>-356</c:v>
                </c:pt>
                <c:pt idx="17192">
                  <c:v>-309</c:v>
                </c:pt>
                <c:pt idx="17193">
                  <c:v>-434</c:v>
                </c:pt>
                <c:pt idx="17194">
                  <c:v>-656</c:v>
                </c:pt>
                <c:pt idx="17195">
                  <c:v>-771</c:v>
                </c:pt>
                <c:pt idx="17196">
                  <c:v>-582</c:v>
                </c:pt>
                <c:pt idx="17197">
                  <c:v>-77</c:v>
                </c:pt>
                <c:pt idx="17198">
                  <c:v>517</c:v>
                </c:pt>
                <c:pt idx="17199">
                  <c:v>892</c:v>
                </c:pt>
                <c:pt idx="17200">
                  <c:v>882</c:v>
                </c:pt>
                <c:pt idx="17201">
                  <c:v>578</c:v>
                </c:pt>
                <c:pt idx="17202">
                  <c:v>223</c:v>
                </c:pt>
                <c:pt idx="17203">
                  <c:v>-4</c:v>
                </c:pt>
                <c:pt idx="17204">
                  <c:v>-110</c:v>
                </c:pt>
                <c:pt idx="17205">
                  <c:v>-207</c:v>
                </c:pt>
                <c:pt idx="17206">
                  <c:v>-348</c:v>
                </c:pt>
                <c:pt idx="17207">
                  <c:v>-455</c:v>
                </c:pt>
                <c:pt idx="17208">
                  <c:v>-411</c:v>
                </c:pt>
                <c:pt idx="17209">
                  <c:v>-205</c:v>
                </c:pt>
                <c:pt idx="17210">
                  <c:v>40</c:v>
                </c:pt>
                <c:pt idx="17211">
                  <c:v>204</c:v>
                </c:pt>
                <c:pt idx="17212">
                  <c:v>273</c:v>
                </c:pt>
                <c:pt idx="17213">
                  <c:v>337</c:v>
                </c:pt>
                <c:pt idx="17214">
                  <c:v>449</c:v>
                </c:pt>
                <c:pt idx="17215">
                  <c:v>554</c:v>
                </c:pt>
                <c:pt idx="17216">
                  <c:v>547</c:v>
                </c:pt>
                <c:pt idx="17217">
                  <c:v>408</c:v>
                </c:pt>
                <c:pt idx="17218">
                  <c:v>232</c:v>
                </c:pt>
                <c:pt idx="17219">
                  <c:v>144</c:v>
                </c:pt>
                <c:pt idx="17220">
                  <c:v>183</c:v>
                </c:pt>
                <c:pt idx="17221">
                  <c:v>282</c:v>
                </c:pt>
                <c:pt idx="17222">
                  <c:v>352</c:v>
                </c:pt>
                <c:pt idx="17223">
                  <c:v>352</c:v>
                </c:pt>
                <c:pt idx="17224">
                  <c:v>302</c:v>
                </c:pt>
                <c:pt idx="17225">
                  <c:v>252</c:v>
                </c:pt>
                <c:pt idx="17226">
                  <c:v>257</c:v>
                </c:pt>
                <c:pt idx="17227">
                  <c:v>349</c:v>
                </c:pt>
                <c:pt idx="17228">
                  <c:v>512</c:v>
                </c:pt>
                <c:pt idx="17229">
                  <c:v>667</c:v>
                </c:pt>
                <c:pt idx="17230">
                  <c:v>726</c:v>
                </c:pt>
                <c:pt idx="17231">
                  <c:v>661</c:v>
                </c:pt>
                <c:pt idx="17232">
                  <c:v>525</c:v>
                </c:pt>
                <c:pt idx="17233">
                  <c:v>393</c:v>
                </c:pt>
                <c:pt idx="17234">
                  <c:v>291</c:v>
                </c:pt>
                <c:pt idx="17235">
                  <c:v>192</c:v>
                </c:pt>
                <c:pt idx="17236">
                  <c:v>94</c:v>
                </c:pt>
                <c:pt idx="17237">
                  <c:v>47</c:v>
                </c:pt>
                <c:pt idx="17238">
                  <c:v>100</c:v>
                </c:pt>
                <c:pt idx="17239">
                  <c:v>226</c:v>
                </c:pt>
                <c:pt idx="17240">
                  <c:v>330</c:v>
                </c:pt>
                <c:pt idx="17241">
                  <c:v>346</c:v>
                </c:pt>
                <c:pt idx="17242">
                  <c:v>311</c:v>
                </c:pt>
                <c:pt idx="17243">
                  <c:v>315</c:v>
                </c:pt>
                <c:pt idx="17244">
                  <c:v>393</c:v>
                </c:pt>
                <c:pt idx="17245">
                  <c:v>471</c:v>
                </c:pt>
                <c:pt idx="17246">
                  <c:v>442</c:v>
                </c:pt>
                <c:pt idx="17247">
                  <c:v>279</c:v>
                </c:pt>
                <c:pt idx="17248">
                  <c:v>79</c:v>
                </c:pt>
                <c:pt idx="17249">
                  <c:v>-27</c:v>
                </c:pt>
                <c:pt idx="17250">
                  <c:v>21</c:v>
                </c:pt>
                <c:pt idx="17251">
                  <c:v>176</c:v>
                </c:pt>
                <c:pt idx="17252">
                  <c:v>342</c:v>
                </c:pt>
                <c:pt idx="17253">
                  <c:v>456</c:v>
                </c:pt>
                <c:pt idx="17254">
                  <c:v>517</c:v>
                </c:pt>
                <c:pt idx="17255">
                  <c:v>553</c:v>
                </c:pt>
                <c:pt idx="17256">
                  <c:v>583</c:v>
                </c:pt>
                <c:pt idx="17257">
                  <c:v>606</c:v>
                </c:pt>
                <c:pt idx="17258">
                  <c:v>621</c:v>
                </c:pt>
                <c:pt idx="17259">
                  <c:v>628</c:v>
                </c:pt>
                <c:pt idx="17260">
                  <c:v>616</c:v>
                </c:pt>
                <c:pt idx="17261">
                  <c:v>569</c:v>
                </c:pt>
                <c:pt idx="17262">
                  <c:v>490</c:v>
                </c:pt>
                <c:pt idx="17263">
                  <c:v>416</c:v>
                </c:pt>
                <c:pt idx="17264">
                  <c:v>388</c:v>
                </c:pt>
                <c:pt idx="17265">
                  <c:v>395</c:v>
                </c:pt>
                <c:pt idx="17266">
                  <c:v>374</c:v>
                </c:pt>
                <c:pt idx="17267">
                  <c:v>285</c:v>
                </c:pt>
                <c:pt idx="17268">
                  <c:v>179</c:v>
                </c:pt>
                <c:pt idx="17269">
                  <c:v>154</c:v>
                </c:pt>
                <c:pt idx="17270">
                  <c:v>245</c:v>
                </c:pt>
                <c:pt idx="17271">
                  <c:v>371</c:v>
                </c:pt>
                <c:pt idx="17272">
                  <c:v>427</c:v>
                </c:pt>
                <c:pt idx="17273">
                  <c:v>400</c:v>
                </c:pt>
                <c:pt idx="17274">
                  <c:v>391</c:v>
                </c:pt>
                <c:pt idx="17275">
                  <c:v>491</c:v>
                </c:pt>
                <c:pt idx="17276">
                  <c:v>676</c:v>
                </c:pt>
                <c:pt idx="17277">
                  <c:v>829</c:v>
                </c:pt>
                <c:pt idx="17278">
                  <c:v>854</c:v>
                </c:pt>
                <c:pt idx="17279">
                  <c:v>732</c:v>
                </c:pt>
                <c:pt idx="17280">
                  <c:v>495</c:v>
                </c:pt>
                <c:pt idx="17281">
                  <c:v>190</c:v>
                </c:pt>
                <c:pt idx="17282">
                  <c:v>-100</c:v>
                </c:pt>
                <c:pt idx="17283">
                  <c:v>-254</c:v>
                </c:pt>
                <c:pt idx="17284">
                  <c:v>-188</c:v>
                </c:pt>
                <c:pt idx="17285">
                  <c:v>24</c:v>
                </c:pt>
                <c:pt idx="17286">
                  <c:v>174</c:v>
                </c:pt>
                <c:pt idx="17287">
                  <c:v>97</c:v>
                </c:pt>
                <c:pt idx="17288">
                  <c:v>-147</c:v>
                </c:pt>
                <c:pt idx="17289">
                  <c:v>-312</c:v>
                </c:pt>
                <c:pt idx="17290">
                  <c:v>-186</c:v>
                </c:pt>
                <c:pt idx="17291">
                  <c:v>216</c:v>
                </c:pt>
                <c:pt idx="17292">
                  <c:v>683</c:v>
                </c:pt>
                <c:pt idx="17293">
                  <c:v>992</c:v>
                </c:pt>
                <c:pt idx="17294">
                  <c:v>1055</c:v>
                </c:pt>
                <c:pt idx="17295">
                  <c:v>913</c:v>
                </c:pt>
                <c:pt idx="17296">
                  <c:v>657</c:v>
                </c:pt>
                <c:pt idx="17297">
                  <c:v>377</c:v>
                </c:pt>
                <c:pt idx="17298">
                  <c:v>155</c:v>
                </c:pt>
                <c:pt idx="17299">
                  <c:v>29</c:v>
                </c:pt>
                <c:pt idx="17300">
                  <c:v>-30</c:v>
                </c:pt>
                <c:pt idx="17301">
                  <c:v>-113</c:v>
                </c:pt>
                <c:pt idx="17302">
                  <c:v>-270</c:v>
                </c:pt>
                <c:pt idx="17303">
                  <c:v>-451</c:v>
                </c:pt>
                <c:pt idx="17304">
                  <c:v>-542</c:v>
                </c:pt>
                <c:pt idx="17305">
                  <c:v>-480</c:v>
                </c:pt>
                <c:pt idx="17306">
                  <c:v>-323</c:v>
                </c:pt>
                <c:pt idx="17307">
                  <c:v>-197</c:v>
                </c:pt>
                <c:pt idx="17308">
                  <c:v>-186</c:v>
                </c:pt>
                <c:pt idx="17309">
                  <c:v>-272</c:v>
                </c:pt>
                <c:pt idx="17310">
                  <c:v>-389</c:v>
                </c:pt>
                <c:pt idx="17311">
                  <c:v>-497</c:v>
                </c:pt>
                <c:pt idx="17312">
                  <c:v>-602</c:v>
                </c:pt>
                <c:pt idx="17313">
                  <c:v>-701</c:v>
                </c:pt>
                <c:pt idx="17314">
                  <c:v>-739</c:v>
                </c:pt>
                <c:pt idx="17315">
                  <c:v>-655</c:v>
                </c:pt>
                <c:pt idx="17316">
                  <c:v>-464</c:v>
                </c:pt>
                <c:pt idx="17317">
                  <c:v>-281</c:v>
                </c:pt>
                <c:pt idx="17318">
                  <c:v>-231</c:v>
                </c:pt>
                <c:pt idx="17319">
                  <c:v>-320</c:v>
                </c:pt>
                <c:pt idx="17320">
                  <c:v>-417</c:v>
                </c:pt>
                <c:pt idx="17321">
                  <c:v>-384</c:v>
                </c:pt>
                <c:pt idx="17322">
                  <c:v>-225</c:v>
                </c:pt>
                <c:pt idx="17323">
                  <c:v>-101</c:v>
                </c:pt>
                <c:pt idx="17324">
                  <c:v>-163</c:v>
                </c:pt>
                <c:pt idx="17325">
                  <c:v>-384</c:v>
                </c:pt>
                <c:pt idx="17326">
                  <c:v>-567</c:v>
                </c:pt>
                <c:pt idx="17327">
                  <c:v>-546</c:v>
                </c:pt>
                <c:pt idx="17328">
                  <c:v>-353</c:v>
                </c:pt>
                <c:pt idx="17329">
                  <c:v>-190</c:v>
                </c:pt>
                <c:pt idx="17330">
                  <c:v>-212</c:v>
                </c:pt>
                <c:pt idx="17331">
                  <c:v>-365</c:v>
                </c:pt>
                <c:pt idx="17332">
                  <c:v>-442</c:v>
                </c:pt>
                <c:pt idx="17333">
                  <c:v>-300</c:v>
                </c:pt>
                <c:pt idx="17334">
                  <c:v>-18</c:v>
                </c:pt>
                <c:pt idx="17335">
                  <c:v>177</c:v>
                </c:pt>
                <c:pt idx="17336">
                  <c:v>123</c:v>
                </c:pt>
                <c:pt idx="17337">
                  <c:v>-126</c:v>
                </c:pt>
                <c:pt idx="17338">
                  <c:v>-346</c:v>
                </c:pt>
                <c:pt idx="17339">
                  <c:v>-338</c:v>
                </c:pt>
                <c:pt idx="17340">
                  <c:v>-101</c:v>
                </c:pt>
                <c:pt idx="17341">
                  <c:v>171</c:v>
                </c:pt>
                <c:pt idx="17342">
                  <c:v>263</c:v>
                </c:pt>
                <c:pt idx="17343">
                  <c:v>107</c:v>
                </c:pt>
                <c:pt idx="17344">
                  <c:v>-159</c:v>
                </c:pt>
                <c:pt idx="17345">
                  <c:v>-327</c:v>
                </c:pt>
                <c:pt idx="17346">
                  <c:v>-290</c:v>
                </c:pt>
                <c:pt idx="17347">
                  <c:v>-125</c:v>
                </c:pt>
                <c:pt idx="17348">
                  <c:v>-1</c:v>
                </c:pt>
                <c:pt idx="17349">
                  <c:v>-24</c:v>
                </c:pt>
                <c:pt idx="17350">
                  <c:v>-143</c:v>
                </c:pt>
                <c:pt idx="17351">
                  <c:v>-221</c:v>
                </c:pt>
                <c:pt idx="17352">
                  <c:v>-171</c:v>
                </c:pt>
                <c:pt idx="17353">
                  <c:v>-28</c:v>
                </c:pt>
                <c:pt idx="17354">
                  <c:v>95</c:v>
                </c:pt>
                <c:pt idx="17355">
                  <c:v>117</c:v>
                </c:pt>
                <c:pt idx="17356">
                  <c:v>36</c:v>
                </c:pt>
                <c:pt idx="17357">
                  <c:v>-92</c:v>
                </c:pt>
                <c:pt idx="17358">
                  <c:v>-215</c:v>
                </c:pt>
                <c:pt idx="17359">
                  <c:v>-293</c:v>
                </c:pt>
                <c:pt idx="17360">
                  <c:v>-300</c:v>
                </c:pt>
                <c:pt idx="17361">
                  <c:v>-230</c:v>
                </c:pt>
                <c:pt idx="17362">
                  <c:v>-131</c:v>
                </c:pt>
                <c:pt idx="17363">
                  <c:v>-102</c:v>
                </c:pt>
                <c:pt idx="17364">
                  <c:v>-215</c:v>
                </c:pt>
                <c:pt idx="17365">
                  <c:v>-438</c:v>
                </c:pt>
                <c:pt idx="17366">
                  <c:v>-620</c:v>
                </c:pt>
                <c:pt idx="17367">
                  <c:v>-600</c:v>
                </c:pt>
                <c:pt idx="17368">
                  <c:v>-339</c:v>
                </c:pt>
                <c:pt idx="17369">
                  <c:v>39</c:v>
                </c:pt>
                <c:pt idx="17370">
                  <c:v>342</c:v>
                </c:pt>
                <c:pt idx="17371">
                  <c:v>454</c:v>
                </c:pt>
                <c:pt idx="17372">
                  <c:v>413</c:v>
                </c:pt>
                <c:pt idx="17373">
                  <c:v>353</c:v>
                </c:pt>
                <c:pt idx="17374">
                  <c:v>374</c:v>
                </c:pt>
                <c:pt idx="17375">
                  <c:v>460</c:v>
                </c:pt>
                <c:pt idx="17376">
                  <c:v>511</c:v>
                </c:pt>
                <c:pt idx="17377">
                  <c:v>455</c:v>
                </c:pt>
                <c:pt idx="17378">
                  <c:v>333</c:v>
                </c:pt>
                <c:pt idx="17379">
                  <c:v>268</c:v>
                </c:pt>
                <c:pt idx="17380">
                  <c:v>334</c:v>
                </c:pt>
                <c:pt idx="17381">
                  <c:v>454</c:v>
                </c:pt>
                <c:pt idx="17382">
                  <c:v>457</c:v>
                </c:pt>
                <c:pt idx="17383">
                  <c:v>245</c:v>
                </c:pt>
                <c:pt idx="17384">
                  <c:v>-73</c:v>
                </c:pt>
                <c:pt idx="17385">
                  <c:v>-259</c:v>
                </c:pt>
                <c:pt idx="17386">
                  <c:v>-150</c:v>
                </c:pt>
                <c:pt idx="17387">
                  <c:v>205</c:v>
                </c:pt>
                <c:pt idx="17388">
                  <c:v>632</c:v>
                </c:pt>
                <c:pt idx="17389">
                  <c:v>1010</c:v>
                </c:pt>
                <c:pt idx="17390">
                  <c:v>1331</c:v>
                </c:pt>
                <c:pt idx="17391">
                  <c:v>1575</c:v>
                </c:pt>
                <c:pt idx="17392">
                  <c:v>1605</c:v>
                </c:pt>
                <c:pt idx="17393">
                  <c:v>1301</c:v>
                </c:pt>
                <c:pt idx="17394">
                  <c:v>805</c:v>
                </c:pt>
                <c:pt idx="17395">
                  <c:v>529</c:v>
                </c:pt>
                <c:pt idx="17396">
                  <c:v>799</c:v>
                </c:pt>
                <c:pt idx="17397">
                  <c:v>1458</c:v>
                </c:pt>
                <c:pt idx="17398">
                  <c:v>1899</c:v>
                </c:pt>
                <c:pt idx="17399">
                  <c:v>1595</c:v>
                </c:pt>
                <c:pt idx="17400">
                  <c:v>614</c:v>
                </c:pt>
                <c:pt idx="17401">
                  <c:v>-417</c:v>
                </c:pt>
                <c:pt idx="17402">
                  <c:v>-874</c:v>
                </c:pt>
                <c:pt idx="17403">
                  <c:v>-666</c:v>
                </c:pt>
                <c:pt idx="17404">
                  <c:v>-216</c:v>
                </c:pt>
                <c:pt idx="17405">
                  <c:v>10</c:v>
                </c:pt>
                <c:pt idx="17406">
                  <c:v>-74</c:v>
                </c:pt>
                <c:pt idx="17407">
                  <c:v>-220</c:v>
                </c:pt>
                <c:pt idx="17408">
                  <c:v>-174</c:v>
                </c:pt>
                <c:pt idx="17409">
                  <c:v>73</c:v>
                </c:pt>
                <c:pt idx="17410">
                  <c:v>338</c:v>
                </c:pt>
                <c:pt idx="17411">
                  <c:v>464</c:v>
                </c:pt>
                <c:pt idx="17412">
                  <c:v>429</c:v>
                </c:pt>
                <c:pt idx="17413">
                  <c:v>305</c:v>
                </c:pt>
                <c:pt idx="17414">
                  <c:v>177</c:v>
                </c:pt>
                <c:pt idx="17415">
                  <c:v>108</c:v>
                </c:pt>
                <c:pt idx="17416">
                  <c:v>146</c:v>
                </c:pt>
                <c:pt idx="17417">
                  <c:v>300</c:v>
                </c:pt>
                <c:pt idx="17418">
                  <c:v>506</c:v>
                </c:pt>
                <c:pt idx="17419">
                  <c:v>647</c:v>
                </c:pt>
                <c:pt idx="17420">
                  <c:v>638</c:v>
                </c:pt>
                <c:pt idx="17421">
                  <c:v>490</c:v>
                </c:pt>
                <c:pt idx="17422">
                  <c:v>290</c:v>
                </c:pt>
                <c:pt idx="17423">
                  <c:v>130</c:v>
                </c:pt>
                <c:pt idx="17424">
                  <c:v>47</c:v>
                </c:pt>
                <c:pt idx="17425">
                  <c:v>52</c:v>
                </c:pt>
                <c:pt idx="17426">
                  <c:v>162</c:v>
                </c:pt>
                <c:pt idx="17427">
                  <c:v>410</c:v>
                </c:pt>
                <c:pt idx="17428">
                  <c:v>812</c:v>
                </c:pt>
                <c:pt idx="17429">
                  <c:v>1329</c:v>
                </c:pt>
                <c:pt idx="17430">
                  <c:v>1883</c:v>
                </c:pt>
                <c:pt idx="17431">
                  <c:v>2392</c:v>
                </c:pt>
                <c:pt idx="17432">
                  <c:v>2767</c:v>
                </c:pt>
                <c:pt idx="17433">
                  <c:v>2874</c:v>
                </c:pt>
                <c:pt idx="17434">
                  <c:v>2519</c:v>
                </c:pt>
                <c:pt idx="17435">
                  <c:v>1535</c:v>
                </c:pt>
                <c:pt idx="17436">
                  <c:v>-46</c:v>
                </c:pt>
                <c:pt idx="17437">
                  <c:v>-1909</c:v>
                </c:pt>
                <c:pt idx="17438">
                  <c:v>-3553</c:v>
                </c:pt>
                <c:pt idx="17439">
                  <c:v>-4585</c:v>
                </c:pt>
                <c:pt idx="17440">
                  <c:v>-4927</c:v>
                </c:pt>
                <c:pt idx="17441">
                  <c:v>-4781</c:v>
                </c:pt>
                <c:pt idx="17442">
                  <c:v>-4357</c:v>
                </c:pt>
                <c:pt idx="17443">
                  <c:v>-3680</c:v>
                </c:pt>
                <c:pt idx="17444">
                  <c:v>-2663</c:v>
                </c:pt>
                <c:pt idx="17445">
                  <c:v>-1381</c:v>
                </c:pt>
                <c:pt idx="17446">
                  <c:v>-215</c:v>
                </c:pt>
                <c:pt idx="17447">
                  <c:v>346</c:v>
                </c:pt>
                <c:pt idx="17448">
                  <c:v>98</c:v>
                </c:pt>
                <c:pt idx="17449">
                  <c:v>-678</c:v>
                </c:pt>
                <c:pt idx="17450">
                  <c:v>-1413</c:v>
                </c:pt>
                <c:pt idx="17451">
                  <c:v>-1674</c:v>
                </c:pt>
                <c:pt idx="17452">
                  <c:v>-1437</c:v>
                </c:pt>
                <c:pt idx="17453">
                  <c:v>-993</c:v>
                </c:pt>
                <c:pt idx="17454">
                  <c:v>-634</c:v>
                </c:pt>
                <c:pt idx="17455">
                  <c:v>-441</c:v>
                </c:pt>
                <c:pt idx="17456">
                  <c:v>-325</c:v>
                </c:pt>
                <c:pt idx="17457">
                  <c:v>-191</c:v>
                </c:pt>
                <c:pt idx="17458">
                  <c:v>-23</c:v>
                </c:pt>
                <c:pt idx="17459">
                  <c:v>167</c:v>
                </c:pt>
                <c:pt idx="17460">
                  <c:v>405</c:v>
                </c:pt>
                <c:pt idx="17461">
                  <c:v>718</c:v>
                </c:pt>
                <c:pt idx="17462">
                  <c:v>1057</c:v>
                </c:pt>
                <c:pt idx="17463">
                  <c:v>1308</c:v>
                </c:pt>
                <c:pt idx="17464">
                  <c:v>1401</c:v>
                </c:pt>
                <c:pt idx="17465">
                  <c:v>1396</c:v>
                </c:pt>
                <c:pt idx="17466">
                  <c:v>1427</c:v>
                </c:pt>
                <c:pt idx="17467">
                  <c:v>1540</c:v>
                </c:pt>
                <c:pt idx="17468">
                  <c:v>1628</c:v>
                </c:pt>
                <c:pt idx="17469">
                  <c:v>1535</c:v>
                </c:pt>
                <c:pt idx="17470">
                  <c:v>1224</c:v>
                </c:pt>
                <c:pt idx="17471">
                  <c:v>832</c:v>
                </c:pt>
                <c:pt idx="17472">
                  <c:v>559</c:v>
                </c:pt>
                <c:pt idx="17473">
                  <c:v>504</c:v>
                </c:pt>
                <c:pt idx="17474">
                  <c:v>607</c:v>
                </c:pt>
                <c:pt idx="17475">
                  <c:v>732</c:v>
                </c:pt>
                <c:pt idx="17476">
                  <c:v>791</c:v>
                </c:pt>
                <c:pt idx="17477">
                  <c:v>807</c:v>
                </c:pt>
                <c:pt idx="17478">
                  <c:v>873</c:v>
                </c:pt>
                <c:pt idx="17479">
                  <c:v>1038</c:v>
                </c:pt>
                <c:pt idx="17480">
                  <c:v>1241</c:v>
                </c:pt>
                <c:pt idx="17481">
                  <c:v>1340</c:v>
                </c:pt>
                <c:pt idx="17482">
                  <c:v>1258</c:v>
                </c:pt>
                <c:pt idx="17483">
                  <c:v>1095</c:v>
                </c:pt>
                <c:pt idx="17484">
                  <c:v>1064</c:v>
                </c:pt>
                <c:pt idx="17485">
                  <c:v>1284</c:v>
                </c:pt>
                <c:pt idx="17486">
                  <c:v>1615</c:v>
                </c:pt>
                <c:pt idx="17487">
                  <c:v>1766</c:v>
                </c:pt>
                <c:pt idx="17488">
                  <c:v>1592</c:v>
                </c:pt>
                <c:pt idx="17489">
                  <c:v>1268</c:v>
                </c:pt>
                <c:pt idx="17490">
                  <c:v>1124</c:v>
                </c:pt>
                <c:pt idx="17491">
                  <c:v>1295</c:v>
                </c:pt>
                <c:pt idx="17492">
                  <c:v>1566</c:v>
                </c:pt>
                <c:pt idx="17493">
                  <c:v>1605</c:v>
                </c:pt>
                <c:pt idx="17494">
                  <c:v>1309</c:v>
                </c:pt>
                <c:pt idx="17495">
                  <c:v>910</c:v>
                </c:pt>
                <c:pt idx="17496">
                  <c:v>713</c:v>
                </c:pt>
                <c:pt idx="17497">
                  <c:v>800</c:v>
                </c:pt>
                <c:pt idx="17498">
                  <c:v>993</c:v>
                </c:pt>
                <c:pt idx="17499">
                  <c:v>1085</c:v>
                </c:pt>
                <c:pt idx="17500">
                  <c:v>0</c:v>
                </c:pt>
                <c:pt idx="17501">
                  <c:v>-1</c:v>
                </c:pt>
                <c:pt idx="17502">
                  <c:v>-9</c:v>
                </c:pt>
                <c:pt idx="17503">
                  <c:v>-26</c:v>
                </c:pt>
                <c:pt idx="17504">
                  <c:v>-48</c:v>
                </c:pt>
                <c:pt idx="17505">
                  <c:v>-56</c:v>
                </c:pt>
                <c:pt idx="17506">
                  <c:v>-29</c:v>
                </c:pt>
                <c:pt idx="17507">
                  <c:v>27</c:v>
                </c:pt>
                <c:pt idx="17508">
                  <c:v>79</c:v>
                </c:pt>
                <c:pt idx="17509">
                  <c:v>83</c:v>
                </c:pt>
                <c:pt idx="17510">
                  <c:v>38</c:v>
                </c:pt>
                <c:pt idx="17511">
                  <c:v>-7</c:v>
                </c:pt>
                <c:pt idx="17512">
                  <c:v>0</c:v>
                </c:pt>
                <c:pt idx="17513">
                  <c:v>43</c:v>
                </c:pt>
                <c:pt idx="17514">
                  <c:v>53</c:v>
                </c:pt>
                <c:pt idx="17515">
                  <c:v>-14</c:v>
                </c:pt>
                <c:pt idx="17516">
                  <c:v>-92</c:v>
                </c:pt>
                <c:pt idx="17517">
                  <c:v>-63</c:v>
                </c:pt>
                <c:pt idx="17518">
                  <c:v>79</c:v>
                </c:pt>
                <c:pt idx="17519">
                  <c:v>161</c:v>
                </c:pt>
                <c:pt idx="17520">
                  <c:v>-4</c:v>
                </c:pt>
                <c:pt idx="17521">
                  <c:v>-337</c:v>
                </c:pt>
                <c:pt idx="17522">
                  <c:v>-443</c:v>
                </c:pt>
                <c:pt idx="17523">
                  <c:v>35</c:v>
                </c:pt>
                <c:pt idx="17524">
                  <c:v>956</c:v>
                </c:pt>
                <c:pt idx="17525">
                  <c:v>1642</c:v>
                </c:pt>
                <c:pt idx="17526">
                  <c:v>1425</c:v>
                </c:pt>
                <c:pt idx="17527">
                  <c:v>300</c:v>
                </c:pt>
                <c:pt idx="17528">
                  <c:v>-999</c:v>
                </c:pt>
                <c:pt idx="17529">
                  <c:v>-1668</c:v>
                </c:pt>
                <c:pt idx="17530">
                  <c:v>-1555</c:v>
                </c:pt>
                <c:pt idx="17531">
                  <c:v>-1181</c:v>
                </c:pt>
                <c:pt idx="17532">
                  <c:v>-1035</c:v>
                </c:pt>
                <c:pt idx="17533">
                  <c:v>-992</c:v>
                </c:pt>
                <c:pt idx="17534">
                  <c:v>-562</c:v>
                </c:pt>
                <c:pt idx="17535">
                  <c:v>309</c:v>
                </c:pt>
                <c:pt idx="17536">
                  <c:v>920</c:v>
                </c:pt>
                <c:pt idx="17537">
                  <c:v>498</c:v>
                </c:pt>
                <c:pt idx="17538">
                  <c:v>-758</c:v>
                </c:pt>
                <c:pt idx="17539">
                  <c:v>-1556</c:v>
                </c:pt>
                <c:pt idx="17540">
                  <c:v>-626</c:v>
                </c:pt>
                <c:pt idx="17541">
                  <c:v>1958</c:v>
                </c:pt>
                <c:pt idx="17542">
                  <c:v>4662</c:v>
                </c:pt>
                <c:pt idx="17543">
                  <c:v>5775</c:v>
                </c:pt>
                <c:pt idx="17544">
                  <c:v>4838</c:v>
                </c:pt>
                <c:pt idx="17545">
                  <c:v>2883</c:v>
                </c:pt>
                <c:pt idx="17546">
                  <c:v>1347</c:v>
                </c:pt>
                <c:pt idx="17547">
                  <c:v>872</c:v>
                </c:pt>
                <c:pt idx="17548">
                  <c:v>1084</c:v>
                </c:pt>
                <c:pt idx="17549">
                  <c:v>1290</c:v>
                </c:pt>
                <c:pt idx="17550">
                  <c:v>1225</c:v>
                </c:pt>
                <c:pt idx="17551">
                  <c:v>1111</c:v>
                </c:pt>
                <c:pt idx="17552">
                  <c:v>1217</c:v>
                </c:pt>
                <c:pt idx="17553">
                  <c:v>1516</c:v>
                </c:pt>
                <c:pt idx="17554">
                  <c:v>1746</c:v>
                </c:pt>
                <c:pt idx="17555">
                  <c:v>1687</c:v>
                </c:pt>
                <c:pt idx="17556">
                  <c:v>1335</c:v>
                </c:pt>
                <c:pt idx="17557">
                  <c:v>871</c:v>
                </c:pt>
                <c:pt idx="17558">
                  <c:v>536</c:v>
                </c:pt>
                <c:pt idx="17559">
                  <c:v>465</c:v>
                </c:pt>
                <c:pt idx="17560">
                  <c:v>600</c:v>
                </c:pt>
                <c:pt idx="17561">
                  <c:v>757</c:v>
                </c:pt>
                <c:pt idx="17562">
                  <c:v>887</c:v>
                </c:pt>
                <c:pt idx="17563">
                  <c:v>1286</c:v>
                </c:pt>
                <c:pt idx="17564">
                  <c:v>2402</c:v>
                </c:pt>
                <c:pt idx="17565">
                  <c:v>4273</c:v>
                </c:pt>
                <c:pt idx="17566">
                  <c:v>6128</c:v>
                </c:pt>
                <c:pt idx="17567">
                  <c:v>6725</c:v>
                </c:pt>
                <c:pt idx="17568">
                  <c:v>5306</c:v>
                </c:pt>
                <c:pt idx="17569">
                  <c:v>2313</c:v>
                </c:pt>
                <c:pt idx="17570">
                  <c:v>-879</c:v>
                </c:pt>
                <c:pt idx="17571">
                  <c:v>-3005</c:v>
                </c:pt>
                <c:pt idx="17572">
                  <c:v>-3765</c:v>
                </c:pt>
                <c:pt idx="17573">
                  <c:v>-3731</c:v>
                </c:pt>
                <c:pt idx="17574">
                  <c:v>-3547</c:v>
                </c:pt>
                <c:pt idx="17575">
                  <c:v>-3317</c:v>
                </c:pt>
                <c:pt idx="17576">
                  <c:v>-2745</c:v>
                </c:pt>
                <c:pt idx="17577">
                  <c:v>-1710</c:v>
                </c:pt>
                <c:pt idx="17578">
                  <c:v>-562</c:v>
                </c:pt>
                <c:pt idx="17579">
                  <c:v>187</c:v>
                </c:pt>
                <c:pt idx="17580">
                  <c:v>352</c:v>
                </c:pt>
                <c:pt idx="17581">
                  <c:v>211</c:v>
                </c:pt>
                <c:pt idx="17582">
                  <c:v>170</c:v>
                </c:pt>
                <c:pt idx="17583">
                  <c:v>370</c:v>
                </c:pt>
                <c:pt idx="17584">
                  <c:v>634</c:v>
                </c:pt>
                <c:pt idx="17585">
                  <c:v>727</c:v>
                </c:pt>
                <c:pt idx="17586">
                  <c:v>594</c:v>
                </c:pt>
                <c:pt idx="17587">
                  <c:v>357</c:v>
                </c:pt>
                <c:pt idx="17588">
                  <c:v>143</c:v>
                </c:pt>
                <c:pt idx="17589">
                  <c:v>-11</c:v>
                </c:pt>
                <c:pt idx="17590">
                  <c:v>-113</c:v>
                </c:pt>
                <c:pt idx="17591">
                  <c:v>-129</c:v>
                </c:pt>
                <c:pt idx="17592">
                  <c:v>-13</c:v>
                </c:pt>
                <c:pt idx="17593">
                  <c:v>213</c:v>
                </c:pt>
                <c:pt idx="17594">
                  <c:v>425</c:v>
                </c:pt>
                <c:pt idx="17595">
                  <c:v>496</c:v>
                </c:pt>
                <c:pt idx="17596">
                  <c:v>416</c:v>
                </c:pt>
                <c:pt idx="17597">
                  <c:v>301</c:v>
                </c:pt>
                <c:pt idx="17598">
                  <c:v>275</c:v>
                </c:pt>
                <c:pt idx="17599">
                  <c:v>348</c:v>
                </c:pt>
                <c:pt idx="17600">
                  <c:v>426</c:v>
                </c:pt>
                <c:pt idx="17601">
                  <c:v>413</c:v>
                </c:pt>
                <c:pt idx="17602">
                  <c:v>318</c:v>
                </c:pt>
                <c:pt idx="17603">
                  <c:v>240</c:v>
                </c:pt>
                <c:pt idx="17604">
                  <c:v>263</c:v>
                </c:pt>
                <c:pt idx="17605">
                  <c:v>375</c:v>
                </c:pt>
                <c:pt idx="17606">
                  <c:v>486</c:v>
                </c:pt>
                <c:pt idx="17607">
                  <c:v>509</c:v>
                </c:pt>
                <c:pt idx="17608">
                  <c:v>428</c:v>
                </c:pt>
                <c:pt idx="17609">
                  <c:v>287</c:v>
                </c:pt>
                <c:pt idx="17610">
                  <c:v>149</c:v>
                </c:pt>
                <c:pt idx="17611">
                  <c:v>62</c:v>
                </c:pt>
                <c:pt idx="17612">
                  <c:v>54</c:v>
                </c:pt>
                <c:pt idx="17613">
                  <c:v>110</c:v>
                </c:pt>
                <c:pt idx="17614">
                  <c:v>164</c:v>
                </c:pt>
                <c:pt idx="17615">
                  <c:v>130</c:v>
                </c:pt>
                <c:pt idx="17616">
                  <c:v>-3</c:v>
                </c:pt>
                <c:pt idx="17617">
                  <c:v>-121</c:v>
                </c:pt>
                <c:pt idx="17618">
                  <c:v>-60</c:v>
                </c:pt>
                <c:pt idx="17619">
                  <c:v>224</c:v>
                </c:pt>
                <c:pt idx="17620">
                  <c:v>582</c:v>
                </c:pt>
                <c:pt idx="17621">
                  <c:v>794</c:v>
                </c:pt>
                <c:pt idx="17622">
                  <c:v>786</c:v>
                </c:pt>
                <c:pt idx="17623">
                  <c:v>697</c:v>
                </c:pt>
                <c:pt idx="17624">
                  <c:v>720</c:v>
                </c:pt>
                <c:pt idx="17625">
                  <c:v>877</c:v>
                </c:pt>
                <c:pt idx="17626">
                  <c:v>1008</c:v>
                </c:pt>
                <c:pt idx="17627">
                  <c:v>959</c:v>
                </c:pt>
                <c:pt idx="17628">
                  <c:v>755</c:v>
                </c:pt>
                <c:pt idx="17629">
                  <c:v>552</c:v>
                </c:pt>
                <c:pt idx="17630">
                  <c:v>468</c:v>
                </c:pt>
                <c:pt idx="17631">
                  <c:v>482</c:v>
                </c:pt>
                <c:pt idx="17632">
                  <c:v>529</c:v>
                </c:pt>
                <c:pt idx="17633">
                  <c:v>600</c:v>
                </c:pt>
                <c:pt idx="17634">
                  <c:v>741</c:v>
                </c:pt>
                <c:pt idx="17635">
                  <c:v>941</c:v>
                </c:pt>
                <c:pt idx="17636">
                  <c:v>1095</c:v>
                </c:pt>
                <c:pt idx="17637">
                  <c:v>1094</c:v>
                </c:pt>
                <c:pt idx="17638">
                  <c:v>937</c:v>
                </c:pt>
                <c:pt idx="17639">
                  <c:v>729</c:v>
                </c:pt>
                <c:pt idx="17640">
                  <c:v>585</c:v>
                </c:pt>
                <c:pt idx="17641">
                  <c:v>550</c:v>
                </c:pt>
                <c:pt idx="17642">
                  <c:v>604</c:v>
                </c:pt>
                <c:pt idx="17643">
                  <c:v>699</c:v>
                </c:pt>
                <c:pt idx="17644">
                  <c:v>784</c:v>
                </c:pt>
                <c:pt idx="17645">
                  <c:v>808</c:v>
                </c:pt>
                <c:pt idx="17646">
                  <c:v>748</c:v>
                </c:pt>
                <c:pt idx="17647">
                  <c:v>646</c:v>
                </c:pt>
                <c:pt idx="17648">
                  <c:v>576</c:v>
                </c:pt>
                <c:pt idx="17649">
                  <c:v>575</c:v>
                </c:pt>
                <c:pt idx="17650">
                  <c:v>608</c:v>
                </c:pt>
                <c:pt idx="17651">
                  <c:v>621</c:v>
                </c:pt>
                <c:pt idx="17652">
                  <c:v>616</c:v>
                </c:pt>
                <c:pt idx="17653">
                  <c:v>634</c:v>
                </c:pt>
                <c:pt idx="17654">
                  <c:v>668</c:v>
                </c:pt>
                <c:pt idx="17655">
                  <c:v>632</c:v>
                </c:pt>
                <c:pt idx="17656">
                  <c:v>444</c:v>
                </c:pt>
                <c:pt idx="17657">
                  <c:v>167</c:v>
                </c:pt>
                <c:pt idx="17658">
                  <c:v>11</c:v>
                </c:pt>
                <c:pt idx="17659">
                  <c:v>164</c:v>
                </c:pt>
                <c:pt idx="17660">
                  <c:v>613</c:v>
                </c:pt>
                <c:pt idx="17661">
                  <c:v>1120</c:v>
                </c:pt>
                <c:pt idx="17662">
                  <c:v>1394</c:v>
                </c:pt>
                <c:pt idx="17663">
                  <c:v>1303</c:v>
                </c:pt>
                <c:pt idx="17664">
                  <c:v>951</c:v>
                </c:pt>
                <c:pt idx="17665">
                  <c:v>581</c:v>
                </c:pt>
                <c:pt idx="17666">
                  <c:v>399</c:v>
                </c:pt>
                <c:pt idx="17667">
                  <c:v>437</c:v>
                </c:pt>
                <c:pt idx="17668">
                  <c:v>554</c:v>
                </c:pt>
                <c:pt idx="17669">
                  <c:v>575</c:v>
                </c:pt>
                <c:pt idx="17670">
                  <c:v>463</c:v>
                </c:pt>
                <c:pt idx="17671">
                  <c:v>373</c:v>
                </c:pt>
                <c:pt idx="17672">
                  <c:v>501</c:v>
                </c:pt>
                <c:pt idx="17673">
                  <c:v>854</c:v>
                </c:pt>
                <c:pt idx="17674">
                  <c:v>1178</c:v>
                </c:pt>
                <c:pt idx="17675">
                  <c:v>1180</c:v>
                </c:pt>
                <c:pt idx="17676">
                  <c:v>834</c:v>
                </c:pt>
                <c:pt idx="17677">
                  <c:v>438</c:v>
                </c:pt>
                <c:pt idx="17678">
                  <c:v>327</c:v>
                </c:pt>
                <c:pt idx="17679">
                  <c:v>537</c:v>
                </c:pt>
                <c:pt idx="17680">
                  <c:v>803</c:v>
                </c:pt>
                <c:pt idx="17681">
                  <c:v>891</c:v>
                </c:pt>
                <c:pt idx="17682">
                  <c:v>851</c:v>
                </c:pt>
                <c:pt idx="17683">
                  <c:v>881</c:v>
                </c:pt>
                <c:pt idx="17684">
                  <c:v>975</c:v>
                </c:pt>
                <c:pt idx="17685">
                  <c:v>871</c:v>
                </c:pt>
                <c:pt idx="17686">
                  <c:v>428</c:v>
                </c:pt>
                <c:pt idx="17687">
                  <c:v>0</c:v>
                </c:pt>
                <c:pt idx="17688">
                  <c:v>241</c:v>
                </c:pt>
                <c:pt idx="17689">
                  <c:v>1437</c:v>
                </c:pt>
                <c:pt idx="17690">
                  <c:v>3038</c:v>
                </c:pt>
                <c:pt idx="17691">
                  <c:v>3994</c:v>
                </c:pt>
                <c:pt idx="17692">
                  <c:v>3642</c:v>
                </c:pt>
                <c:pt idx="17693">
                  <c:v>2275</c:v>
                </c:pt>
                <c:pt idx="17694">
                  <c:v>853</c:v>
                </c:pt>
                <c:pt idx="17695">
                  <c:v>166</c:v>
                </c:pt>
                <c:pt idx="17696">
                  <c:v>273</c:v>
                </c:pt>
                <c:pt idx="17697">
                  <c:v>672</c:v>
                </c:pt>
                <c:pt idx="17698">
                  <c:v>877</c:v>
                </c:pt>
                <c:pt idx="17699">
                  <c:v>802</c:v>
                </c:pt>
                <c:pt idx="17700">
                  <c:v>654</c:v>
                </c:pt>
                <c:pt idx="17701">
                  <c:v>604</c:v>
                </c:pt>
                <c:pt idx="17702">
                  <c:v>636</c:v>
                </c:pt>
                <c:pt idx="17703">
                  <c:v>636</c:v>
                </c:pt>
                <c:pt idx="17704">
                  <c:v>556</c:v>
                </c:pt>
                <c:pt idx="17705">
                  <c:v>432</c:v>
                </c:pt>
                <c:pt idx="17706">
                  <c:v>315</c:v>
                </c:pt>
                <c:pt idx="17707">
                  <c:v>208</c:v>
                </c:pt>
                <c:pt idx="17708">
                  <c:v>82</c:v>
                </c:pt>
                <c:pt idx="17709">
                  <c:v>-75</c:v>
                </c:pt>
                <c:pt idx="17710">
                  <c:v>-257</c:v>
                </c:pt>
                <c:pt idx="17711">
                  <c:v>-439</c:v>
                </c:pt>
                <c:pt idx="17712">
                  <c:v>-598</c:v>
                </c:pt>
                <c:pt idx="17713">
                  <c:v>-701</c:v>
                </c:pt>
                <c:pt idx="17714">
                  <c:v>-726</c:v>
                </c:pt>
                <c:pt idx="17715">
                  <c:v>-681</c:v>
                </c:pt>
                <c:pt idx="17716">
                  <c:v>-620</c:v>
                </c:pt>
                <c:pt idx="17717">
                  <c:v>-601</c:v>
                </c:pt>
                <c:pt idx="17718">
                  <c:v>-628</c:v>
                </c:pt>
                <c:pt idx="17719">
                  <c:v>-615</c:v>
                </c:pt>
                <c:pt idx="17720">
                  <c:v>-461</c:v>
                </c:pt>
                <c:pt idx="17721">
                  <c:v>-170</c:v>
                </c:pt>
                <c:pt idx="17722">
                  <c:v>75</c:v>
                </c:pt>
                <c:pt idx="17723">
                  <c:v>35</c:v>
                </c:pt>
                <c:pt idx="17724">
                  <c:v>-339</c:v>
                </c:pt>
                <c:pt idx="17725">
                  <c:v>-774</c:v>
                </c:pt>
                <c:pt idx="17726">
                  <c:v>-833</c:v>
                </c:pt>
                <c:pt idx="17727">
                  <c:v>-304</c:v>
                </c:pt>
                <c:pt idx="17728">
                  <c:v>577</c:v>
                </c:pt>
                <c:pt idx="17729">
                  <c:v>1325</c:v>
                </c:pt>
                <c:pt idx="17730">
                  <c:v>1631</c:v>
                </c:pt>
                <c:pt idx="17731">
                  <c:v>1598</c:v>
                </c:pt>
                <c:pt idx="17732">
                  <c:v>1505</c:v>
                </c:pt>
                <c:pt idx="17733">
                  <c:v>1412</c:v>
                </c:pt>
                <c:pt idx="17734">
                  <c:v>1065</c:v>
                </c:pt>
                <c:pt idx="17735">
                  <c:v>258</c:v>
                </c:pt>
                <c:pt idx="17736">
                  <c:v>-806</c:v>
                </c:pt>
                <c:pt idx="17737">
                  <c:v>-1596</c:v>
                </c:pt>
                <c:pt idx="17738">
                  <c:v>-1740</c:v>
                </c:pt>
                <c:pt idx="17739">
                  <c:v>-1366</c:v>
                </c:pt>
                <c:pt idx="17740">
                  <c:v>-935</c:v>
                </c:pt>
                <c:pt idx="17741">
                  <c:v>-773</c:v>
                </c:pt>
                <c:pt idx="17742">
                  <c:v>-836</c:v>
                </c:pt>
                <c:pt idx="17743">
                  <c:v>-917</c:v>
                </c:pt>
                <c:pt idx="17744">
                  <c:v>-960</c:v>
                </c:pt>
                <c:pt idx="17745">
                  <c:v>-1051</c:v>
                </c:pt>
                <c:pt idx="17746">
                  <c:v>-1151</c:v>
                </c:pt>
                <c:pt idx="17747">
                  <c:v>-975</c:v>
                </c:pt>
                <c:pt idx="17748">
                  <c:v>-272</c:v>
                </c:pt>
                <c:pt idx="17749">
                  <c:v>796</c:v>
                </c:pt>
                <c:pt idx="17750">
                  <c:v>1662</c:v>
                </c:pt>
                <c:pt idx="17751">
                  <c:v>1811</c:v>
                </c:pt>
                <c:pt idx="17752">
                  <c:v>1248</c:v>
                </c:pt>
                <c:pt idx="17753">
                  <c:v>502</c:v>
                </c:pt>
                <c:pt idx="17754">
                  <c:v>149</c:v>
                </c:pt>
                <c:pt idx="17755">
                  <c:v>359</c:v>
                </c:pt>
                <c:pt idx="17756">
                  <c:v>849</c:v>
                </c:pt>
                <c:pt idx="17757">
                  <c:v>1218</c:v>
                </c:pt>
                <c:pt idx="17758">
                  <c:v>1276</c:v>
                </c:pt>
                <c:pt idx="17759">
                  <c:v>1111</c:v>
                </c:pt>
                <c:pt idx="17760">
                  <c:v>916</c:v>
                </c:pt>
                <c:pt idx="17761">
                  <c:v>803</c:v>
                </c:pt>
                <c:pt idx="17762">
                  <c:v>750</c:v>
                </c:pt>
                <c:pt idx="17763">
                  <c:v>665</c:v>
                </c:pt>
                <c:pt idx="17764">
                  <c:v>488</c:v>
                </c:pt>
                <c:pt idx="17765">
                  <c:v>260</c:v>
                </c:pt>
                <c:pt idx="17766">
                  <c:v>85</c:v>
                </c:pt>
                <c:pt idx="17767">
                  <c:v>46</c:v>
                </c:pt>
                <c:pt idx="17768">
                  <c:v>131</c:v>
                </c:pt>
                <c:pt idx="17769">
                  <c:v>323</c:v>
                </c:pt>
                <c:pt idx="17770">
                  <c:v>764</c:v>
                </c:pt>
                <c:pt idx="17771">
                  <c:v>1772</c:v>
                </c:pt>
                <c:pt idx="17772">
                  <c:v>3533</c:v>
                </c:pt>
                <c:pt idx="17773">
                  <c:v>5677</c:v>
                </c:pt>
                <c:pt idx="17774">
                  <c:v>7241</c:v>
                </c:pt>
                <c:pt idx="17775">
                  <c:v>7233</c:v>
                </c:pt>
                <c:pt idx="17776">
                  <c:v>5399</c:v>
                </c:pt>
                <c:pt idx="17777">
                  <c:v>2495</c:v>
                </c:pt>
                <c:pt idx="17778">
                  <c:v>-258</c:v>
                </c:pt>
                <c:pt idx="17779">
                  <c:v>-2031</c:v>
                </c:pt>
                <c:pt idx="17780">
                  <c:v>-2810</c:v>
                </c:pt>
                <c:pt idx="17781">
                  <c:v>-3083</c:v>
                </c:pt>
                <c:pt idx="17782">
                  <c:v>-3258</c:v>
                </c:pt>
                <c:pt idx="17783">
                  <c:v>-3346</c:v>
                </c:pt>
                <c:pt idx="17784">
                  <c:v>-3107</c:v>
                </c:pt>
                <c:pt idx="17785">
                  <c:v>-2310</c:v>
                </c:pt>
                <c:pt idx="17786">
                  <c:v>-885</c:v>
                </c:pt>
                <c:pt idx="17787">
                  <c:v>1043</c:v>
                </c:pt>
                <c:pt idx="17788">
                  <c:v>3095</c:v>
                </c:pt>
                <c:pt idx="17789">
                  <c:v>4626</c:v>
                </c:pt>
                <c:pt idx="17790">
                  <c:v>4957</c:v>
                </c:pt>
                <c:pt idx="17791">
                  <c:v>3778</c:v>
                </c:pt>
                <c:pt idx="17792">
                  <c:v>1413</c:v>
                </c:pt>
                <c:pt idx="17793">
                  <c:v>-1311</c:v>
                </c:pt>
                <c:pt idx="17794">
                  <c:v>-3509</c:v>
                </c:pt>
                <c:pt idx="17795">
                  <c:v>-4655</c:v>
                </c:pt>
                <c:pt idx="17796">
                  <c:v>-4758</c:v>
                </c:pt>
                <c:pt idx="17797">
                  <c:v>-4242</c:v>
                </c:pt>
                <c:pt idx="17798">
                  <c:v>-3647</c:v>
                </c:pt>
                <c:pt idx="17799">
                  <c:v>-3266</c:v>
                </c:pt>
                <c:pt idx="17800">
                  <c:v>-2925</c:v>
                </c:pt>
                <c:pt idx="17801">
                  <c:v>-2109</c:v>
                </c:pt>
                <c:pt idx="17802">
                  <c:v>-461</c:v>
                </c:pt>
                <c:pt idx="17803">
                  <c:v>1754</c:v>
                </c:pt>
                <c:pt idx="17804">
                  <c:v>3663</c:v>
                </c:pt>
                <c:pt idx="17805">
                  <c:v>4387</c:v>
                </c:pt>
                <c:pt idx="17806">
                  <c:v>3722</c:v>
                </c:pt>
                <c:pt idx="17807">
                  <c:v>2266</c:v>
                </c:pt>
                <c:pt idx="17808">
                  <c:v>895</c:v>
                </c:pt>
                <c:pt idx="17809">
                  <c:v>84</c:v>
                </c:pt>
                <c:pt idx="17810">
                  <c:v>-295</c:v>
                </c:pt>
                <c:pt idx="17811">
                  <c:v>-624</c:v>
                </c:pt>
                <c:pt idx="17812">
                  <c:v>-1040</c:v>
                </c:pt>
                <c:pt idx="17813">
                  <c:v>-1323</c:v>
                </c:pt>
                <c:pt idx="17814">
                  <c:v>-1189</c:v>
                </c:pt>
                <c:pt idx="17815">
                  <c:v>-656</c:v>
                </c:pt>
                <c:pt idx="17816">
                  <c:v>-109</c:v>
                </c:pt>
                <c:pt idx="17817">
                  <c:v>5</c:v>
                </c:pt>
                <c:pt idx="17818">
                  <c:v>-466</c:v>
                </c:pt>
                <c:pt idx="17819">
                  <c:v>-1275</c:v>
                </c:pt>
                <c:pt idx="17820">
                  <c:v>-2000</c:v>
                </c:pt>
                <c:pt idx="17821">
                  <c:v>-2397</c:v>
                </c:pt>
                <c:pt idx="17822">
                  <c:v>-2543</c:v>
                </c:pt>
                <c:pt idx="17823">
                  <c:v>-2697</c:v>
                </c:pt>
                <c:pt idx="17824">
                  <c:v>-2999</c:v>
                </c:pt>
                <c:pt idx="17825">
                  <c:v>-3350</c:v>
                </c:pt>
                <c:pt idx="17826">
                  <c:v>-3527</c:v>
                </c:pt>
                <c:pt idx="17827">
                  <c:v>-3441</c:v>
                </c:pt>
                <c:pt idx="17828">
                  <c:v>-3218</c:v>
                </c:pt>
                <c:pt idx="17829">
                  <c:v>-3057</c:v>
                </c:pt>
                <c:pt idx="17830">
                  <c:v>-3014</c:v>
                </c:pt>
                <c:pt idx="17831">
                  <c:v>-2950</c:v>
                </c:pt>
                <c:pt idx="17832">
                  <c:v>-2720</c:v>
                </c:pt>
                <c:pt idx="17833">
                  <c:v>-2367</c:v>
                </c:pt>
                <c:pt idx="17834">
                  <c:v>-2140</c:v>
                </c:pt>
                <c:pt idx="17835">
                  <c:v>-2265</c:v>
                </c:pt>
                <c:pt idx="17836">
                  <c:v>-2725</c:v>
                </c:pt>
                <c:pt idx="17837">
                  <c:v>-3263</c:v>
                </c:pt>
                <c:pt idx="17838">
                  <c:v>-3600</c:v>
                </c:pt>
                <c:pt idx="17839">
                  <c:v>-3649</c:v>
                </c:pt>
                <c:pt idx="17840">
                  <c:v>-3516</c:v>
                </c:pt>
                <c:pt idx="17841">
                  <c:v>-3323</c:v>
                </c:pt>
                <c:pt idx="17842">
                  <c:v>-3085</c:v>
                </c:pt>
                <c:pt idx="17843">
                  <c:v>-2772</c:v>
                </c:pt>
                <c:pt idx="17844">
                  <c:v>-2432</c:v>
                </c:pt>
                <c:pt idx="17845">
                  <c:v>-2203</c:v>
                </c:pt>
                <c:pt idx="17846">
                  <c:v>-2165</c:v>
                </c:pt>
                <c:pt idx="17847">
                  <c:v>-2225</c:v>
                </c:pt>
                <c:pt idx="17848">
                  <c:v>-2191</c:v>
                </c:pt>
                <c:pt idx="17849">
                  <c:v>-1953</c:v>
                </c:pt>
                <c:pt idx="17850">
                  <c:v>-1565</c:v>
                </c:pt>
                <c:pt idx="17851">
                  <c:v>-1149</c:v>
                </c:pt>
                <c:pt idx="17852">
                  <c:v>-767</c:v>
                </c:pt>
                <c:pt idx="17853">
                  <c:v>-422</c:v>
                </c:pt>
                <c:pt idx="17854">
                  <c:v>-161</c:v>
                </c:pt>
                <c:pt idx="17855">
                  <c:v>-97</c:v>
                </c:pt>
                <c:pt idx="17856">
                  <c:v>-289</c:v>
                </c:pt>
                <c:pt idx="17857">
                  <c:v>-618</c:v>
                </c:pt>
                <c:pt idx="17858">
                  <c:v>-845</c:v>
                </c:pt>
                <c:pt idx="17859">
                  <c:v>-806</c:v>
                </c:pt>
                <c:pt idx="17860">
                  <c:v>-555</c:v>
                </c:pt>
                <c:pt idx="17861">
                  <c:v>-302</c:v>
                </c:pt>
                <c:pt idx="17862">
                  <c:v>-225</c:v>
                </c:pt>
                <c:pt idx="17863">
                  <c:v>-357</c:v>
                </c:pt>
                <c:pt idx="17864">
                  <c:v>-598</c:v>
                </c:pt>
                <c:pt idx="17865">
                  <c:v>-809</c:v>
                </c:pt>
                <c:pt idx="17866">
                  <c:v>-872</c:v>
                </c:pt>
                <c:pt idx="17867">
                  <c:v>-734</c:v>
                </c:pt>
                <c:pt idx="17868">
                  <c:v>-428</c:v>
                </c:pt>
                <c:pt idx="17869">
                  <c:v>-78</c:v>
                </c:pt>
                <c:pt idx="17870">
                  <c:v>171</c:v>
                </c:pt>
                <c:pt idx="17871">
                  <c:v>252</c:v>
                </c:pt>
                <c:pt idx="17872">
                  <c:v>221</c:v>
                </c:pt>
                <c:pt idx="17873">
                  <c:v>193</c:v>
                </c:pt>
                <c:pt idx="17874">
                  <c:v>228</c:v>
                </c:pt>
                <c:pt idx="17875">
                  <c:v>281</c:v>
                </c:pt>
                <c:pt idx="17876">
                  <c:v>257</c:v>
                </c:pt>
                <c:pt idx="17877">
                  <c:v>96</c:v>
                </c:pt>
                <c:pt idx="17878">
                  <c:v>-173</c:v>
                </c:pt>
                <c:pt idx="17879">
                  <c:v>-468</c:v>
                </c:pt>
                <c:pt idx="17880">
                  <c:v>-692</c:v>
                </c:pt>
                <c:pt idx="17881">
                  <c:v>-787</c:v>
                </c:pt>
                <c:pt idx="17882">
                  <c:v>-752</c:v>
                </c:pt>
                <c:pt idx="17883">
                  <c:v>-634</c:v>
                </c:pt>
                <c:pt idx="17884">
                  <c:v>-485</c:v>
                </c:pt>
                <c:pt idx="17885">
                  <c:v>-324</c:v>
                </c:pt>
                <c:pt idx="17886">
                  <c:v>-150</c:v>
                </c:pt>
                <c:pt idx="17887">
                  <c:v>4</c:v>
                </c:pt>
                <c:pt idx="17888">
                  <c:v>57</c:v>
                </c:pt>
                <c:pt idx="17889">
                  <c:v>-56</c:v>
                </c:pt>
                <c:pt idx="17890">
                  <c:v>-281</c:v>
                </c:pt>
                <c:pt idx="17891">
                  <c:v>-435</c:v>
                </c:pt>
                <c:pt idx="17892">
                  <c:v>-342</c:v>
                </c:pt>
                <c:pt idx="17893">
                  <c:v>-6</c:v>
                </c:pt>
                <c:pt idx="17894">
                  <c:v>371</c:v>
                </c:pt>
                <c:pt idx="17895">
                  <c:v>565</c:v>
                </c:pt>
                <c:pt idx="17896">
                  <c:v>529</c:v>
                </c:pt>
                <c:pt idx="17897">
                  <c:v>419</c:v>
                </c:pt>
                <c:pt idx="17898">
                  <c:v>411</c:v>
                </c:pt>
                <c:pt idx="17899">
                  <c:v>503</c:v>
                </c:pt>
                <c:pt idx="17900">
                  <c:v>533</c:v>
                </c:pt>
                <c:pt idx="17901">
                  <c:v>382</c:v>
                </c:pt>
                <c:pt idx="17902">
                  <c:v>125</c:v>
                </c:pt>
                <c:pt idx="17903">
                  <c:v>-25</c:v>
                </c:pt>
                <c:pt idx="17904">
                  <c:v>54</c:v>
                </c:pt>
                <c:pt idx="17905">
                  <c:v>283</c:v>
                </c:pt>
                <c:pt idx="17906">
                  <c:v>465</c:v>
                </c:pt>
                <c:pt idx="17907">
                  <c:v>495</c:v>
                </c:pt>
                <c:pt idx="17908">
                  <c:v>438</c:v>
                </c:pt>
                <c:pt idx="17909">
                  <c:v>413</c:v>
                </c:pt>
                <c:pt idx="17910">
                  <c:v>456</c:v>
                </c:pt>
                <c:pt idx="17911">
                  <c:v>516</c:v>
                </c:pt>
                <c:pt idx="17912">
                  <c:v>559</c:v>
                </c:pt>
                <c:pt idx="17913">
                  <c:v>615</c:v>
                </c:pt>
                <c:pt idx="17914">
                  <c:v>707</c:v>
                </c:pt>
                <c:pt idx="17915">
                  <c:v>777</c:v>
                </c:pt>
                <c:pt idx="17916">
                  <c:v>741</c:v>
                </c:pt>
                <c:pt idx="17917">
                  <c:v>611</c:v>
                </c:pt>
                <c:pt idx="17918">
                  <c:v>518</c:v>
                </c:pt>
                <c:pt idx="17919">
                  <c:v>579</c:v>
                </c:pt>
                <c:pt idx="17920">
                  <c:v>748</c:v>
                </c:pt>
                <c:pt idx="17921">
                  <c:v>862</c:v>
                </c:pt>
                <c:pt idx="17922">
                  <c:v>819</c:v>
                </c:pt>
                <c:pt idx="17923">
                  <c:v>697</c:v>
                </c:pt>
                <c:pt idx="17924">
                  <c:v>649</c:v>
                </c:pt>
                <c:pt idx="17925">
                  <c:v>710</c:v>
                </c:pt>
                <c:pt idx="17926">
                  <c:v>749</c:v>
                </c:pt>
                <c:pt idx="17927">
                  <c:v>611</c:v>
                </c:pt>
                <c:pt idx="17928">
                  <c:v>306</c:v>
                </c:pt>
                <c:pt idx="17929">
                  <c:v>8</c:v>
                </c:pt>
                <c:pt idx="17930">
                  <c:v>-101</c:v>
                </c:pt>
                <c:pt idx="17931">
                  <c:v>-6</c:v>
                </c:pt>
                <c:pt idx="17932">
                  <c:v>152</c:v>
                </c:pt>
                <c:pt idx="17933">
                  <c:v>209</c:v>
                </c:pt>
                <c:pt idx="17934">
                  <c:v>124</c:v>
                </c:pt>
                <c:pt idx="17935">
                  <c:v>-3</c:v>
                </c:pt>
                <c:pt idx="17936">
                  <c:v>-28</c:v>
                </c:pt>
                <c:pt idx="17937">
                  <c:v>105</c:v>
                </c:pt>
                <c:pt idx="17938">
                  <c:v>300</c:v>
                </c:pt>
                <c:pt idx="17939">
                  <c:v>376</c:v>
                </c:pt>
                <c:pt idx="17940">
                  <c:v>223</c:v>
                </c:pt>
                <c:pt idx="17941">
                  <c:v>-88</c:v>
                </c:pt>
                <c:pt idx="17942">
                  <c:v>-365</c:v>
                </c:pt>
                <c:pt idx="17943">
                  <c:v>-454</c:v>
                </c:pt>
                <c:pt idx="17944">
                  <c:v>-379</c:v>
                </c:pt>
                <c:pt idx="17945">
                  <c:v>-287</c:v>
                </c:pt>
                <c:pt idx="17946">
                  <c:v>-271</c:v>
                </c:pt>
                <c:pt idx="17947">
                  <c:v>-279</c:v>
                </c:pt>
                <c:pt idx="17948">
                  <c:v>-189</c:v>
                </c:pt>
                <c:pt idx="17949">
                  <c:v>24</c:v>
                </c:pt>
                <c:pt idx="17950">
                  <c:v>245</c:v>
                </c:pt>
                <c:pt idx="17951">
                  <c:v>331</c:v>
                </c:pt>
                <c:pt idx="17952">
                  <c:v>261</c:v>
                </c:pt>
                <c:pt idx="17953">
                  <c:v>142</c:v>
                </c:pt>
                <c:pt idx="17954">
                  <c:v>87</c:v>
                </c:pt>
                <c:pt idx="17955">
                  <c:v>107</c:v>
                </c:pt>
                <c:pt idx="17956">
                  <c:v>126</c:v>
                </c:pt>
                <c:pt idx="17957">
                  <c:v>76</c:v>
                </c:pt>
                <c:pt idx="17958">
                  <c:v>-37</c:v>
                </c:pt>
                <c:pt idx="17959">
                  <c:v>-155</c:v>
                </c:pt>
                <c:pt idx="17960">
                  <c:v>-207</c:v>
                </c:pt>
                <c:pt idx="17961">
                  <c:v>-151</c:v>
                </c:pt>
                <c:pt idx="17962">
                  <c:v>8</c:v>
                </c:pt>
                <c:pt idx="17963">
                  <c:v>208</c:v>
                </c:pt>
                <c:pt idx="17964">
                  <c:v>339</c:v>
                </c:pt>
                <c:pt idx="17965">
                  <c:v>307</c:v>
                </c:pt>
                <c:pt idx="17966">
                  <c:v>124</c:v>
                </c:pt>
                <c:pt idx="17967">
                  <c:v>-66</c:v>
                </c:pt>
                <c:pt idx="17968">
                  <c:v>-90</c:v>
                </c:pt>
                <c:pt idx="17969">
                  <c:v>106</c:v>
                </c:pt>
                <c:pt idx="17970">
                  <c:v>390</c:v>
                </c:pt>
                <c:pt idx="17971">
                  <c:v>540</c:v>
                </c:pt>
                <c:pt idx="17972">
                  <c:v>437</c:v>
                </c:pt>
                <c:pt idx="17973">
                  <c:v>162</c:v>
                </c:pt>
                <c:pt idx="17974">
                  <c:v>-88</c:v>
                </c:pt>
                <c:pt idx="17975">
                  <c:v>-181</c:v>
                </c:pt>
                <c:pt idx="17976">
                  <c:v>-145</c:v>
                </c:pt>
                <c:pt idx="17977">
                  <c:v>-114</c:v>
                </c:pt>
                <c:pt idx="17978">
                  <c:v>-175</c:v>
                </c:pt>
                <c:pt idx="17979">
                  <c:v>-296</c:v>
                </c:pt>
                <c:pt idx="17980">
                  <c:v>-376</c:v>
                </c:pt>
                <c:pt idx="17981">
                  <c:v>-358</c:v>
                </c:pt>
                <c:pt idx="17982">
                  <c:v>-279</c:v>
                </c:pt>
                <c:pt idx="17983">
                  <c:v>-219</c:v>
                </c:pt>
                <c:pt idx="17984">
                  <c:v>-223</c:v>
                </c:pt>
                <c:pt idx="17985">
                  <c:v>-277</c:v>
                </c:pt>
                <c:pt idx="17986">
                  <c:v>-324</c:v>
                </c:pt>
                <c:pt idx="17987">
                  <c:v>-307</c:v>
                </c:pt>
                <c:pt idx="17988">
                  <c:v>-194</c:v>
                </c:pt>
                <c:pt idx="17989">
                  <c:v>4</c:v>
                </c:pt>
                <c:pt idx="17990">
                  <c:v>240</c:v>
                </c:pt>
                <c:pt idx="17991">
                  <c:v>426</c:v>
                </c:pt>
                <c:pt idx="17992">
                  <c:v>470</c:v>
                </c:pt>
                <c:pt idx="17993">
                  <c:v>322</c:v>
                </c:pt>
                <c:pt idx="17994">
                  <c:v>21</c:v>
                </c:pt>
                <c:pt idx="17995">
                  <c:v>-294</c:v>
                </c:pt>
                <c:pt idx="17996">
                  <c:v>-447</c:v>
                </c:pt>
                <c:pt idx="17997">
                  <c:v>-336</c:v>
                </c:pt>
                <c:pt idx="17998">
                  <c:v>-38</c:v>
                </c:pt>
                <c:pt idx="17999">
                  <c:v>221</c:v>
                </c:pt>
                <c:pt idx="18000">
                  <c:v>254</c:v>
                </c:pt>
                <c:pt idx="18001">
                  <c:v>79</c:v>
                </c:pt>
                <c:pt idx="18002">
                  <c:v>-84</c:v>
                </c:pt>
                <c:pt idx="18003">
                  <c:v>-37</c:v>
                </c:pt>
                <c:pt idx="18004">
                  <c:v>191</c:v>
                </c:pt>
                <c:pt idx="18005">
                  <c:v>384</c:v>
                </c:pt>
                <c:pt idx="18006">
                  <c:v>378</c:v>
                </c:pt>
                <c:pt idx="18007">
                  <c:v>258</c:v>
                </c:pt>
                <c:pt idx="18008">
                  <c:v>264</c:v>
                </c:pt>
                <c:pt idx="18009">
                  <c:v>521</c:v>
                </c:pt>
                <c:pt idx="18010">
                  <c:v>888</c:v>
                </c:pt>
                <c:pt idx="18011">
                  <c:v>1103</c:v>
                </c:pt>
                <c:pt idx="18012">
                  <c:v>1040</c:v>
                </c:pt>
                <c:pt idx="18013">
                  <c:v>823</c:v>
                </c:pt>
                <c:pt idx="18014">
                  <c:v>673</c:v>
                </c:pt>
                <c:pt idx="18015">
                  <c:v>696</c:v>
                </c:pt>
                <c:pt idx="18016">
                  <c:v>821</c:v>
                </c:pt>
                <c:pt idx="18017">
                  <c:v>917</c:v>
                </c:pt>
                <c:pt idx="18018">
                  <c:v>920</c:v>
                </c:pt>
                <c:pt idx="18019">
                  <c:v>860</c:v>
                </c:pt>
                <c:pt idx="18020">
                  <c:v>775</c:v>
                </c:pt>
                <c:pt idx="18021">
                  <c:v>652</c:v>
                </c:pt>
                <c:pt idx="18022">
                  <c:v>458</c:v>
                </c:pt>
                <c:pt idx="18023">
                  <c:v>219</c:v>
                </c:pt>
                <c:pt idx="18024">
                  <c:v>55</c:v>
                </c:pt>
                <c:pt idx="18025">
                  <c:v>112</c:v>
                </c:pt>
                <c:pt idx="18026">
                  <c:v>434</c:v>
                </c:pt>
                <c:pt idx="18027">
                  <c:v>881</c:v>
                </c:pt>
                <c:pt idx="18028">
                  <c:v>1195</c:v>
                </c:pt>
                <c:pt idx="18029">
                  <c:v>1197</c:v>
                </c:pt>
                <c:pt idx="18030">
                  <c:v>930</c:v>
                </c:pt>
                <c:pt idx="18031">
                  <c:v>617</c:v>
                </c:pt>
                <c:pt idx="18032">
                  <c:v>460</c:v>
                </c:pt>
                <c:pt idx="18033">
                  <c:v>468</c:v>
                </c:pt>
                <c:pt idx="18034">
                  <c:v>491</c:v>
                </c:pt>
                <c:pt idx="18035">
                  <c:v>413</c:v>
                </c:pt>
                <c:pt idx="18036">
                  <c:v>279</c:v>
                </c:pt>
                <c:pt idx="18037">
                  <c:v>241</c:v>
                </c:pt>
                <c:pt idx="18038">
                  <c:v>372</c:v>
                </c:pt>
                <c:pt idx="18039">
                  <c:v>563</c:v>
                </c:pt>
                <c:pt idx="18040">
                  <c:v>606</c:v>
                </c:pt>
                <c:pt idx="18041">
                  <c:v>398</c:v>
                </c:pt>
                <c:pt idx="18042">
                  <c:v>64</c:v>
                </c:pt>
                <c:pt idx="18043">
                  <c:v>-107</c:v>
                </c:pt>
                <c:pt idx="18044">
                  <c:v>107</c:v>
                </c:pt>
                <c:pt idx="18045">
                  <c:v>648</c:v>
                </c:pt>
                <c:pt idx="18046">
                  <c:v>1151</c:v>
                </c:pt>
                <c:pt idx="18047">
                  <c:v>1216</c:v>
                </c:pt>
                <c:pt idx="18048">
                  <c:v>778</c:v>
                </c:pt>
                <c:pt idx="18049">
                  <c:v>228</c:v>
                </c:pt>
                <c:pt idx="18050">
                  <c:v>123</c:v>
                </c:pt>
                <c:pt idx="18051">
                  <c:v>680</c:v>
                </c:pt>
                <c:pt idx="18052">
                  <c:v>1551</c:v>
                </c:pt>
                <c:pt idx="18053">
                  <c:v>2159</c:v>
                </c:pt>
                <c:pt idx="18054">
                  <c:v>2233</c:v>
                </c:pt>
                <c:pt idx="18055">
                  <c:v>2001</c:v>
                </c:pt>
                <c:pt idx="18056">
                  <c:v>1810</c:v>
                </c:pt>
                <c:pt idx="18057">
                  <c:v>1650</c:v>
                </c:pt>
                <c:pt idx="18058">
                  <c:v>1172</c:v>
                </c:pt>
                <c:pt idx="18059">
                  <c:v>200</c:v>
                </c:pt>
                <c:pt idx="18060">
                  <c:v>-918</c:v>
                </c:pt>
                <c:pt idx="18061">
                  <c:v>-1586</c:v>
                </c:pt>
                <c:pt idx="18062">
                  <c:v>-1583</c:v>
                </c:pt>
                <c:pt idx="18063">
                  <c:v>-1262</c:v>
                </c:pt>
                <c:pt idx="18064">
                  <c:v>-1066</c:v>
                </c:pt>
                <c:pt idx="18065">
                  <c:v>-957</c:v>
                </c:pt>
                <c:pt idx="18066">
                  <c:v>-534</c:v>
                </c:pt>
                <c:pt idx="18067">
                  <c:v>272</c:v>
                </c:pt>
                <c:pt idx="18068">
                  <c:v>840</c:v>
                </c:pt>
                <c:pt idx="18069">
                  <c:v>443</c:v>
                </c:pt>
                <c:pt idx="18070">
                  <c:v>-757</c:v>
                </c:pt>
                <c:pt idx="18071">
                  <c:v>-1532</c:v>
                </c:pt>
                <c:pt idx="18072">
                  <c:v>-637</c:v>
                </c:pt>
                <c:pt idx="18073">
                  <c:v>1889</c:v>
                </c:pt>
                <c:pt idx="18074">
                  <c:v>4558</c:v>
                </c:pt>
                <c:pt idx="18075">
                  <c:v>5680</c:v>
                </c:pt>
                <c:pt idx="18076">
                  <c:v>4778</c:v>
                </c:pt>
                <c:pt idx="18077">
                  <c:v>2857</c:v>
                </c:pt>
                <c:pt idx="18078">
                  <c:v>1339</c:v>
                </c:pt>
                <c:pt idx="18079">
                  <c:v>872</c:v>
                </c:pt>
                <c:pt idx="18080">
                  <c:v>1084</c:v>
                </c:pt>
                <c:pt idx="18081">
                  <c:v>1290</c:v>
                </c:pt>
                <c:pt idx="18082">
                  <c:v>1225</c:v>
                </c:pt>
                <c:pt idx="18083">
                  <c:v>1111</c:v>
                </c:pt>
                <c:pt idx="18084">
                  <c:v>1217</c:v>
                </c:pt>
                <c:pt idx="18085">
                  <c:v>1516</c:v>
                </c:pt>
                <c:pt idx="18086">
                  <c:v>1746</c:v>
                </c:pt>
                <c:pt idx="18087">
                  <c:v>1687</c:v>
                </c:pt>
                <c:pt idx="18088">
                  <c:v>1335</c:v>
                </c:pt>
                <c:pt idx="18089">
                  <c:v>871</c:v>
                </c:pt>
                <c:pt idx="18090">
                  <c:v>526</c:v>
                </c:pt>
                <c:pt idx="18091">
                  <c:v>424</c:v>
                </c:pt>
                <c:pt idx="18092">
                  <c:v>500</c:v>
                </c:pt>
                <c:pt idx="18093">
                  <c:v>597</c:v>
                </c:pt>
                <c:pt idx="18094">
                  <c:v>722</c:v>
                </c:pt>
                <c:pt idx="18095">
                  <c:v>1211</c:v>
                </c:pt>
                <c:pt idx="18096">
                  <c:v>2486</c:v>
                </c:pt>
                <c:pt idx="18097">
                  <c:v>4478</c:v>
                </c:pt>
                <c:pt idx="18098">
                  <c:v>6332</c:v>
                </c:pt>
                <c:pt idx="18099">
                  <c:v>6839</c:v>
                </c:pt>
                <c:pt idx="18100">
                  <c:v>5372</c:v>
                </c:pt>
                <c:pt idx="18101">
                  <c:v>2454</c:v>
                </c:pt>
                <c:pt idx="18102">
                  <c:v>-635</c:v>
                </c:pt>
                <c:pt idx="18103">
                  <c:v>-2801</c:v>
                </c:pt>
                <c:pt idx="18104">
                  <c:v>-3770</c:v>
                </c:pt>
                <c:pt idx="18105">
                  <c:v>-3903</c:v>
                </c:pt>
                <c:pt idx="18106">
                  <c:v>-3641</c:v>
                </c:pt>
                <c:pt idx="18107">
                  <c:v>-3195</c:v>
                </c:pt>
                <c:pt idx="18108">
                  <c:v>-2633</c:v>
                </c:pt>
                <c:pt idx="18109">
                  <c:v>-1986</c:v>
                </c:pt>
                <c:pt idx="18110">
                  <c:v>-1160</c:v>
                </c:pt>
                <c:pt idx="18111">
                  <c:v>106</c:v>
                </c:pt>
                <c:pt idx="18112">
                  <c:v>1927</c:v>
                </c:pt>
                <c:pt idx="18113">
                  <c:v>3854</c:v>
                </c:pt>
                <c:pt idx="18114">
                  <c:v>4922</c:v>
                </c:pt>
                <c:pt idx="18115">
                  <c:v>4315</c:v>
                </c:pt>
                <c:pt idx="18116">
                  <c:v>2078</c:v>
                </c:pt>
                <c:pt idx="18117">
                  <c:v>-821</c:v>
                </c:pt>
                <c:pt idx="18118">
                  <c:v>-3190</c:v>
                </c:pt>
                <c:pt idx="18119">
                  <c:v>-4392</c:v>
                </c:pt>
                <c:pt idx="18120">
                  <c:v>-4577</c:v>
                </c:pt>
                <c:pt idx="18121">
                  <c:v>-4312</c:v>
                </c:pt>
                <c:pt idx="18122">
                  <c:v>-4039</c:v>
                </c:pt>
                <c:pt idx="18123">
                  <c:v>-3800</c:v>
                </c:pt>
                <c:pt idx="18124">
                  <c:v>-3296</c:v>
                </c:pt>
                <c:pt idx="18125">
                  <c:v>-2155</c:v>
                </c:pt>
                <c:pt idx="18126">
                  <c:v>-267</c:v>
                </c:pt>
                <c:pt idx="18127">
                  <c:v>1984</c:v>
                </c:pt>
                <c:pt idx="18128">
                  <c:v>3785</c:v>
                </c:pt>
                <c:pt idx="18129">
                  <c:v>4325</c:v>
                </c:pt>
                <c:pt idx="18130">
                  <c:v>3369</c:v>
                </c:pt>
                <c:pt idx="18131">
                  <c:v>1475</c:v>
                </c:pt>
                <c:pt idx="18132">
                  <c:v>-385</c:v>
                </c:pt>
                <c:pt idx="18133">
                  <c:v>-1525</c:v>
                </c:pt>
                <c:pt idx="18134">
                  <c:v>-1944</c:v>
                </c:pt>
                <c:pt idx="18135">
                  <c:v>-2109</c:v>
                </c:pt>
                <c:pt idx="18136">
                  <c:v>-2374</c:v>
                </c:pt>
                <c:pt idx="18137">
                  <c:v>-2623</c:v>
                </c:pt>
                <c:pt idx="18138">
                  <c:v>-2454</c:v>
                </c:pt>
                <c:pt idx="18139">
                  <c:v>-1671</c:v>
                </c:pt>
                <c:pt idx="18140">
                  <c:v>-563</c:v>
                </c:pt>
                <c:pt idx="18141">
                  <c:v>297</c:v>
                </c:pt>
                <c:pt idx="18142">
                  <c:v>515</c:v>
                </c:pt>
                <c:pt idx="18143">
                  <c:v>134</c:v>
                </c:pt>
                <c:pt idx="18144">
                  <c:v>-498</c:v>
                </c:pt>
                <c:pt idx="18145">
                  <c:v>-1079</c:v>
                </c:pt>
                <c:pt idx="18146">
                  <c:v>-1541</c:v>
                </c:pt>
                <c:pt idx="18147">
                  <c:v>-1970</c:v>
                </c:pt>
                <c:pt idx="18148">
                  <c:v>-2397</c:v>
                </c:pt>
                <c:pt idx="18149">
                  <c:v>-2735</c:v>
                </c:pt>
                <c:pt idx="18150">
                  <c:v>-2875</c:v>
                </c:pt>
                <c:pt idx="18151">
                  <c:v>-2821</c:v>
                </c:pt>
                <c:pt idx="18152">
                  <c:v>-2693</c:v>
                </c:pt>
                <c:pt idx="18153">
                  <c:v>-2613</c:v>
                </c:pt>
                <c:pt idx="18154">
                  <c:v>-2611</c:v>
                </c:pt>
                <c:pt idx="18155">
                  <c:v>-2613</c:v>
                </c:pt>
                <c:pt idx="18156">
                  <c:v>-2531</c:v>
                </c:pt>
                <c:pt idx="18157">
                  <c:v>-2334</c:v>
                </c:pt>
                <c:pt idx="18158">
                  <c:v>-2104</c:v>
                </c:pt>
                <c:pt idx="18159">
                  <c:v>-2007</c:v>
                </c:pt>
                <c:pt idx="18160">
                  <c:v>-2197</c:v>
                </c:pt>
                <c:pt idx="18161">
                  <c:v>-2687</c:v>
                </c:pt>
                <c:pt idx="18162">
                  <c:v>-3302</c:v>
                </c:pt>
                <c:pt idx="18163">
                  <c:v>-3771</c:v>
                </c:pt>
                <c:pt idx="18164">
                  <c:v>-3899</c:v>
                </c:pt>
                <c:pt idx="18165">
                  <c:v>-3691</c:v>
                </c:pt>
                <c:pt idx="18166">
                  <c:v>-3314</c:v>
                </c:pt>
                <c:pt idx="18167">
                  <c:v>-2954</c:v>
                </c:pt>
                <c:pt idx="18168">
                  <c:v>-2699</c:v>
                </c:pt>
                <c:pt idx="18169">
                  <c:v>-2520</c:v>
                </c:pt>
                <c:pt idx="18170">
                  <c:v>-2342</c:v>
                </c:pt>
                <c:pt idx="18171">
                  <c:v>-2118</c:v>
                </c:pt>
                <c:pt idx="18172">
                  <c:v>-1875</c:v>
                </c:pt>
                <c:pt idx="18173">
                  <c:v>-1700</c:v>
                </c:pt>
                <c:pt idx="18174">
                  <c:v>-1662</c:v>
                </c:pt>
                <c:pt idx="18175">
                  <c:v>-1706</c:v>
                </c:pt>
                <c:pt idx="18176">
                  <c:v>-1624</c:v>
                </c:pt>
                <c:pt idx="18177">
                  <c:v>-1183</c:v>
                </c:pt>
                <c:pt idx="18178">
                  <c:v>-351</c:v>
                </c:pt>
                <c:pt idx="18179">
                  <c:v>590</c:v>
                </c:pt>
                <c:pt idx="18180">
                  <c:v>1196</c:v>
                </c:pt>
                <c:pt idx="18181">
                  <c:v>1185</c:v>
                </c:pt>
                <c:pt idx="18182">
                  <c:v>655</c:v>
                </c:pt>
                <c:pt idx="18183">
                  <c:v>-4</c:v>
                </c:pt>
                <c:pt idx="18184">
                  <c:v>-426</c:v>
                </c:pt>
                <c:pt idx="18185">
                  <c:v>-499</c:v>
                </c:pt>
                <c:pt idx="18186">
                  <c:v>-349</c:v>
                </c:pt>
                <c:pt idx="18187">
                  <c:v>-144</c:v>
                </c:pt>
                <c:pt idx="18188">
                  <c:v>47</c:v>
                </c:pt>
                <c:pt idx="18189">
                  <c:v>237</c:v>
                </c:pt>
                <c:pt idx="18190">
                  <c:v>406</c:v>
                </c:pt>
                <c:pt idx="18191">
                  <c:v>476</c:v>
                </c:pt>
                <c:pt idx="18192">
                  <c:v>393</c:v>
                </c:pt>
                <c:pt idx="18193">
                  <c:v>223</c:v>
                </c:pt>
                <c:pt idx="18194">
                  <c:v>126</c:v>
                </c:pt>
                <c:pt idx="18195">
                  <c:v>217</c:v>
                </c:pt>
                <c:pt idx="18196">
                  <c:v>449</c:v>
                </c:pt>
                <c:pt idx="18197">
                  <c:v>640</c:v>
                </c:pt>
                <c:pt idx="18198">
                  <c:v>634</c:v>
                </c:pt>
                <c:pt idx="18199">
                  <c:v>454</c:v>
                </c:pt>
                <c:pt idx="18200">
                  <c:v>307</c:v>
                </c:pt>
                <c:pt idx="18201">
                  <c:v>402</c:v>
                </c:pt>
                <c:pt idx="18202">
                  <c:v>767</c:v>
                </c:pt>
                <c:pt idx="18203">
                  <c:v>1203</c:v>
                </c:pt>
                <c:pt idx="18204">
                  <c:v>1449</c:v>
                </c:pt>
                <c:pt idx="18205">
                  <c:v>1394</c:v>
                </c:pt>
                <c:pt idx="18206">
                  <c:v>1160</c:v>
                </c:pt>
                <c:pt idx="18207">
                  <c:v>986</c:v>
                </c:pt>
                <c:pt idx="18208">
                  <c:v>1013</c:v>
                </c:pt>
                <c:pt idx="18209">
                  <c:v>1173</c:v>
                </c:pt>
                <c:pt idx="18210">
                  <c:v>1261</c:v>
                </c:pt>
                <c:pt idx="18211">
                  <c:v>1136</c:v>
                </c:pt>
                <c:pt idx="18212">
                  <c:v>848</c:v>
                </c:pt>
                <c:pt idx="18213">
                  <c:v>583</c:v>
                </c:pt>
                <c:pt idx="18214">
                  <c:v>485</c:v>
                </c:pt>
                <c:pt idx="18215">
                  <c:v>532</c:v>
                </c:pt>
                <c:pt idx="18216">
                  <c:v>592</c:v>
                </c:pt>
                <c:pt idx="18217">
                  <c:v>584</c:v>
                </c:pt>
                <c:pt idx="18218">
                  <c:v>564</c:v>
                </c:pt>
                <c:pt idx="18219">
                  <c:v>625</c:v>
                </c:pt>
                <c:pt idx="18220">
                  <c:v>752</c:v>
                </c:pt>
                <c:pt idx="18221">
                  <c:v>803</c:v>
                </c:pt>
                <c:pt idx="18222">
                  <c:v>669</c:v>
                </c:pt>
                <c:pt idx="18223">
                  <c:v>403</c:v>
                </c:pt>
                <c:pt idx="18224">
                  <c:v>172</c:v>
                </c:pt>
                <c:pt idx="18225">
                  <c:v>56</c:v>
                </c:pt>
                <c:pt idx="18226">
                  <c:v>-34</c:v>
                </c:pt>
                <c:pt idx="18227">
                  <c:v>-230</c:v>
                </c:pt>
                <c:pt idx="18228">
                  <c:v>-496</c:v>
                </c:pt>
                <c:pt idx="18229">
                  <c:v>-613</c:v>
                </c:pt>
                <c:pt idx="18230">
                  <c:v>-408</c:v>
                </c:pt>
                <c:pt idx="18231">
                  <c:v>12</c:v>
                </c:pt>
                <c:pt idx="18232">
                  <c:v>313</c:v>
                </c:pt>
                <c:pt idx="18233">
                  <c:v>232</c:v>
                </c:pt>
                <c:pt idx="18234">
                  <c:v>-147</c:v>
                </c:pt>
                <c:pt idx="18235">
                  <c:v>-445</c:v>
                </c:pt>
                <c:pt idx="18236">
                  <c:v>-336</c:v>
                </c:pt>
                <c:pt idx="18237">
                  <c:v>147</c:v>
                </c:pt>
                <c:pt idx="18238">
                  <c:v>641</c:v>
                </c:pt>
                <c:pt idx="18239">
                  <c:v>782</c:v>
                </c:pt>
                <c:pt idx="18240">
                  <c:v>539</c:v>
                </c:pt>
                <c:pt idx="18241">
                  <c:v>206</c:v>
                </c:pt>
                <c:pt idx="18242">
                  <c:v>94</c:v>
                </c:pt>
                <c:pt idx="18243">
                  <c:v>228</c:v>
                </c:pt>
                <c:pt idx="18244">
                  <c:v>353</c:v>
                </c:pt>
                <c:pt idx="18245">
                  <c:v>236</c:v>
                </c:pt>
                <c:pt idx="18246">
                  <c:v>-77</c:v>
                </c:pt>
                <c:pt idx="18247">
                  <c:v>-311</c:v>
                </c:pt>
                <c:pt idx="18248">
                  <c:v>-255</c:v>
                </c:pt>
                <c:pt idx="18249">
                  <c:v>22</c:v>
                </c:pt>
                <c:pt idx="18250">
                  <c:v>260</c:v>
                </c:pt>
                <c:pt idx="18251">
                  <c:v>274</c:v>
                </c:pt>
                <c:pt idx="18252">
                  <c:v>120</c:v>
                </c:pt>
                <c:pt idx="18253">
                  <c:v>-4</c:v>
                </c:pt>
                <c:pt idx="18254">
                  <c:v>28</c:v>
                </c:pt>
                <c:pt idx="18255">
                  <c:v>184</c:v>
                </c:pt>
                <c:pt idx="18256">
                  <c:v>349</c:v>
                </c:pt>
                <c:pt idx="18257">
                  <c:v>451</c:v>
                </c:pt>
                <c:pt idx="18258">
                  <c:v>489</c:v>
                </c:pt>
                <c:pt idx="18259">
                  <c:v>471</c:v>
                </c:pt>
                <c:pt idx="18260">
                  <c:v>384</c:v>
                </c:pt>
                <c:pt idx="18261">
                  <c:v>242</c:v>
                </c:pt>
                <c:pt idx="18262">
                  <c:v>137</c:v>
                </c:pt>
                <c:pt idx="18263">
                  <c:v>181</c:v>
                </c:pt>
                <c:pt idx="18264">
                  <c:v>386</c:v>
                </c:pt>
                <c:pt idx="18265">
                  <c:v>595</c:v>
                </c:pt>
                <c:pt idx="18266">
                  <c:v>595</c:v>
                </c:pt>
                <c:pt idx="18267">
                  <c:v>324</c:v>
                </c:pt>
                <c:pt idx="18268">
                  <c:v>-30</c:v>
                </c:pt>
                <c:pt idx="18269">
                  <c:v>-166</c:v>
                </c:pt>
                <c:pt idx="18270">
                  <c:v>62</c:v>
                </c:pt>
                <c:pt idx="18271">
                  <c:v>507</c:v>
                </c:pt>
                <c:pt idx="18272">
                  <c:v>854</c:v>
                </c:pt>
                <c:pt idx="18273">
                  <c:v>910</c:v>
                </c:pt>
                <c:pt idx="18274">
                  <c:v>753</c:v>
                </c:pt>
                <c:pt idx="18275">
                  <c:v>604</c:v>
                </c:pt>
                <c:pt idx="18276">
                  <c:v>596</c:v>
                </c:pt>
                <c:pt idx="18277">
                  <c:v>685</c:v>
                </c:pt>
                <c:pt idx="18278">
                  <c:v>772</c:v>
                </c:pt>
                <c:pt idx="18279">
                  <c:v>839</c:v>
                </c:pt>
                <c:pt idx="18280">
                  <c:v>941</c:v>
                </c:pt>
                <c:pt idx="18281">
                  <c:v>1075</c:v>
                </c:pt>
                <c:pt idx="18282">
                  <c:v>1133</c:v>
                </c:pt>
                <c:pt idx="18283">
                  <c:v>1022</c:v>
                </c:pt>
                <c:pt idx="18284">
                  <c:v>801</c:v>
                </c:pt>
                <c:pt idx="18285">
                  <c:v>662</c:v>
                </c:pt>
                <c:pt idx="18286">
                  <c:v>746</c:v>
                </c:pt>
                <c:pt idx="18287">
                  <c:v>993</c:v>
                </c:pt>
                <c:pt idx="18288">
                  <c:v>1192</c:v>
                </c:pt>
                <c:pt idx="18289">
                  <c:v>1172</c:v>
                </c:pt>
                <c:pt idx="18290">
                  <c:v>961</c:v>
                </c:pt>
                <c:pt idx="18291">
                  <c:v>749</c:v>
                </c:pt>
                <c:pt idx="18292">
                  <c:v>706</c:v>
                </c:pt>
                <c:pt idx="18293">
                  <c:v>822</c:v>
                </c:pt>
                <c:pt idx="18294">
                  <c:v>927</c:v>
                </c:pt>
                <c:pt idx="18295">
                  <c:v>863</c:v>
                </c:pt>
                <c:pt idx="18296">
                  <c:v>654</c:v>
                </c:pt>
                <c:pt idx="18297">
                  <c:v>494</c:v>
                </c:pt>
                <c:pt idx="18298">
                  <c:v>548</c:v>
                </c:pt>
                <c:pt idx="18299">
                  <c:v>764</c:v>
                </c:pt>
                <c:pt idx="18300">
                  <c:v>909</c:v>
                </c:pt>
                <c:pt idx="18301">
                  <c:v>808</c:v>
                </c:pt>
                <c:pt idx="18302">
                  <c:v>538</c:v>
                </c:pt>
                <c:pt idx="18303">
                  <c:v>355</c:v>
                </c:pt>
                <c:pt idx="18304">
                  <c:v>423</c:v>
                </c:pt>
                <c:pt idx="18305">
                  <c:v>631</c:v>
                </c:pt>
                <c:pt idx="18306">
                  <c:v>721</c:v>
                </c:pt>
                <c:pt idx="18307">
                  <c:v>554</c:v>
                </c:pt>
                <c:pt idx="18308">
                  <c:v>239</c:v>
                </c:pt>
                <c:pt idx="18309">
                  <c:v>-9</c:v>
                </c:pt>
                <c:pt idx="18310">
                  <c:v>-85</c:v>
                </c:pt>
                <c:pt idx="18311">
                  <c:v>-36</c:v>
                </c:pt>
                <c:pt idx="18312">
                  <c:v>41</c:v>
                </c:pt>
                <c:pt idx="18313">
                  <c:v>98</c:v>
                </c:pt>
                <c:pt idx="18314">
                  <c:v>108</c:v>
                </c:pt>
                <c:pt idx="18315">
                  <c:v>34</c:v>
                </c:pt>
                <c:pt idx="18316">
                  <c:v>-119</c:v>
                </c:pt>
                <c:pt idx="18317">
                  <c:v>-251</c:v>
                </c:pt>
                <c:pt idx="18318">
                  <c:v>-218</c:v>
                </c:pt>
                <c:pt idx="18319">
                  <c:v>-15</c:v>
                </c:pt>
                <c:pt idx="18320">
                  <c:v>170</c:v>
                </c:pt>
                <c:pt idx="18321">
                  <c:v>120</c:v>
                </c:pt>
                <c:pt idx="18322">
                  <c:v>-165</c:v>
                </c:pt>
                <c:pt idx="18323">
                  <c:v>-442</c:v>
                </c:pt>
                <c:pt idx="18324">
                  <c:v>-465</c:v>
                </c:pt>
                <c:pt idx="18325">
                  <c:v>-252</c:v>
                </c:pt>
                <c:pt idx="18326">
                  <c:v>-63</c:v>
                </c:pt>
                <c:pt idx="18327">
                  <c:v>-130</c:v>
                </c:pt>
                <c:pt idx="18328">
                  <c:v>-416</c:v>
                </c:pt>
                <c:pt idx="18329">
                  <c:v>-660</c:v>
                </c:pt>
                <c:pt idx="18330">
                  <c:v>-620</c:v>
                </c:pt>
                <c:pt idx="18331">
                  <c:v>-275</c:v>
                </c:pt>
                <c:pt idx="18332">
                  <c:v>185</c:v>
                </c:pt>
                <c:pt idx="18333">
                  <c:v>530</c:v>
                </c:pt>
                <c:pt idx="18334">
                  <c:v>633</c:v>
                </c:pt>
                <c:pt idx="18335">
                  <c:v>506</c:v>
                </c:pt>
                <c:pt idx="18336">
                  <c:v>256</c:v>
                </c:pt>
                <c:pt idx="18337">
                  <c:v>12</c:v>
                </c:pt>
                <c:pt idx="18338">
                  <c:v>-127</c:v>
                </c:pt>
                <c:pt idx="18339">
                  <c:v>-128</c:v>
                </c:pt>
                <c:pt idx="18340">
                  <c:v>-30</c:v>
                </c:pt>
                <c:pt idx="18341">
                  <c:v>83</c:v>
                </c:pt>
                <c:pt idx="18342">
                  <c:v>147</c:v>
                </c:pt>
                <c:pt idx="18343">
                  <c:v>142</c:v>
                </c:pt>
                <c:pt idx="18344">
                  <c:v>90</c:v>
                </c:pt>
                <c:pt idx="18345">
                  <c:v>22</c:v>
                </c:pt>
                <c:pt idx="18346">
                  <c:v>-30</c:v>
                </c:pt>
                <c:pt idx="18347">
                  <c:v>-44</c:v>
                </c:pt>
                <c:pt idx="18348">
                  <c:v>-5</c:v>
                </c:pt>
                <c:pt idx="18349">
                  <c:v>61</c:v>
                </c:pt>
                <c:pt idx="18350">
                  <c:v>99</c:v>
                </c:pt>
                <c:pt idx="18351">
                  <c:v>61</c:v>
                </c:pt>
                <c:pt idx="18352">
                  <c:v>-33</c:v>
                </c:pt>
                <c:pt idx="18353">
                  <c:v>-100</c:v>
                </c:pt>
                <c:pt idx="18354">
                  <c:v>-67</c:v>
                </c:pt>
                <c:pt idx="18355">
                  <c:v>44</c:v>
                </c:pt>
                <c:pt idx="18356">
                  <c:v>136</c:v>
                </c:pt>
                <c:pt idx="18357">
                  <c:v>126</c:v>
                </c:pt>
                <c:pt idx="18358">
                  <c:v>27</c:v>
                </c:pt>
                <c:pt idx="18359">
                  <c:v>-90</c:v>
                </c:pt>
                <c:pt idx="18360">
                  <c:v>-182</c:v>
                </c:pt>
                <c:pt idx="18361">
                  <c:v>-255</c:v>
                </c:pt>
                <c:pt idx="18362">
                  <c:v>-309</c:v>
                </c:pt>
                <c:pt idx="18363">
                  <c:v>-318</c:v>
                </c:pt>
                <c:pt idx="18364">
                  <c:v>-292</c:v>
                </c:pt>
                <c:pt idx="18365">
                  <c:v>-328</c:v>
                </c:pt>
                <c:pt idx="18366">
                  <c:v>-518</c:v>
                </c:pt>
                <c:pt idx="18367">
                  <c:v>-772</c:v>
                </c:pt>
                <c:pt idx="18368">
                  <c:v>-800</c:v>
                </c:pt>
                <c:pt idx="18369">
                  <c:v>-342</c:v>
                </c:pt>
                <c:pt idx="18370">
                  <c:v>534</c:v>
                </c:pt>
                <c:pt idx="18371">
                  <c:v>1445</c:v>
                </c:pt>
                <c:pt idx="18372">
                  <c:v>2011</c:v>
                </c:pt>
                <c:pt idx="18373">
                  <c:v>2173</c:v>
                </c:pt>
                <c:pt idx="18374">
                  <c:v>2135</c:v>
                </c:pt>
                <c:pt idx="18375">
                  <c:v>2022</c:v>
                </c:pt>
                <c:pt idx="18376">
                  <c:v>1684</c:v>
                </c:pt>
                <c:pt idx="18377">
                  <c:v>916</c:v>
                </c:pt>
                <c:pt idx="18378">
                  <c:v>-179</c:v>
                </c:pt>
                <c:pt idx="18379">
                  <c:v>-1144</c:v>
                </c:pt>
                <c:pt idx="18380">
                  <c:v>-1542</c:v>
                </c:pt>
                <c:pt idx="18381">
                  <c:v>-1364</c:v>
                </c:pt>
                <c:pt idx="18382">
                  <c:v>-1008</c:v>
                </c:pt>
                <c:pt idx="18383">
                  <c:v>-862</c:v>
                </c:pt>
                <c:pt idx="18384">
                  <c:v>-961</c:v>
                </c:pt>
                <c:pt idx="18385">
                  <c:v>-1069</c:v>
                </c:pt>
                <c:pt idx="18386">
                  <c:v>-1026</c:v>
                </c:pt>
                <c:pt idx="18387">
                  <c:v>-915</c:v>
                </c:pt>
                <c:pt idx="18388">
                  <c:v>-861</c:v>
                </c:pt>
                <c:pt idx="18389">
                  <c:v>-754</c:v>
                </c:pt>
                <c:pt idx="18390">
                  <c:v>-309</c:v>
                </c:pt>
                <c:pt idx="18391">
                  <c:v>583</c:v>
                </c:pt>
                <c:pt idx="18392">
                  <c:v>1594</c:v>
                </c:pt>
                <c:pt idx="18393">
                  <c:v>2173</c:v>
                </c:pt>
                <c:pt idx="18394">
                  <c:v>2032</c:v>
                </c:pt>
                <c:pt idx="18395">
                  <c:v>1420</c:v>
                </c:pt>
                <c:pt idx="18396">
                  <c:v>866</c:v>
                </c:pt>
                <c:pt idx="18397">
                  <c:v>689</c:v>
                </c:pt>
                <c:pt idx="18398">
                  <c:v>776</c:v>
                </c:pt>
                <c:pt idx="18399">
                  <c:v>803</c:v>
                </c:pt>
                <c:pt idx="18400">
                  <c:v>624</c:v>
                </c:pt>
                <c:pt idx="18401">
                  <c:v>373</c:v>
                </c:pt>
                <c:pt idx="18402">
                  <c:v>249</c:v>
                </c:pt>
                <c:pt idx="18403">
                  <c:v>275</c:v>
                </c:pt>
                <c:pt idx="18404">
                  <c:v>306</c:v>
                </c:pt>
                <c:pt idx="18405">
                  <c:v>224</c:v>
                </c:pt>
                <c:pt idx="18406">
                  <c:v>66</c:v>
                </c:pt>
                <c:pt idx="18407">
                  <c:v>-42</c:v>
                </c:pt>
                <c:pt idx="18408">
                  <c:v>-31</c:v>
                </c:pt>
                <c:pt idx="18409">
                  <c:v>74</c:v>
                </c:pt>
                <c:pt idx="18410">
                  <c:v>236</c:v>
                </c:pt>
                <c:pt idx="18411">
                  <c:v>511</c:v>
                </c:pt>
                <c:pt idx="18412">
                  <c:v>1081</c:v>
                </c:pt>
                <c:pt idx="18413">
                  <c:v>2166</c:v>
                </c:pt>
                <c:pt idx="18414">
                  <c:v>3842</c:v>
                </c:pt>
                <c:pt idx="18415">
                  <c:v>5834</c:v>
                </c:pt>
                <c:pt idx="18416">
                  <c:v>7479</c:v>
                </c:pt>
                <c:pt idx="18417">
                  <c:v>7985</c:v>
                </c:pt>
                <c:pt idx="18418">
                  <c:v>6904</c:v>
                </c:pt>
                <c:pt idx="18419">
                  <c:v>4464</c:v>
                </c:pt>
                <c:pt idx="18420">
                  <c:v>1471</c:v>
                </c:pt>
                <c:pt idx="18421">
                  <c:v>-1157</c:v>
                </c:pt>
                <c:pt idx="18422">
                  <c:v>-2840</c:v>
                </c:pt>
                <c:pt idx="18423">
                  <c:v>-3475</c:v>
                </c:pt>
                <c:pt idx="18424">
                  <c:v>-3323</c:v>
                </c:pt>
                <c:pt idx="18425">
                  <c:v>-2787</c:v>
                </c:pt>
                <c:pt idx="18426">
                  <c:v>-2217</c:v>
                </c:pt>
                <c:pt idx="18427">
                  <c:v>-1686</c:v>
                </c:pt>
                <c:pt idx="18428">
                  <c:v>-903</c:v>
                </c:pt>
                <c:pt idx="18429">
                  <c:v>559</c:v>
                </c:pt>
                <c:pt idx="18430">
                  <c:v>2743</c:v>
                </c:pt>
                <c:pt idx="18431">
                  <c:v>4965</c:v>
                </c:pt>
                <c:pt idx="18432">
                  <c:v>6100</c:v>
                </c:pt>
                <c:pt idx="18433">
                  <c:v>5375</c:v>
                </c:pt>
                <c:pt idx="18434">
                  <c:v>2976</c:v>
                </c:pt>
                <c:pt idx="18435">
                  <c:v>-96</c:v>
                </c:pt>
                <c:pt idx="18436">
                  <c:v>-2747</c:v>
                </c:pt>
                <c:pt idx="18437">
                  <c:v>-4375</c:v>
                </c:pt>
                <c:pt idx="18438">
                  <c:v>-4925</c:v>
                </c:pt>
                <c:pt idx="18439">
                  <c:v>-4622</c:v>
                </c:pt>
                <c:pt idx="18440">
                  <c:v>-3811</c:v>
                </c:pt>
                <c:pt idx="18441">
                  <c:v>-2928</c:v>
                </c:pt>
                <c:pt idx="18442">
                  <c:v>-2351</c:v>
                </c:pt>
                <c:pt idx="18443">
                  <c:v>-2037</c:v>
                </c:pt>
                <c:pt idx="18444">
                  <c:v>-1426</c:v>
                </c:pt>
                <c:pt idx="18445">
                  <c:v>63</c:v>
                </c:pt>
                <c:pt idx="18446">
                  <c:v>2274</c:v>
                </c:pt>
                <c:pt idx="18447">
                  <c:v>4125</c:v>
                </c:pt>
                <c:pt idx="18448">
                  <c:v>4389</c:v>
                </c:pt>
                <c:pt idx="18449">
                  <c:v>2786</c:v>
                </c:pt>
                <c:pt idx="18450">
                  <c:v>301</c:v>
                </c:pt>
                <c:pt idx="18451">
                  <c:v>-1649</c:v>
                </c:pt>
                <c:pt idx="18452">
                  <c:v>-2411</c:v>
                </c:pt>
                <c:pt idx="18453">
                  <c:v>-2448</c:v>
                </c:pt>
                <c:pt idx="18454">
                  <c:v>-2569</c:v>
                </c:pt>
                <c:pt idx="18455">
                  <c:v>-2906</c:v>
                </c:pt>
                <c:pt idx="18456">
                  <c:v>-2752</c:v>
                </c:pt>
                <c:pt idx="18457">
                  <c:v>-1423</c:v>
                </c:pt>
                <c:pt idx="18458">
                  <c:v>792</c:v>
                </c:pt>
                <c:pt idx="18459">
                  <c:v>2660</c:v>
                </c:pt>
                <c:pt idx="18460">
                  <c:v>3006</c:v>
                </c:pt>
                <c:pt idx="18461">
                  <c:v>1728</c:v>
                </c:pt>
                <c:pt idx="18462">
                  <c:v>-163</c:v>
                </c:pt>
                <c:pt idx="18463">
                  <c:v>-1465</c:v>
                </c:pt>
                <c:pt idx="18464">
                  <c:v>-1739</c:v>
                </c:pt>
                <c:pt idx="18465">
                  <c:v>-1450</c:v>
                </c:pt>
                <c:pt idx="18466">
                  <c:v>-1311</c:v>
                </c:pt>
                <c:pt idx="18467">
                  <c:v>-1577</c:v>
                </c:pt>
                <c:pt idx="18468">
                  <c:v>-1932</c:v>
                </c:pt>
                <c:pt idx="18469">
                  <c:v>-1956</c:v>
                </c:pt>
                <c:pt idx="18470">
                  <c:v>-1595</c:v>
                </c:pt>
                <c:pt idx="18471">
                  <c:v>-1180</c:v>
                </c:pt>
                <c:pt idx="18472">
                  <c:v>-1069</c:v>
                </c:pt>
                <c:pt idx="18473">
                  <c:v>-1295</c:v>
                </c:pt>
                <c:pt idx="18474">
                  <c:v>-1596</c:v>
                </c:pt>
                <c:pt idx="18475">
                  <c:v>-1712</c:v>
                </c:pt>
                <c:pt idx="18476">
                  <c:v>-1676</c:v>
                </c:pt>
                <c:pt idx="18477">
                  <c:v>-1788</c:v>
                </c:pt>
                <c:pt idx="18478">
                  <c:v>-2298</c:v>
                </c:pt>
                <c:pt idx="18479">
                  <c:v>-3130</c:v>
                </c:pt>
                <c:pt idx="18480">
                  <c:v>-3890</c:v>
                </c:pt>
                <c:pt idx="18481">
                  <c:v>-4191</c:v>
                </c:pt>
                <c:pt idx="18482">
                  <c:v>-3972</c:v>
                </c:pt>
                <c:pt idx="18483">
                  <c:v>-3519</c:v>
                </c:pt>
                <c:pt idx="18484">
                  <c:v>-3168</c:v>
                </c:pt>
                <c:pt idx="18485">
                  <c:v>-3020</c:v>
                </c:pt>
                <c:pt idx="18486">
                  <c:v>-2928</c:v>
                </c:pt>
                <c:pt idx="18487">
                  <c:v>-2729</c:v>
                </c:pt>
                <c:pt idx="18488">
                  <c:v>-2429</c:v>
                </c:pt>
                <c:pt idx="18489">
                  <c:v>-2155</c:v>
                </c:pt>
                <c:pt idx="18490">
                  <c:v>-1966</c:v>
                </c:pt>
                <c:pt idx="18491">
                  <c:v>-1790</c:v>
                </c:pt>
                <c:pt idx="18492">
                  <c:v>-1540</c:v>
                </c:pt>
                <c:pt idx="18493">
                  <c:v>-1263</c:v>
                </c:pt>
                <c:pt idx="18494">
                  <c:v>-1104</c:v>
                </c:pt>
                <c:pt idx="18495">
                  <c:v>-1139</c:v>
                </c:pt>
                <c:pt idx="18496">
                  <c:v>-1276</c:v>
                </c:pt>
                <c:pt idx="18497">
                  <c:v>-1335</c:v>
                </c:pt>
                <c:pt idx="18498">
                  <c:v>-1219</c:v>
                </c:pt>
                <c:pt idx="18499">
                  <c:v>-990</c:v>
                </c:pt>
                <c:pt idx="18500">
                  <c:v>-781</c:v>
                </c:pt>
                <c:pt idx="18501">
                  <c:v>-674</c:v>
                </c:pt>
                <c:pt idx="18502">
                  <c:v>-649</c:v>
                </c:pt>
                <c:pt idx="18503">
                  <c:v>-627</c:v>
                </c:pt>
                <c:pt idx="18504">
                  <c:v>-553</c:v>
                </c:pt>
                <c:pt idx="18505">
                  <c:v>-435</c:v>
                </c:pt>
                <c:pt idx="18506">
                  <c:v>-320</c:v>
                </c:pt>
                <c:pt idx="18507">
                  <c:v>-266</c:v>
                </c:pt>
                <c:pt idx="18508">
                  <c:v>-299</c:v>
                </c:pt>
                <c:pt idx="18509">
                  <c:v>-405</c:v>
                </c:pt>
                <c:pt idx="18510">
                  <c:v>-540</c:v>
                </c:pt>
                <c:pt idx="18511">
                  <c:v>-660</c:v>
                </c:pt>
                <c:pt idx="18512">
                  <c:v>-724</c:v>
                </c:pt>
                <c:pt idx="18513">
                  <c:v>-693</c:v>
                </c:pt>
                <c:pt idx="18514">
                  <c:v>-548</c:v>
                </c:pt>
                <c:pt idx="18515">
                  <c:v>-321</c:v>
                </c:pt>
                <c:pt idx="18516">
                  <c:v>-116</c:v>
                </c:pt>
                <c:pt idx="18517">
                  <c:v>-48</c:v>
                </c:pt>
                <c:pt idx="18518">
                  <c:v>-163</c:v>
                </c:pt>
                <c:pt idx="18519">
                  <c:v>-403</c:v>
                </c:pt>
                <c:pt idx="18520">
                  <c:v>-651</c:v>
                </c:pt>
                <c:pt idx="18521">
                  <c:v>-802</c:v>
                </c:pt>
                <c:pt idx="18522">
                  <c:v>-786</c:v>
                </c:pt>
                <c:pt idx="18523">
                  <c:v>-558</c:v>
                </c:pt>
                <c:pt idx="18524">
                  <c:v>-126</c:v>
                </c:pt>
                <c:pt idx="18525">
                  <c:v>375</c:v>
                </c:pt>
                <c:pt idx="18526">
                  <c:v>703</c:v>
                </c:pt>
                <c:pt idx="18527">
                  <c:v>653</c:v>
                </c:pt>
                <c:pt idx="18528">
                  <c:v>252</c:v>
                </c:pt>
                <c:pt idx="18529">
                  <c:v>-221</c:v>
                </c:pt>
                <c:pt idx="18530">
                  <c:v>-461</c:v>
                </c:pt>
                <c:pt idx="18531">
                  <c:v>-373</c:v>
                </c:pt>
                <c:pt idx="18532">
                  <c:v>-123</c:v>
                </c:pt>
                <c:pt idx="18533">
                  <c:v>59</c:v>
                </c:pt>
                <c:pt idx="18534">
                  <c:v>87</c:v>
                </c:pt>
                <c:pt idx="18535">
                  <c:v>31</c:v>
                </c:pt>
                <c:pt idx="18536">
                  <c:v>-11</c:v>
                </c:pt>
                <c:pt idx="18537">
                  <c:v>-21</c:v>
                </c:pt>
                <c:pt idx="18538">
                  <c:v>-4</c:v>
                </c:pt>
                <c:pt idx="18539">
                  <c:v>60</c:v>
                </c:pt>
                <c:pt idx="18540">
                  <c:v>186</c:v>
                </c:pt>
                <c:pt idx="18541">
                  <c:v>294</c:v>
                </c:pt>
                <c:pt idx="18542">
                  <c:v>242</c:v>
                </c:pt>
                <c:pt idx="18543">
                  <c:v>-23</c:v>
                </c:pt>
                <c:pt idx="18544">
                  <c:v>-351</c:v>
                </c:pt>
                <c:pt idx="18545">
                  <c:v>-497</c:v>
                </c:pt>
                <c:pt idx="18546">
                  <c:v>-358</c:v>
                </c:pt>
                <c:pt idx="18547">
                  <c:v>-88</c:v>
                </c:pt>
                <c:pt idx="18548">
                  <c:v>64</c:v>
                </c:pt>
                <c:pt idx="18549">
                  <c:v>1</c:v>
                </c:pt>
                <c:pt idx="18550">
                  <c:v>-145</c:v>
                </c:pt>
                <c:pt idx="18551">
                  <c:v>-198</c:v>
                </c:pt>
                <c:pt idx="18552">
                  <c:v>-135</c:v>
                </c:pt>
                <c:pt idx="18553">
                  <c:v>-80</c:v>
                </c:pt>
                <c:pt idx="18554">
                  <c:v>-127</c:v>
                </c:pt>
                <c:pt idx="18555">
                  <c:v>-210</c:v>
                </c:pt>
                <c:pt idx="18556">
                  <c:v>-184</c:v>
                </c:pt>
                <c:pt idx="18557">
                  <c:v>-5</c:v>
                </c:pt>
                <c:pt idx="18558">
                  <c:v>214</c:v>
                </c:pt>
                <c:pt idx="18559">
                  <c:v>325</c:v>
                </c:pt>
                <c:pt idx="18560">
                  <c:v>297</c:v>
                </c:pt>
                <c:pt idx="18561">
                  <c:v>232</c:v>
                </c:pt>
                <c:pt idx="18562">
                  <c:v>243</c:v>
                </c:pt>
                <c:pt idx="18563">
                  <c:v>351</c:v>
                </c:pt>
                <c:pt idx="18564">
                  <c:v>490</c:v>
                </c:pt>
                <c:pt idx="18565">
                  <c:v>587</c:v>
                </c:pt>
                <c:pt idx="18566">
                  <c:v>612</c:v>
                </c:pt>
                <c:pt idx="18567">
                  <c:v>575</c:v>
                </c:pt>
                <c:pt idx="18568">
                  <c:v>506</c:v>
                </c:pt>
                <c:pt idx="18569">
                  <c:v>437</c:v>
                </c:pt>
                <c:pt idx="18570">
                  <c:v>388</c:v>
                </c:pt>
                <c:pt idx="18571">
                  <c:v>347</c:v>
                </c:pt>
                <c:pt idx="18572">
                  <c:v>275</c:v>
                </c:pt>
                <c:pt idx="18573">
                  <c:v>150</c:v>
                </c:pt>
                <c:pt idx="18574">
                  <c:v>9</c:v>
                </c:pt>
                <c:pt idx="18575">
                  <c:v>-58</c:v>
                </c:pt>
                <c:pt idx="18576">
                  <c:v>12</c:v>
                </c:pt>
                <c:pt idx="18577">
                  <c:v>198</c:v>
                </c:pt>
                <c:pt idx="18578">
                  <c:v>388</c:v>
                </c:pt>
                <c:pt idx="18579">
                  <c:v>455</c:v>
                </c:pt>
                <c:pt idx="18580">
                  <c:v>353</c:v>
                </c:pt>
                <c:pt idx="18581">
                  <c:v>169</c:v>
                </c:pt>
                <c:pt idx="18582">
                  <c:v>78</c:v>
                </c:pt>
                <c:pt idx="18583">
                  <c:v>221</c:v>
                </c:pt>
                <c:pt idx="18584">
                  <c:v>566</c:v>
                </c:pt>
                <c:pt idx="18585">
                  <c:v>885</c:v>
                </c:pt>
                <c:pt idx="18586">
                  <c:v>919</c:v>
                </c:pt>
                <c:pt idx="18587">
                  <c:v>613</c:v>
                </c:pt>
                <c:pt idx="18588">
                  <c:v>204</c:v>
                </c:pt>
                <c:pt idx="18589">
                  <c:v>34</c:v>
                </c:pt>
                <c:pt idx="18590">
                  <c:v>233</c:v>
                </c:pt>
                <c:pt idx="18591">
                  <c:v>589</c:v>
                </c:pt>
                <c:pt idx="18592">
                  <c:v>749</c:v>
                </c:pt>
                <c:pt idx="18593">
                  <c:v>562</c:v>
                </c:pt>
                <c:pt idx="18594">
                  <c:v>223</c:v>
                </c:pt>
                <c:pt idx="18595">
                  <c:v>59</c:v>
                </c:pt>
                <c:pt idx="18596">
                  <c:v>203</c:v>
                </c:pt>
                <c:pt idx="18597">
                  <c:v>485</c:v>
                </c:pt>
                <c:pt idx="18598">
                  <c:v>634</c:v>
                </c:pt>
                <c:pt idx="18599">
                  <c:v>556</c:v>
                </c:pt>
                <c:pt idx="18600">
                  <c:v>404</c:v>
                </c:pt>
                <c:pt idx="18601">
                  <c:v>389</c:v>
                </c:pt>
                <c:pt idx="18602">
                  <c:v>558</c:v>
                </c:pt>
                <c:pt idx="18603">
                  <c:v>767</c:v>
                </c:pt>
                <c:pt idx="18604">
                  <c:v>849</c:v>
                </c:pt>
                <c:pt idx="18605">
                  <c:v>774</c:v>
                </c:pt>
                <c:pt idx="18606">
                  <c:v>646</c:v>
                </c:pt>
                <c:pt idx="18607">
                  <c:v>553</c:v>
                </c:pt>
                <c:pt idx="18608">
                  <c:v>470</c:v>
                </c:pt>
                <c:pt idx="18609">
                  <c:v>304</c:v>
                </c:pt>
                <c:pt idx="18610">
                  <c:v>28</c:v>
                </c:pt>
                <c:pt idx="18611">
                  <c:v>-259</c:v>
                </c:pt>
                <c:pt idx="18612">
                  <c:v>-417</c:v>
                </c:pt>
                <c:pt idx="18613">
                  <c:v>-396</c:v>
                </c:pt>
                <c:pt idx="18614">
                  <c:v>-281</c:v>
                </c:pt>
                <c:pt idx="18615">
                  <c:v>-210</c:v>
                </c:pt>
                <c:pt idx="18616">
                  <c:v>-255</c:v>
                </c:pt>
                <c:pt idx="18617">
                  <c:v>-375</c:v>
                </c:pt>
                <c:pt idx="18618">
                  <c:v>-454</c:v>
                </c:pt>
                <c:pt idx="18619">
                  <c:v>-380</c:v>
                </c:pt>
                <c:pt idx="18620">
                  <c:v>-112</c:v>
                </c:pt>
                <c:pt idx="18621">
                  <c:v>270</c:v>
                </c:pt>
                <c:pt idx="18622">
                  <c:v>581</c:v>
                </c:pt>
                <c:pt idx="18623">
                  <c:v>623</c:v>
                </c:pt>
                <c:pt idx="18624">
                  <c:v>350</c:v>
                </c:pt>
                <c:pt idx="18625">
                  <c:v>-68</c:v>
                </c:pt>
                <c:pt idx="18626">
                  <c:v>-368</c:v>
                </c:pt>
                <c:pt idx="18627">
                  <c:v>-425</c:v>
                </c:pt>
                <c:pt idx="18628">
                  <c:v>-361</c:v>
                </c:pt>
                <c:pt idx="18629">
                  <c:v>-401</c:v>
                </c:pt>
                <c:pt idx="18630">
                  <c:v>-605</c:v>
                </c:pt>
                <c:pt idx="18631">
                  <c:v>-789</c:v>
                </c:pt>
                <c:pt idx="18632">
                  <c:v>-728</c:v>
                </c:pt>
                <c:pt idx="18633">
                  <c:v>-411</c:v>
                </c:pt>
                <c:pt idx="18634">
                  <c:v>-67</c:v>
                </c:pt>
                <c:pt idx="18635">
                  <c:v>83</c:v>
                </c:pt>
                <c:pt idx="18636">
                  <c:v>52</c:v>
                </c:pt>
                <c:pt idx="18637">
                  <c:v>25</c:v>
                </c:pt>
                <c:pt idx="18638">
                  <c:v>113</c:v>
                </c:pt>
                <c:pt idx="18639">
                  <c:v>201</c:v>
                </c:pt>
                <c:pt idx="18640">
                  <c:v>89</c:v>
                </c:pt>
                <c:pt idx="18641">
                  <c:v>-254</c:v>
                </c:pt>
                <c:pt idx="18642">
                  <c:v>-618</c:v>
                </c:pt>
                <c:pt idx="18643">
                  <c:v>-752</c:v>
                </c:pt>
                <c:pt idx="18644">
                  <c:v>-604</c:v>
                </c:pt>
                <c:pt idx="18645">
                  <c:v>-364</c:v>
                </c:pt>
                <c:pt idx="18646">
                  <c:v>-261</c:v>
                </c:pt>
                <c:pt idx="18647">
                  <c:v>-365</c:v>
                </c:pt>
                <c:pt idx="18648">
                  <c:v>-564</c:v>
                </c:pt>
                <c:pt idx="18649">
                  <c:v>-702</c:v>
                </c:pt>
                <c:pt idx="18650">
                  <c:v>-701</c:v>
                </c:pt>
                <c:pt idx="18651">
                  <c:v>-570</c:v>
                </c:pt>
                <c:pt idx="18652">
                  <c:v>-363</c:v>
                </c:pt>
                <c:pt idx="18653">
                  <c:v>-156</c:v>
                </c:pt>
                <c:pt idx="18654">
                  <c:v>-36</c:v>
                </c:pt>
                <c:pt idx="18655">
                  <c:v>-63</c:v>
                </c:pt>
                <c:pt idx="18656">
                  <c:v>-199</c:v>
                </c:pt>
                <c:pt idx="18657">
                  <c:v>-309</c:v>
                </c:pt>
                <c:pt idx="18658">
                  <c:v>-271</c:v>
                </c:pt>
                <c:pt idx="18659">
                  <c:v>-115</c:v>
                </c:pt>
                <c:pt idx="18660">
                  <c:v>-15</c:v>
                </c:pt>
                <c:pt idx="18661">
                  <c:v>-126</c:v>
                </c:pt>
                <c:pt idx="18662">
                  <c:v>-405</c:v>
                </c:pt>
                <c:pt idx="18663">
                  <c:v>-626</c:v>
                </c:pt>
                <c:pt idx="18664">
                  <c:v>-586</c:v>
                </c:pt>
                <c:pt idx="18665">
                  <c:v>-296</c:v>
                </c:pt>
                <c:pt idx="18666">
                  <c:v>25</c:v>
                </c:pt>
                <c:pt idx="18667">
                  <c:v>144</c:v>
                </c:pt>
                <c:pt idx="18668">
                  <c:v>-8</c:v>
                </c:pt>
                <c:pt idx="18669">
                  <c:v>-325</c:v>
                </c:pt>
                <c:pt idx="18670">
                  <c:v>-612</c:v>
                </c:pt>
                <c:pt idx="18671">
                  <c:v>-696</c:v>
                </c:pt>
                <c:pt idx="18672">
                  <c:v>-491</c:v>
                </c:pt>
                <c:pt idx="18673">
                  <c:v>-83</c:v>
                </c:pt>
                <c:pt idx="18674">
                  <c:v>216</c:v>
                </c:pt>
                <c:pt idx="18675">
                  <c:v>-12</c:v>
                </c:pt>
                <c:pt idx="18676">
                  <c:v>-976</c:v>
                </c:pt>
                <c:pt idx="18677">
                  <c:v>-2368</c:v>
                </c:pt>
                <c:pt idx="18678">
                  <c:v>-3462</c:v>
                </c:pt>
                <c:pt idx="18679">
                  <c:v>-3638</c:v>
                </c:pt>
                <c:pt idx="18680">
                  <c:v>-2903</c:v>
                </c:pt>
                <c:pt idx="18681">
                  <c:v>-1899</c:v>
                </c:pt>
                <c:pt idx="18682">
                  <c:v>-1342</c:v>
                </c:pt>
                <c:pt idx="18683">
                  <c:v>-1426</c:v>
                </c:pt>
                <c:pt idx="18684">
                  <c:v>-1758</c:v>
                </c:pt>
                <c:pt idx="18685">
                  <c:v>-1833</c:v>
                </c:pt>
                <c:pt idx="18686">
                  <c:v>-1521</c:v>
                </c:pt>
                <c:pt idx="18687">
                  <c:v>-1096</c:v>
                </c:pt>
                <c:pt idx="18688">
                  <c:v>-865</c:v>
                </c:pt>
                <c:pt idx="18689">
                  <c:v>-863</c:v>
                </c:pt>
                <c:pt idx="18690">
                  <c:v>-899</c:v>
                </c:pt>
                <c:pt idx="18691">
                  <c:v>-812</c:v>
                </c:pt>
                <c:pt idx="18692">
                  <c:v>-606</c:v>
                </c:pt>
                <c:pt idx="18693">
                  <c:v>-377</c:v>
                </c:pt>
                <c:pt idx="18694">
                  <c:v>-185</c:v>
                </c:pt>
                <c:pt idx="18695">
                  <c:v>-38</c:v>
                </c:pt>
                <c:pt idx="18696">
                  <c:v>47</c:v>
                </c:pt>
                <c:pt idx="18697">
                  <c:v>47</c:v>
                </c:pt>
                <c:pt idx="18698">
                  <c:v>-17</c:v>
                </c:pt>
                <c:pt idx="18699">
                  <c:v>-65</c:v>
                </c:pt>
                <c:pt idx="18700">
                  <c:v>-40</c:v>
                </c:pt>
                <c:pt idx="18701">
                  <c:v>6</c:v>
                </c:pt>
                <c:pt idx="18702">
                  <c:v>-26</c:v>
                </c:pt>
                <c:pt idx="18703">
                  <c:v>-170</c:v>
                </c:pt>
                <c:pt idx="18704">
                  <c:v>-317</c:v>
                </c:pt>
                <c:pt idx="18705">
                  <c:v>-320</c:v>
                </c:pt>
                <c:pt idx="18706">
                  <c:v>-136</c:v>
                </c:pt>
                <c:pt idx="18707">
                  <c:v>120</c:v>
                </c:pt>
                <c:pt idx="18708">
                  <c:v>284</c:v>
                </c:pt>
                <c:pt idx="18709">
                  <c:v>268</c:v>
                </c:pt>
                <c:pt idx="18710">
                  <c:v>111</c:v>
                </c:pt>
                <c:pt idx="18711">
                  <c:v>-82</c:v>
                </c:pt>
                <c:pt idx="18712">
                  <c:v>-237</c:v>
                </c:pt>
                <c:pt idx="18713">
                  <c:v>-325</c:v>
                </c:pt>
                <c:pt idx="18714">
                  <c:v>-325</c:v>
                </c:pt>
                <c:pt idx="18715">
                  <c:v>-199</c:v>
                </c:pt>
                <c:pt idx="18716">
                  <c:v>78</c:v>
                </c:pt>
                <c:pt idx="18717">
                  <c:v>449</c:v>
                </c:pt>
                <c:pt idx="18718">
                  <c:v>750</c:v>
                </c:pt>
                <c:pt idx="18719">
                  <c:v>821</c:v>
                </c:pt>
                <c:pt idx="18720">
                  <c:v>654</c:v>
                </c:pt>
                <c:pt idx="18721">
                  <c:v>446</c:v>
                </c:pt>
                <c:pt idx="18722">
                  <c:v>460</c:v>
                </c:pt>
                <c:pt idx="18723">
                  <c:v>780</c:v>
                </c:pt>
                <c:pt idx="18724">
                  <c:v>1205</c:v>
                </c:pt>
                <c:pt idx="18725">
                  <c:v>1388</c:v>
                </c:pt>
                <c:pt idx="18726">
                  <c:v>1141</c:v>
                </c:pt>
                <c:pt idx="18727">
                  <c:v>616</c:v>
                </c:pt>
                <c:pt idx="18728">
                  <c:v>198</c:v>
                </c:pt>
                <c:pt idx="18729">
                  <c:v>202</c:v>
                </c:pt>
                <c:pt idx="18730">
                  <c:v>623</c:v>
                </c:pt>
                <c:pt idx="18731">
                  <c:v>1152</c:v>
                </c:pt>
                <c:pt idx="18732">
                  <c:v>1424</c:v>
                </c:pt>
                <c:pt idx="18733">
                  <c:v>1293</c:v>
                </c:pt>
                <c:pt idx="18734">
                  <c:v>922</c:v>
                </c:pt>
                <c:pt idx="18735">
                  <c:v>638</c:v>
                </c:pt>
                <c:pt idx="18736">
                  <c:v>662</c:v>
                </c:pt>
                <c:pt idx="18737">
                  <c:v>930</c:v>
                </c:pt>
                <c:pt idx="18738">
                  <c:v>1159</c:v>
                </c:pt>
                <c:pt idx="18739">
                  <c:v>1085</c:v>
                </c:pt>
                <c:pt idx="18740">
                  <c:v>695</c:v>
                </c:pt>
                <c:pt idx="18741">
                  <c:v>236</c:v>
                </c:pt>
                <c:pt idx="18742">
                  <c:v>-1</c:v>
                </c:pt>
                <c:pt idx="18743">
                  <c:v>75</c:v>
                </c:pt>
                <c:pt idx="18744">
                  <c:v>317</c:v>
                </c:pt>
                <c:pt idx="18745">
                  <c:v>501</c:v>
                </c:pt>
                <c:pt idx="18746">
                  <c:v>534</c:v>
                </c:pt>
                <c:pt idx="18747">
                  <c:v>489</c:v>
                </c:pt>
                <c:pt idx="18748">
                  <c:v>487</c:v>
                </c:pt>
                <c:pt idx="18749">
                  <c:v>553</c:v>
                </c:pt>
                <c:pt idx="18750">
                  <c:v>607</c:v>
                </c:pt>
                <c:pt idx="18751">
                  <c:v>576</c:v>
                </c:pt>
                <c:pt idx="18752">
                  <c:v>476</c:v>
                </c:pt>
                <c:pt idx="18753">
                  <c:v>395</c:v>
                </c:pt>
                <c:pt idx="18754">
                  <c:v>396</c:v>
                </c:pt>
                <c:pt idx="18755">
                  <c:v>457</c:v>
                </c:pt>
                <c:pt idx="18756">
                  <c:v>510</c:v>
                </c:pt>
                <c:pt idx="18757">
                  <c:v>517</c:v>
                </c:pt>
                <c:pt idx="18758">
                  <c:v>504</c:v>
                </c:pt>
                <c:pt idx="18759">
                  <c:v>514</c:v>
                </c:pt>
                <c:pt idx="18760">
                  <c:v>548</c:v>
                </c:pt>
                <c:pt idx="18761">
                  <c:v>563</c:v>
                </c:pt>
                <c:pt idx="18762">
                  <c:v>525</c:v>
                </c:pt>
                <c:pt idx="18763">
                  <c:v>454</c:v>
                </c:pt>
                <c:pt idx="18764">
                  <c:v>395</c:v>
                </c:pt>
                <c:pt idx="18765">
                  <c:v>356</c:v>
                </c:pt>
                <c:pt idx="18766">
                  <c:v>301</c:v>
                </c:pt>
                <c:pt idx="18767">
                  <c:v>211</c:v>
                </c:pt>
                <c:pt idx="18768">
                  <c:v>145</c:v>
                </c:pt>
                <c:pt idx="18769">
                  <c:v>186</c:v>
                </c:pt>
                <c:pt idx="18770">
                  <c:v>341</c:v>
                </c:pt>
                <c:pt idx="18771">
                  <c:v>492</c:v>
                </c:pt>
                <c:pt idx="18772">
                  <c:v>496</c:v>
                </c:pt>
                <c:pt idx="18773">
                  <c:v>341</c:v>
                </c:pt>
                <c:pt idx="18774">
                  <c:v>188</c:v>
                </c:pt>
                <c:pt idx="18775">
                  <c:v>219</c:v>
                </c:pt>
                <c:pt idx="18776">
                  <c:v>456</c:v>
                </c:pt>
                <c:pt idx="18777">
                  <c:v>718</c:v>
                </c:pt>
                <c:pt idx="18778">
                  <c:v>798</c:v>
                </c:pt>
                <c:pt idx="18779">
                  <c:v>655</c:v>
                </c:pt>
                <c:pt idx="18780">
                  <c:v>444</c:v>
                </c:pt>
                <c:pt idx="18781">
                  <c:v>354</c:v>
                </c:pt>
                <c:pt idx="18782">
                  <c:v>423</c:v>
                </c:pt>
                <c:pt idx="18783">
                  <c:v>528</c:v>
                </c:pt>
                <c:pt idx="18784">
                  <c:v>523</c:v>
                </c:pt>
                <c:pt idx="18785">
                  <c:v>388</c:v>
                </c:pt>
                <c:pt idx="18786">
                  <c:v>230</c:v>
                </c:pt>
                <c:pt idx="18787">
                  <c:v>168</c:v>
                </c:pt>
                <c:pt idx="18788">
                  <c:v>232</c:v>
                </c:pt>
                <c:pt idx="18789">
                  <c:v>374</c:v>
                </c:pt>
                <c:pt idx="18790">
                  <c:v>533</c:v>
                </c:pt>
                <c:pt idx="18791">
                  <c:v>666</c:v>
                </c:pt>
                <c:pt idx="18792">
                  <c:v>726</c:v>
                </c:pt>
                <c:pt idx="18793">
                  <c:v>648</c:v>
                </c:pt>
                <c:pt idx="18794">
                  <c:v>404</c:v>
                </c:pt>
                <c:pt idx="18795">
                  <c:v>60</c:v>
                </c:pt>
                <c:pt idx="18796">
                  <c:v>-224</c:v>
                </c:pt>
                <c:pt idx="18797">
                  <c:v>-312</c:v>
                </c:pt>
                <c:pt idx="18798">
                  <c:v>-204</c:v>
                </c:pt>
                <c:pt idx="18799">
                  <c:v>-41</c:v>
                </c:pt>
                <c:pt idx="18800">
                  <c:v>11</c:v>
                </c:pt>
                <c:pt idx="18801">
                  <c:v>-94</c:v>
                </c:pt>
                <c:pt idx="18802">
                  <c:v>-271</c:v>
                </c:pt>
                <c:pt idx="18803">
                  <c:v>-387</c:v>
                </c:pt>
                <c:pt idx="18804">
                  <c:v>-386</c:v>
                </c:pt>
                <c:pt idx="18805">
                  <c:v>-302</c:v>
                </c:pt>
                <c:pt idx="18806">
                  <c:v>-188</c:v>
                </c:pt>
                <c:pt idx="18807">
                  <c:v>-72</c:v>
                </c:pt>
                <c:pt idx="18808">
                  <c:v>12</c:v>
                </c:pt>
                <c:pt idx="18809">
                  <c:v>-6</c:v>
                </c:pt>
                <c:pt idx="18810">
                  <c:v>-185</c:v>
                </c:pt>
                <c:pt idx="18811">
                  <c:v>-443</c:v>
                </c:pt>
                <c:pt idx="18812">
                  <c:v>-548</c:v>
                </c:pt>
                <c:pt idx="18813">
                  <c:v>-305</c:v>
                </c:pt>
                <c:pt idx="18814">
                  <c:v>211</c:v>
                </c:pt>
                <c:pt idx="18815">
                  <c:v>649</c:v>
                </c:pt>
                <c:pt idx="18816">
                  <c:v>673</c:v>
                </c:pt>
                <c:pt idx="18817">
                  <c:v>280</c:v>
                </c:pt>
                <c:pt idx="18818">
                  <c:v>-188</c:v>
                </c:pt>
                <c:pt idx="18819">
                  <c:v>-377</c:v>
                </c:pt>
                <c:pt idx="18820">
                  <c:v>-246</c:v>
                </c:pt>
                <c:pt idx="18821">
                  <c:v>-51</c:v>
                </c:pt>
                <c:pt idx="18822">
                  <c:v>-35</c:v>
                </c:pt>
                <c:pt idx="18823">
                  <c:v>-175</c:v>
                </c:pt>
                <c:pt idx="18824">
                  <c:v>-257</c:v>
                </c:pt>
                <c:pt idx="18825">
                  <c:v>-153</c:v>
                </c:pt>
                <c:pt idx="18826">
                  <c:v>47</c:v>
                </c:pt>
                <c:pt idx="18827">
                  <c:v>159</c:v>
                </c:pt>
                <c:pt idx="18828">
                  <c:v>126</c:v>
                </c:pt>
                <c:pt idx="18829">
                  <c:v>46</c:v>
                </c:pt>
                <c:pt idx="18830">
                  <c:v>16</c:v>
                </c:pt>
                <c:pt idx="18831">
                  <c:v>0</c:v>
                </c:pt>
                <c:pt idx="18832">
                  <c:v>-118</c:v>
                </c:pt>
                <c:pt idx="18833">
                  <c:v>-345</c:v>
                </c:pt>
                <c:pt idx="18834">
                  <c:v>-538</c:v>
                </c:pt>
                <c:pt idx="18835">
                  <c:v>-558</c:v>
                </c:pt>
                <c:pt idx="18836">
                  <c:v>-453</c:v>
                </c:pt>
                <c:pt idx="18837">
                  <c:v>-430</c:v>
                </c:pt>
                <c:pt idx="18838">
                  <c:v>-599</c:v>
                </c:pt>
                <c:pt idx="18839">
                  <c:v>-750</c:v>
                </c:pt>
                <c:pt idx="18840">
                  <c:v>-438</c:v>
                </c:pt>
                <c:pt idx="18841">
                  <c:v>614</c:v>
                </c:pt>
                <c:pt idx="18842">
                  <c:v>2156</c:v>
                </c:pt>
                <c:pt idx="18843">
                  <c:v>3458</c:v>
                </c:pt>
                <c:pt idx="18844">
                  <c:v>3797</c:v>
                </c:pt>
                <c:pt idx="18845">
                  <c:v>2997</c:v>
                </c:pt>
                <c:pt idx="18846">
                  <c:v>1573</c:v>
                </c:pt>
                <c:pt idx="18847">
                  <c:v>343</c:v>
                </c:pt>
                <c:pt idx="18848">
                  <c:v>-146</c:v>
                </c:pt>
                <c:pt idx="18849">
                  <c:v>75</c:v>
                </c:pt>
                <c:pt idx="18850">
                  <c:v>584</c:v>
                </c:pt>
                <c:pt idx="18851">
                  <c:v>978</c:v>
                </c:pt>
                <c:pt idx="18852">
                  <c:v>1162</c:v>
                </c:pt>
                <c:pt idx="18853">
                  <c:v>1282</c:v>
                </c:pt>
                <c:pt idx="18854">
                  <c:v>1464</c:v>
                </c:pt>
                <c:pt idx="18855">
                  <c:v>1647</c:v>
                </c:pt>
                <c:pt idx="18856">
                  <c:v>1664</c:v>
                </c:pt>
                <c:pt idx="18857">
                  <c:v>1438</c:v>
                </c:pt>
                <c:pt idx="18858">
                  <c:v>1089</c:v>
                </c:pt>
                <c:pt idx="18859">
                  <c:v>817</c:v>
                </c:pt>
                <c:pt idx="18860">
                  <c:v>715</c:v>
                </c:pt>
                <c:pt idx="18861">
                  <c:v>694</c:v>
                </c:pt>
                <c:pt idx="18862">
                  <c:v>591</c:v>
                </c:pt>
                <c:pt idx="18863">
                  <c:v>338</c:v>
                </c:pt>
                <c:pt idx="18864">
                  <c:v>12</c:v>
                </c:pt>
                <c:pt idx="18865">
                  <c:v>-266</c:v>
                </c:pt>
                <c:pt idx="18866">
                  <c:v>-459</c:v>
                </c:pt>
                <c:pt idx="18867">
                  <c:v>-615</c:v>
                </c:pt>
                <c:pt idx="18868">
                  <c:v>-770</c:v>
                </c:pt>
                <c:pt idx="18869">
                  <c:v>-868</c:v>
                </c:pt>
                <c:pt idx="18870">
                  <c:v>-814</c:v>
                </c:pt>
                <c:pt idx="18871">
                  <c:v>-584</c:v>
                </c:pt>
                <c:pt idx="18872">
                  <c:v>-287</c:v>
                </c:pt>
                <c:pt idx="18873">
                  <c:v>-81</c:v>
                </c:pt>
                <c:pt idx="18874">
                  <c:v>-23</c:v>
                </c:pt>
                <c:pt idx="18875">
                  <c:v>-29</c:v>
                </c:pt>
                <c:pt idx="18876">
                  <c:v>24</c:v>
                </c:pt>
                <c:pt idx="18877">
                  <c:v>150</c:v>
                </c:pt>
                <c:pt idx="18878">
                  <c:v>223</c:v>
                </c:pt>
                <c:pt idx="18879">
                  <c:v>122</c:v>
                </c:pt>
                <c:pt idx="18880">
                  <c:v>-112</c:v>
                </c:pt>
                <c:pt idx="18881">
                  <c:v>-281</c:v>
                </c:pt>
                <c:pt idx="18882">
                  <c:v>-207</c:v>
                </c:pt>
                <c:pt idx="18883">
                  <c:v>82</c:v>
                </c:pt>
                <c:pt idx="18884">
                  <c:v>376</c:v>
                </c:pt>
                <c:pt idx="18885">
                  <c:v>485</c:v>
                </c:pt>
                <c:pt idx="18886">
                  <c:v>423</c:v>
                </c:pt>
                <c:pt idx="18887">
                  <c:v>369</c:v>
                </c:pt>
                <c:pt idx="18888">
                  <c:v>460</c:v>
                </c:pt>
                <c:pt idx="18889">
                  <c:v>636</c:v>
                </c:pt>
                <c:pt idx="18890">
                  <c:v>715</c:v>
                </c:pt>
                <c:pt idx="18891">
                  <c:v>595</c:v>
                </c:pt>
                <c:pt idx="18892">
                  <c:v>376</c:v>
                </c:pt>
                <c:pt idx="18893">
                  <c:v>249</c:v>
                </c:pt>
                <c:pt idx="18894">
                  <c:v>293</c:v>
                </c:pt>
                <c:pt idx="18895">
                  <c:v>398</c:v>
                </c:pt>
                <c:pt idx="18896">
                  <c:v>393</c:v>
                </c:pt>
                <c:pt idx="18897">
                  <c:v>234</c:v>
                </c:pt>
                <c:pt idx="18898">
                  <c:v>59</c:v>
                </c:pt>
                <c:pt idx="18899">
                  <c:v>47</c:v>
                </c:pt>
                <c:pt idx="18900">
                  <c:v>238</c:v>
                </c:pt>
                <c:pt idx="18901">
                  <c:v>484</c:v>
                </c:pt>
                <c:pt idx="18902">
                  <c:v>581</c:v>
                </c:pt>
                <c:pt idx="18903">
                  <c:v>442</c:v>
                </c:pt>
                <c:pt idx="18904">
                  <c:v>166</c:v>
                </c:pt>
                <c:pt idx="18905">
                  <c:v>-58</c:v>
                </c:pt>
                <c:pt idx="18906">
                  <c:v>-104</c:v>
                </c:pt>
                <c:pt idx="18907">
                  <c:v>34</c:v>
                </c:pt>
                <c:pt idx="18908">
                  <c:v>288</c:v>
                </c:pt>
                <c:pt idx="18909">
                  <c:v>590</c:v>
                </c:pt>
                <c:pt idx="18910">
                  <c:v>882</c:v>
                </c:pt>
                <c:pt idx="18911">
                  <c:v>1073</c:v>
                </c:pt>
                <c:pt idx="18912">
                  <c:v>1054</c:v>
                </c:pt>
                <c:pt idx="18913">
                  <c:v>813</c:v>
                </c:pt>
                <c:pt idx="18914">
                  <c:v>542</c:v>
                </c:pt>
                <c:pt idx="18915">
                  <c:v>565</c:v>
                </c:pt>
                <c:pt idx="18916">
                  <c:v>1056</c:v>
                </c:pt>
                <c:pt idx="18917">
                  <c:v>1804</c:v>
                </c:pt>
                <c:pt idx="18918">
                  <c:v>2276</c:v>
                </c:pt>
                <c:pt idx="18919">
                  <c:v>2024</c:v>
                </c:pt>
                <c:pt idx="18920">
                  <c:v>1079</c:v>
                </c:pt>
                <c:pt idx="18921">
                  <c:v>-28</c:v>
                </c:pt>
                <c:pt idx="18922">
                  <c:v>-685</c:v>
                </c:pt>
                <c:pt idx="18923">
                  <c:v>-678</c:v>
                </c:pt>
                <c:pt idx="18924">
                  <c:v>-303</c:v>
                </c:pt>
                <c:pt idx="18925">
                  <c:v>-37</c:v>
                </c:pt>
                <c:pt idx="18926">
                  <c:v>-97</c:v>
                </c:pt>
                <c:pt idx="18927">
                  <c:v>-306</c:v>
                </c:pt>
                <c:pt idx="18928">
                  <c:v>-345</c:v>
                </c:pt>
                <c:pt idx="18929">
                  <c:v>-96</c:v>
                </c:pt>
                <c:pt idx="18930">
                  <c:v>253</c:v>
                </c:pt>
                <c:pt idx="18931">
                  <c:v>427</c:v>
                </c:pt>
                <c:pt idx="18932">
                  <c:v>335</c:v>
                </c:pt>
                <c:pt idx="18933">
                  <c:v>140</c:v>
                </c:pt>
                <c:pt idx="18934">
                  <c:v>77</c:v>
                </c:pt>
                <c:pt idx="18935">
                  <c:v>220</c:v>
                </c:pt>
                <c:pt idx="18936">
                  <c:v>436</c:v>
                </c:pt>
                <c:pt idx="18937">
                  <c:v>532</c:v>
                </c:pt>
                <c:pt idx="18938">
                  <c:v>443</c:v>
                </c:pt>
                <c:pt idx="18939">
                  <c:v>274</c:v>
                </c:pt>
                <c:pt idx="18940">
                  <c:v>169</c:v>
                </c:pt>
                <c:pt idx="18941">
                  <c:v>158</c:v>
                </c:pt>
                <c:pt idx="18942">
                  <c:v>146</c:v>
                </c:pt>
                <c:pt idx="18943">
                  <c:v>38</c:v>
                </c:pt>
                <c:pt idx="18944">
                  <c:v>-119</c:v>
                </c:pt>
                <c:pt idx="18945">
                  <c:v>-144</c:v>
                </c:pt>
                <c:pt idx="18946">
                  <c:v>124</c:v>
                </c:pt>
                <c:pt idx="18947">
                  <c:v>657</c:v>
                </c:pt>
                <c:pt idx="18948">
                  <c:v>1210</c:v>
                </c:pt>
                <c:pt idx="18949">
                  <c:v>1489</c:v>
                </c:pt>
                <c:pt idx="18950">
                  <c:v>1363</c:v>
                </c:pt>
                <c:pt idx="18951">
                  <c:v>949</c:v>
                </c:pt>
                <c:pt idx="18952">
                  <c:v>497</c:v>
                </c:pt>
                <c:pt idx="18953">
                  <c:v>187</c:v>
                </c:pt>
                <c:pt idx="18954">
                  <c:v>20</c:v>
                </c:pt>
                <c:pt idx="18955">
                  <c:v>-118</c:v>
                </c:pt>
                <c:pt idx="18956">
                  <c:v>-314</c:v>
                </c:pt>
                <c:pt idx="18957">
                  <c:v>-544</c:v>
                </c:pt>
                <c:pt idx="18958">
                  <c:v>-732</c:v>
                </c:pt>
                <c:pt idx="18959">
                  <c:v>-841</c:v>
                </c:pt>
                <c:pt idx="18960">
                  <c:v>-896</c:v>
                </c:pt>
                <c:pt idx="18961">
                  <c:v>-927</c:v>
                </c:pt>
                <c:pt idx="18962">
                  <c:v>-923</c:v>
                </c:pt>
                <c:pt idx="18963">
                  <c:v>-861</c:v>
                </c:pt>
                <c:pt idx="18964">
                  <c:v>-765</c:v>
                </c:pt>
                <c:pt idx="18965">
                  <c:v>-702</c:v>
                </c:pt>
                <c:pt idx="18966">
                  <c:v>-709</c:v>
                </c:pt>
                <c:pt idx="18967">
                  <c:v>-744</c:v>
                </c:pt>
                <c:pt idx="18968">
                  <c:v>-725</c:v>
                </c:pt>
                <c:pt idx="18969">
                  <c:v>-628</c:v>
                </c:pt>
                <c:pt idx="18970">
                  <c:v>-518</c:v>
                </c:pt>
                <c:pt idx="18971">
                  <c:v>-477</c:v>
                </c:pt>
                <c:pt idx="18972">
                  <c:v>-516</c:v>
                </c:pt>
                <c:pt idx="18973">
                  <c:v>-564</c:v>
                </c:pt>
                <c:pt idx="18974">
                  <c:v>-555</c:v>
                </c:pt>
                <c:pt idx="18975">
                  <c:v>-506</c:v>
                </c:pt>
                <c:pt idx="18976">
                  <c:v>-503</c:v>
                </c:pt>
                <c:pt idx="18977">
                  <c:v>-614</c:v>
                </c:pt>
                <c:pt idx="18978">
                  <c:v>-817</c:v>
                </c:pt>
                <c:pt idx="18979">
                  <c:v>-1009</c:v>
                </c:pt>
                <c:pt idx="18980">
                  <c:v>-1075</c:v>
                </c:pt>
                <c:pt idx="18981">
                  <c:v>-963</c:v>
                </c:pt>
                <c:pt idx="18982">
                  <c:v>-723</c:v>
                </c:pt>
                <c:pt idx="18983">
                  <c:v>-484</c:v>
                </c:pt>
                <c:pt idx="18984">
                  <c:v>-375</c:v>
                </c:pt>
                <c:pt idx="18985">
                  <c:v>-436</c:v>
                </c:pt>
                <c:pt idx="18986">
                  <c:v>-559</c:v>
                </c:pt>
                <c:pt idx="18987">
                  <c:v>-571</c:v>
                </c:pt>
                <c:pt idx="18988">
                  <c:v>-377</c:v>
                </c:pt>
                <c:pt idx="18989">
                  <c:v>-73</c:v>
                </c:pt>
                <c:pt idx="18990">
                  <c:v>122</c:v>
                </c:pt>
                <c:pt idx="18991">
                  <c:v>59</c:v>
                </c:pt>
                <c:pt idx="18992">
                  <c:v>-202</c:v>
                </c:pt>
                <c:pt idx="18993">
                  <c:v>-456</c:v>
                </c:pt>
                <c:pt idx="18994">
                  <c:v>-547</c:v>
                </c:pt>
                <c:pt idx="18995">
                  <c:v>-517</c:v>
                </c:pt>
                <c:pt idx="18996">
                  <c:v>-529</c:v>
                </c:pt>
                <c:pt idx="18997">
                  <c:v>-678</c:v>
                </c:pt>
                <c:pt idx="18998">
                  <c:v>-880</c:v>
                </c:pt>
                <c:pt idx="18999">
                  <c:v>-971</c:v>
                </c:pt>
                <c:pt idx="19000">
                  <c:v>-890</c:v>
                </c:pt>
                <c:pt idx="19001">
                  <c:v>-744</c:v>
                </c:pt>
                <c:pt idx="19002">
                  <c:v>-662</c:v>
                </c:pt>
                <c:pt idx="19003">
                  <c:v>-632</c:v>
                </c:pt>
                <c:pt idx="19004">
                  <c:v>-482</c:v>
                </c:pt>
                <c:pt idx="19005">
                  <c:v>-104</c:v>
                </c:pt>
                <c:pt idx="19006">
                  <c:v>383</c:v>
                </c:pt>
                <c:pt idx="19007">
                  <c:v>669</c:v>
                </c:pt>
                <c:pt idx="19008">
                  <c:v>537</c:v>
                </c:pt>
                <c:pt idx="19009">
                  <c:v>72</c:v>
                </c:pt>
                <c:pt idx="19010">
                  <c:v>-394</c:v>
                </c:pt>
                <c:pt idx="19011">
                  <c:v>-595</c:v>
                </c:pt>
                <c:pt idx="19012">
                  <c:v>-529</c:v>
                </c:pt>
                <c:pt idx="19013">
                  <c:v>-409</c:v>
                </c:pt>
                <c:pt idx="19014">
                  <c:v>-377</c:v>
                </c:pt>
                <c:pt idx="19015">
                  <c:v>-339</c:v>
                </c:pt>
                <c:pt idx="19016">
                  <c:v>-59</c:v>
                </c:pt>
                <c:pt idx="19017">
                  <c:v>568</c:v>
                </c:pt>
                <c:pt idx="19018">
                  <c:v>1380</c:v>
                </c:pt>
                <c:pt idx="19019">
                  <c:v>2037</c:v>
                </c:pt>
                <c:pt idx="19020">
                  <c:v>2263</c:v>
                </c:pt>
                <c:pt idx="19021">
                  <c:v>1989</c:v>
                </c:pt>
                <c:pt idx="19022">
                  <c:v>1318</c:v>
                </c:pt>
                <c:pt idx="19023">
                  <c:v>370</c:v>
                </c:pt>
                <c:pt idx="19024">
                  <c:v>-812</c:v>
                </c:pt>
                <c:pt idx="19025">
                  <c:v>-2247</c:v>
                </c:pt>
                <c:pt idx="19026">
                  <c:v>-3891</c:v>
                </c:pt>
                <c:pt idx="19027">
                  <c:v>-5541</c:v>
                </c:pt>
                <c:pt idx="19028">
                  <c:v>-6832</c:v>
                </c:pt>
                <c:pt idx="19029">
                  <c:v>-7402</c:v>
                </c:pt>
                <c:pt idx="19030">
                  <c:v>-7124</c:v>
                </c:pt>
                <c:pt idx="19031">
                  <c:v>-6242</c:v>
                </c:pt>
                <c:pt idx="19032">
                  <c:v>-5261</c:v>
                </c:pt>
                <c:pt idx="19033">
                  <c:v>-4625</c:v>
                </c:pt>
                <c:pt idx="19034">
                  <c:v>-4418</c:v>
                </c:pt>
                <c:pt idx="19035">
                  <c:v>-4361</c:v>
                </c:pt>
                <c:pt idx="19036">
                  <c:v>-4085</c:v>
                </c:pt>
                <c:pt idx="19037">
                  <c:v>-3468</c:v>
                </c:pt>
                <c:pt idx="19038">
                  <c:v>-2707</c:v>
                </c:pt>
                <c:pt idx="19039">
                  <c:v>-2115</c:v>
                </c:pt>
                <c:pt idx="19040">
                  <c:v>-1844</c:v>
                </c:pt>
                <c:pt idx="19041">
                  <c:v>-1788</c:v>
                </c:pt>
                <c:pt idx="19042">
                  <c:v>-1726</c:v>
                </c:pt>
                <c:pt idx="19043">
                  <c:v>-1518</c:v>
                </c:pt>
                <c:pt idx="19044">
                  <c:v>-1170</c:v>
                </c:pt>
                <c:pt idx="19045">
                  <c:v>-773</c:v>
                </c:pt>
                <c:pt idx="19046">
                  <c:v>-412</c:v>
                </c:pt>
                <c:pt idx="19047">
                  <c:v>-132</c:v>
                </c:pt>
                <c:pt idx="19048">
                  <c:v>45</c:v>
                </c:pt>
                <c:pt idx="19049">
                  <c:v>133</c:v>
                </c:pt>
                <c:pt idx="19050">
                  <c:v>189</c:v>
                </c:pt>
                <c:pt idx="19051">
                  <c:v>292</c:v>
                </c:pt>
                <c:pt idx="19052">
                  <c:v>463</c:v>
                </c:pt>
                <c:pt idx="19053">
                  <c:v>626</c:v>
                </c:pt>
                <c:pt idx="19054">
                  <c:v>666</c:v>
                </c:pt>
                <c:pt idx="19055">
                  <c:v>546</c:v>
                </c:pt>
                <c:pt idx="19056">
                  <c:v>371</c:v>
                </c:pt>
                <c:pt idx="19057">
                  <c:v>295</c:v>
                </c:pt>
                <c:pt idx="19058">
                  <c:v>392</c:v>
                </c:pt>
                <c:pt idx="19059">
                  <c:v>578</c:v>
                </c:pt>
                <c:pt idx="19060">
                  <c:v>708</c:v>
                </c:pt>
                <c:pt idx="19061">
                  <c:v>712</c:v>
                </c:pt>
                <c:pt idx="19062">
                  <c:v>654</c:v>
                </c:pt>
                <c:pt idx="19063">
                  <c:v>644</c:v>
                </c:pt>
                <c:pt idx="19064">
                  <c:v>727</c:v>
                </c:pt>
                <c:pt idx="19065">
                  <c:v>842</c:v>
                </c:pt>
                <c:pt idx="19066">
                  <c:v>907</c:v>
                </c:pt>
                <c:pt idx="19067">
                  <c:v>897</c:v>
                </c:pt>
                <c:pt idx="19068">
                  <c:v>853</c:v>
                </c:pt>
                <c:pt idx="19069">
                  <c:v>806</c:v>
                </c:pt>
                <c:pt idx="19070">
                  <c:v>729</c:v>
                </c:pt>
                <c:pt idx="19071">
                  <c:v>590</c:v>
                </c:pt>
                <c:pt idx="19072">
                  <c:v>426</c:v>
                </c:pt>
                <c:pt idx="19073">
                  <c:v>361</c:v>
                </c:pt>
                <c:pt idx="19074">
                  <c:v>496</c:v>
                </c:pt>
                <c:pt idx="19075">
                  <c:v>801</c:v>
                </c:pt>
                <c:pt idx="19076">
                  <c:v>1115</c:v>
                </c:pt>
                <c:pt idx="19077">
                  <c:v>1272</c:v>
                </c:pt>
                <c:pt idx="19078">
                  <c:v>1235</c:v>
                </c:pt>
                <c:pt idx="19079">
                  <c:v>1107</c:v>
                </c:pt>
                <c:pt idx="19080">
                  <c:v>1021</c:v>
                </c:pt>
                <c:pt idx="19081">
                  <c:v>1023</c:v>
                </c:pt>
                <c:pt idx="19082">
                  <c:v>1077</c:v>
                </c:pt>
                <c:pt idx="19083">
                  <c:v>1133</c:v>
                </c:pt>
                <c:pt idx="19084">
                  <c:v>1190</c:v>
                </c:pt>
                <c:pt idx="19085">
                  <c:v>1263</c:v>
                </c:pt>
                <c:pt idx="19086">
                  <c:v>1344</c:v>
                </c:pt>
                <c:pt idx="19087">
                  <c:v>1398</c:v>
                </c:pt>
                <c:pt idx="19088">
                  <c:v>1422</c:v>
                </c:pt>
                <c:pt idx="19089">
                  <c:v>1456</c:v>
                </c:pt>
                <c:pt idx="19090">
                  <c:v>1528</c:v>
                </c:pt>
                <c:pt idx="19091">
                  <c:v>1589</c:v>
                </c:pt>
                <c:pt idx="19092">
                  <c:v>1543</c:v>
                </c:pt>
                <c:pt idx="19093">
                  <c:v>1350</c:v>
                </c:pt>
                <c:pt idx="19094">
                  <c:v>1089</c:v>
                </c:pt>
                <c:pt idx="19095">
                  <c:v>879</c:v>
                </c:pt>
                <c:pt idx="19096">
                  <c:v>753</c:v>
                </c:pt>
                <c:pt idx="19097">
                  <c:v>646</c:v>
                </c:pt>
                <c:pt idx="19098">
                  <c:v>524</c:v>
                </c:pt>
                <c:pt idx="19099">
                  <c:v>502</c:v>
                </c:pt>
                <c:pt idx="19100">
                  <c:v>767</c:v>
                </c:pt>
                <c:pt idx="19101">
                  <c:v>1339</c:v>
                </c:pt>
                <c:pt idx="19102">
                  <c:v>1942</c:v>
                </c:pt>
                <c:pt idx="19103">
                  <c:v>2173</c:v>
                </c:pt>
                <c:pt idx="19104">
                  <c:v>1858</c:v>
                </c:pt>
                <c:pt idx="19105">
                  <c:v>1244</c:v>
                </c:pt>
                <c:pt idx="19106">
                  <c:v>803</c:v>
                </c:pt>
                <c:pt idx="19107">
                  <c:v>820</c:v>
                </c:pt>
                <c:pt idx="19108">
                  <c:v>1152</c:v>
                </c:pt>
                <c:pt idx="19109">
                  <c:v>1397</c:v>
                </c:pt>
                <c:pt idx="19110">
                  <c:v>1296</c:v>
                </c:pt>
                <c:pt idx="19111">
                  <c:v>973</c:v>
                </c:pt>
                <c:pt idx="19112">
                  <c:v>793</c:v>
                </c:pt>
                <c:pt idx="19113">
                  <c:v>989</c:v>
                </c:pt>
                <c:pt idx="19114">
                  <c:v>1432</c:v>
                </c:pt>
                <c:pt idx="19115">
                  <c:v>1750</c:v>
                </c:pt>
                <c:pt idx="19116">
                  <c:v>1676</c:v>
                </c:pt>
                <c:pt idx="19117">
                  <c:v>1275</c:v>
                </c:pt>
                <c:pt idx="19118">
                  <c:v>853</c:v>
                </c:pt>
                <c:pt idx="19119">
                  <c:v>654</c:v>
                </c:pt>
                <c:pt idx="19120">
                  <c:v>657</c:v>
                </c:pt>
                <c:pt idx="19121">
                  <c:v>664</c:v>
                </c:pt>
                <c:pt idx="19122">
                  <c:v>577</c:v>
                </c:pt>
                <c:pt idx="19123">
                  <c:v>520</c:v>
                </c:pt>
                <c:pt idx="19124">
                  <c:v>664</c:v>
                </c:pt>
                <c:pt idx="19125">
                  <c:v>950</c:v>
                </c:pt>
                <c:pt idx="19126">
                  <c:v>1082</c:v>
                </c:pt>
                <c:pt idx="19127">
                  <c:v>863</c:v>
                </c:pt>
                <c:pt idx="19128">
                  <c:v>516</c:v>
                </c:pt>
                <c:pt idx="19129">
                  <c:v>546</c:v>
                </c:pt>
                <c:pt idx="19130">
                  <c:v>1201</c:v>
                </c:pt>
                <c:pt idx="19131">
                  <c:v>2082</c:v>
                </c:pt>
                <c:pt idx="19132">
                  <c:v>2427</c:v>
                </c:pt>
                <c:pt idx="19133">
                  <c:v>1835</c:v>
                </c:pt>
                <c:pt idx="19134">
                  <c:v>717</c:v>
                </c:pt>
                <c:pt idx="19135">
                  <c:v>-57</c:v>
                </c:pt>
                <c:pt idx="19136">
                  <c:v>15</c:v>
                </c:pt>
                <c:pt idx="19137">
                  <c:v>628</c:v>
                </c:pt>
                <c:pt idx="19138">
                  <c:v>1044</c:v>
                </c:pt>
                <c:pt idx="19139">
                  <c:v>872</c:v>
                </c:pt>
                <c:pt idx="19140">
                  <c:v>418</c:v>
                </c:pt>
                <c:pt idx="19141">
                  <c:v>272</c:v>
                </c:pt>
                <c:pt idx="19142">
                  <c:v>652</c:v>
                </c:pt>
                <c:pt idx="19143">
                  <c:v>1205</c:v>
                </c:pt>
                <c:pt idx="19144">
                  <c:v>1428</c:v>
                </c:pt>
                <c:pt idx="19145">
                  <c:v>1183</c:v>
                </c:pt>
                <c:pt idx="19146">
                  <c:v>777</c:v>
                </c:pt>
                <c:pt idx="19147">
                  <c:v>571</c:v>
                </c:pt>
                <c:pt idx="19148">
                  <c:v>631</c:v>
                </c:pt>
                <c:pt idx="19149">
                  <c:v>739</c:v>
                </c:pt>
                <c:pt idx="19150">
                  <c:v>705</c:v>
                </c:pt>
                <c:pt idx="19151">
                  <c:v>564</c:v>
                </c:pt>
                <c:pt idx="19152">
                  <c:v>494</c:v>
                </c:pt>
                <c:pt idx="19153">
                  <c:v>591</c:v>
                </c:pt>
                <c:pt idx="19154">
                  <c:v>778</c:v>
                </c:pt>
                <c:pt idx="19155">
                  <c:v>913</c:v>
                </c:pt>
                <c:pt idx="19156">
                  <c:v>935</c:v>
                </c:pt>
                <c:pt idx="19157">
                  <c:v>883</c:v>
                </c:pt>
                <c:pt idx="19158">
                  <c:v>823</c:v>
                </c:pt>
                <c:pt idx="19159">
                  <c:v>786</c:v>
                </c:pt>
                <c:pt idx="19160">
                  <c:v>783</c:v>
                </c:pt>
                <c:pt idx="19161">
                  <c:v>821</c:v>
                </c:pt>
                <c:pt idx="19162">
                  <c:v>878</c:v>
                </c:pt>
                <c:pt idx="19163">
                  <c:v>877</c:v>
                </c:pt>
                <c:pt idx="19164">
                  <c:v>754</c:v>
                </c:pt>
                <c:pt idx="19165">
                  <c:v>553</c:v>
                </c:pt>
                <c:pt idx="19166">
                  <c:v>434</c:v>
                </c:pt>
                <c:pt idx="19167">
                  <c:v>529</c:v>
                </c:pt>
                <c:pt idx="19168">
                  <c:v>796</c:v>
                </c:pt>
                <c:pt idx="19169">
                  <c:v>1032</c:v>
                </c:pt>
                <c:pt idx="19170">
                  <c:v>1071</c:v>
                </c:pt>
                <c:pt idx="19171">
                  <c:v>938</c:v>
                </c:pt>
                <c:pt idx="19172">
                  <c:v>801</c:v>
                </c:pt>
                <c:pt idx="19173">
                  <c:v>769</c:v>
                </c:pt>
                <c:pt idx="19174">
                  <c:v>781</c:v>
                </c:pt>
                <c:pt idx="19175">
                  <c:v>712</c:v>
                </c:pt>
                <c:pt idx="19176">
                  <c:v>555</c:v>
                </c:pt>
                <c:pt idx="19177">
                  <c:v>448</c:v>
                </c:pt>
                <c:pt idx="19178">
                  <c:v>519</c:v>
                </c:pt>
                <c:pt idx="19179">
                  <c:v>734</c:v>
                </c:pt>
                <c:pt idx="19180">
                  <c:v>936</c:v>
                </c:pt>
                <c:pt idx="19181">
                  <c:v>1022</c:v>
                </c:pt>
                <c:pt idx="19182">
                  <c:v>1028</c:v>
                </c:pt>
                <c:pt idx="19183">
                  <c:v>1048</c:v>
                </c:pt>
                <c:pt idx="19184">
                  <c:v>1086</c:v>
                </c:pt>
                <c:pt idx="19185">
                  <c:v>1048</c:v>
                </c:pt>
                <c:pt idx="19186">
                  <c:v>868</c:v>
                </c:pt>
                <c:pt idx="19187">
                  <c:v>606</c:v>
                </c:pt>
                <c:pt idx="19188">
                  <c:v>394</c:v>
                </c:pt>
                <c:pt idx="19189">
                  <c:v>301</c:v>
                </c:pt>
                <c:pt idx="19190">
                  <c:v>283</c:v>
                </c:pt>
                <c:pt idx="19191">
                  <c:v>264</c:v>
                </c:pt>
                <c:pt idx="19192">
                  <c:v>234</c:v>
                </c:pt>
                <c:pt idx="19193">
                  <c:v>251</c:v>
                </c:pt>
                <c:pt idx="19194">
                  <c:v>370</c:v>
                </c:pt>
                <c:pt idx="19195">
                  <c:v>602</c:v>
                </c:pt>
                <c:pt idx="19196">
                  <c:v>927</c:v>
                </c:pt>
                <c:pt idx="19197">
                  <c:v>1290</c:v>
                </c:pt>
                <c:pt idx="19198">
                  <c:v>1567</c:v>
                </c:pt>
                <c:pt idx="19199">
                  <c:v>1585</c:v>
                </c:pt>
                <c:pt idx="19200">
                  <c:v>1295</c:v>
                </c:pt>
                <c:pt idx="19201">
                  <c:v>938</c:v>
                </c:pt>
                <c:pt idx="19202">
                  <c:v>981</c:v>
                </c:pt>
                <c:pt idx="19203">
                  <c:v>1735</c:v>
                </c:pt>
                <c:pt idx="19204">
                  <c:v>2970</c:v>
                </c:pt>
                <c:pt idx="19205">
                  <c:v>3928</c:v>
                </c:pt>
                <c:pt idx="19206">
                  <c:v>3857</c:v>
                </c:pt>
                <c:pt idx="19207">
                  <c:v>2635</c:v>
                </c:pt>
                <c:pt idx="19208">
                  <c:v>919</c:v>
                </c:pt>
                <c:pt idx="19209">
                  <c:v>-336</c:v>
                </c:pt>
                <c:pt idx="19210">
                  <c:v>-599</c:v>
                </c:pt>
                <c:pt idx="19211">
                  <c:v>-91</c:v>
                </c:pt>
                <c:pt idx="19212">
                  <c:v>514</c:v>
                </c:pt>
                <c:pt idx="19213">
                  <c:v>699</c:v>
                </c:pt>
                <c:pt idx="19214">
                  <c:v>464</c:v>
                </c:pt>
                <c:pt idx="19215">
                  <c:v>187</c:v>
                </c:pt>
                <c:pt idx="19216">
                  <c:v>181</c:v>
                </c:pt>
                <c:pt idx="19217">
                  <c:v>424</c:v>
                </c:pt>
                <c:pt idx="19218">
                  <c:v>683</c:v>
                </c:pt>
                <c:pt idx="19219">
                  <c:v>848</c:v>
                </c:pt>
                <c:pt idx="19220">
                  <c:v>1093</c:v>
                </c:pt>
                <c:pt idx="19221">
                  <c:v>1677</c:v>
                </c:pt>
                <c:pt idx="19222">
                  <c:v>2573</c:v>
                </c:pt>
                <c:pt idx="19223">
                  <c:v>3347</c:v>
                </c:pt>
                <c:pt idx="19224">
                  <c:v>3443</c:v>
                </c:pt>
                <c:pt idx="19225">
                  <c:v>2664</c:v>
                </c:pt>
                <c:pt idx="19226">
                  <c:v>1405</c:v>
                </c:pt>
                <c:pt idx="19227">
                  <c:v>387</c:v>
                </c:pt>
                <c:pt idx="19228">
                  <c:v>126</c:v>
                </c:pt>
                <c:pt idx="19229">
                  <c:v>577</c:v>
                </c:pt>
                <c:pt idx="19230">
                  <c:v>1255</c:v>
                </c:pt>
                <c:pt idx="19231">
                  <c:v>1688</c:v>
                </c:pt>
                <c:pt idx="19232">
                  <c:v>1763</c:v>
                </c:pt>
                <c:pt idx="19233">
                  <c:v>1704</c:v>
                </c:pt>
                <c:pt idx="19234">
                  <c:v>1766</c:v>
                </c:pt>
                <c:pt idx="19235">
                  <c:v>1990</c:v>
                </c:pt>
                <c:pt idx="19236">
                  <c:v>2218</c:v>
                </c:pt>
                <c:pt idx="19237">
                  <c:v>2310</c:v>
                </c:pt>
                <c:pt idx="19238">
                  <c:v>2279</c:v>
                </c:pt>
                <c:pt idx="19239">
                  <c:v>2236</c:v>
                </c:pt>
                <c:pt idx="19240">
                  <c:v>2235</c:v>
                </c:pt>
                <c:pt idx="19241">
                  <c:v>2211</c:v>
                </c:pt>
                <c:pt idx="19242">
                  <c:v>2055</c:v>
                </c:pt>
                <c:pt idx="19243">
                  <c:v>1745</c:v>
                </c:pt>
                <c:pt idx="19244">
                  <c:v>1375</c:v>
                </c:pt>
                <c:pt idx="19245">
                  <c:v>1074</c:v>
                </c:pt>
                <c:pt idx="19246">
                  <c:v>911</c:v>
                </c:pt>
                <c:pt idx="19247">
                  <c:v>872</c:v>
                </c:pt>
                <c:pt idx="19248">
                  <c:v>904</c:v>
                </c:pt>
                <c:pt idx="19249">
                  <c:v>966</c:v>
                </c:pt>
                <c:pt idx="19250">
                  <c:v>1039</c:v>
                </c:pt>
                <c:pt idx="19251">
                  <c:v>1106</c:v>
                </c:pt>
                <c:pt idx="19252">
                  <c:v>1144</c:v>
                </c:pt>
                <c:pt idx="19253">
                  <c:v>1151</c:v>
                </c:pt>
                <c:pt idx="19254">
                  <c:v>1163</c:v>
                </c:pt>
                <c:pt idx="19255">
                  <c:v>1240</c:v>
                </c:pt>
                <c:pt idx="19256">
                  <c:v>1417</c:v>
                </c:pt>
                <c:pt idx="19257">
                  <c:v>1655</c:v>
                </c:pt>
                <c:pt idx="19258">
                  <c:v>1850</c:v>
                </c:pt>
                <c:pt idx="19259">
                  <c:v>1899</c:v>
                </c:pt>
                <c:pt idx="19260">
                  <c:v>1774</c:v>
                </c:pt>
                <c:pt idx="19261">
                  <c:v>1544</c:v>
                </c:pt>
                <c:pt idx="19262">
                  <c:v>1313</c:v>
                </c:pt>
                <c:pt idx="19263">
                  <c:v>1152</c:v>
                </c:pt>
                <c:pt idx="19264">
                  <c:v>1069</c:v>
                </c:pt>
                <c:pt idx="19265">
                  <c:v>1049</c:v>
                </c:pt>
                <c:pt idx="19266">
                  <c:v>1092</c:v>
                </c:pt>
                <c:pt idx="19267">
                  <c:v>1207</c:v>
                </c:pt>
                <c:pt idx="19268">
                  <c:v>1359</c:v>
                </c:pt>
                <c:pt idx="19269">
                  <c:v>1457</c:v>
                </c:pt>
                <c:pt idx="19270">
                  <c:v>1413</c:v>
                </c:pt>
                <c:pt idx="19271">
                  <c:v>1228</c:v>
                </c:pt>
                <c:pt idx="19272">
                  <c:v>1005</c:v>
                </c:pt>
                <c:pt idx="19273">
                  <c:v>870</c:v>
                </c:pt>
                <c:pt idx="19274">
                  <c:v>874</c:v>
                </c:pt>
                <c:pt idx="19275">
                  <c:v>970</c:v>
                </c:pt>
                <c:pt idx="19276">
                  <c:v>1070</c:v>
                </c:pt>
                <c:pt idx="19277">
                  <c:v>1111</c:v>
                </c:pt>
                <c:pt idx="19278">
                  <c:v>1079</c:v>
                </c:pt>
                <c:pt idx="19279">
                  <c:v>986</c:v>
                </c:pt>
                <c:pt idx="19280">
                  <c:v>866</c:v>
                </c:pt>
                <c:pt idx="19281">
                  <c:v>777</c:v>
                </c:pt>
                <c:pt idx="19282">
                  <c:v>776</c:v>
                </c:pt>
                <c:pt idx="19283">
                  <c:v>857</c:v>
                </c:pt>
                <c:pt idx="19284">
                  <c:v>928</c:v>
                </c:pt>
                <c:pt idx="19285">
                  <c:v>887</c:v>
                </c:pt>
                <c:pt idx="19286">
                  <c:v>746</c:v>
                </c:pt>
                <c:pt idx="19287">
                  <c:v>643</c:v>
                </c:pt>
                <c:pt idx="19288">
                  <c:v>706</c:v>
                </c:pt>
                <c:pt idx="19289">
                  <c:v>889</c:v>
                </c:pt>
                <c:pt idx="19290">
                  <c:v>1003</c:v>
                </c:pt>
                <c:pt idx="19291">
                  <c:v>926</c:v>
                </c:pt>
                <c:pt idx="19292">
                  <c:v>778</c:v>
                </c:pt>
                <c:pt idx="19293">
                  <c:v>824</c:v>
                </c:pt>
                <c:pt idx="19294">
                  <c:v>1168</c:v>
                </c:pt>
                <c:pt idx="19295">
                  <c:v>1594</c:v>
                </c:pt>
                <c:pt idx="19296">
                  <c:v>1746</c:v>
                </c:pt>
                <c:pt idx="19297">
                  <c:v>1505</c:v>
                </c:pt>
                <c:pt idx="19298">
                  <c:v>1140</c:v>
                </c:pt>
                <c:pt idx="19299">
                  <c:v>1040</c:v>
                </c:pt>
                <c:pt idx="19300">
                  <c:v>1313</c:v>
                </c:pt>
                <c:pt idx="19301">
                  <c:v>1679</c:v>
                </c:pt>
                <c:pt idx="19302">
                  <c:v>1781</c:v>
                </c:pt>
                <c:pt idx="19303">
                  <c:v>1562</c:v>
                </c:pt>
                <c:pt idx="19304">
                  <c:v>1300</c:v>
                </c:pt>
                <c:pt idx="19305">
                  <c:v>1269</c:v>
                </c:pt>
                <c:pt idx="19306">
                  <c:v>1434</c:v>
                </c:pt>
                <c:pt idx="19307">
                  <c:v>1517</c:v>
                </c:pt>
                <c:pt idx="19308">
                  <c:v>1331</c:v>
                </c:pt>
                <c:pt idx="19309">
                  <c:v>986</c:v>
                </c:pt>
                <c:pt idx="19310">
                  <c:v>741</c:v>
                </c:pt>
                <c:pt idx="19311">
                  <c:v>710</c:v>
                </c:pt>
                <c:pt idx="19312">
                  <c:v>769</c:v>
                </c:pt>
                <c:pt idx="19313">
                  <c:v>765</c:v>
                </c:pt>
                <c:pt idx="19314">
                  <c:v>728</c:v>
                </c:pt>
                <c:pt idx="19315">
                  <c:v>833</c:v>
                </c:pt>
                <c:pt idx="19316">
                  <c:v>1141</c:v>
                </c:pt>
                <c:pt idx="19317">
                  <c:v>1454</c:v>
                </c:pt>
                <c:pt idx="19318">
                  <c:v>1473</c:v>
                </c:pt>
                <c:pt idx="19319">
                  <c:v>1103</c:v>
                </c:pt>
                <c:pt idx="19320">
                  <c:v>561</c:v>
                </c:pt>
                <c:pt idx="19321">
                  <c:v>191</c:v>
                </c:pt>
                <c:pt idx="19322">
                  <c:v>156</c:v>
                </c:pt>
                <c:pt idx="19323">
                  <c:v>340</c:v>
                </c:pt>
                <c:pt idx="19324">
                  <c:v>512</c:v>
                </c:pt>
                <c:pt idx="19325">
                  <c:v>563</c:v>
                </c:pt>
                <c:pt idx="19326">
                  <c:v>571</c:v>
                </c:pt>
                <c:pt idx="19327">
                  <c:v>668</c:v>
                </c:pt>
                <c:pt idx="19328">
                  <c:v>878</c:v>
                </c:pt>
                <c:pt idx="19329">
                  <c:v>1096</c:v>
                </c:pt>
                <c:pt idx="19330">
                  <c:v>1201</c:v>
                </c:pt>
                <c:pt idx="19331">
                  <c:v>1167</c:v>
                </c:pt>
                <c:pt idx="19332">
                  <c:v>1063</c:v>
                </c:pt>
                <c:pt idx="19333">
                  <c:v>988</c:v>
                </c:pt>
                <c:pt idx="19334">
                  <c:v>1002</c:v>
                </c:pt>
                <c:pt idx="19335">
                  <c:v>1110</c:v>
                </c:pt>
                <c:pt idx="19336">
                  <c:v>1260</c:v>
                </c:pt>
                <c:pt idx="19337">
                  <c:v>1353</c:v>
                </c:pt>
                <c:pt idx="19338">
                  <c:v>1289</c:v>
                </c:pt>
                <c:pt idx="19339">
                  <c:v>1053</c:v>
                </c:pt>
                <c:pt idx="19340">
                  <c:v>773</c:v>
                </c:pt>
                <c:pt idx="19341">
                  <c:v>645</c:v>
                </c:pt>
                <c:pt idx="19342">
                  <c:v>775</c:v>
                </c:pt>
                <c:pt idx="19343">
                  <c:v>1067</c:v>
                </c:pt>
                <c:pt idx="19344">
                  <c:v>1298</c:v>
                </c:pt>
                <c:pt idx="19345">
                  <c:v>1324</c:v>
                </c:pt>
                <c:pt idx="19346">
                  <c:v>1201</c:v>
                </c:pt>
                <c:pt idx="19347">
                  <c:v>1108</c:v>
                </c:pt>
                <c:pt idx="19348">
                  <c:v>1149</c:v>
                </c:pt>
                <c:pt idx="19349">
                  <c:v>1263</c:v>
                </c:pt>
                <c:pt idx="19350">
                  <c:v>1316</c:v>
                </c:pt>
                <c:pt idx="19351">
                  <c:v>1269</c:v>
                </c:pt>
                <c:pt idx="19352">
                  <c:v>1208</c:v>
                </c:pt>
                <c:pt idx="19353">
                  <c:v>1233</c:v>
                </c:pt>
                <c:pt idx="19354">
                  <c:v>1343</c:v>
                </c:pt>
                <c:pt idx="19355">
                  <c:v>1460</c:v>
                </c:pt>
                <c:pt idx="19356">
                  <c:v>1547</c:v>
                </c:pt>
                <c:pt idx="19357">
                  <c:v>1651</c:v>
                </c:pt>
                <c:pt idx="19358">
                  <c:v>1807</c:v>
                </c:pt>
                <c:pt idx="19359">
                  <c:v>1940</c:v>
                </c:pt>
                <c:pt idx="19360">
                  <c:v>1915</c:v>
                </c:pt>
                <c:pt idx="19361">
                  <c:v>1697</c:v>
                </c:pt>
                <c:pt idx="19362">
                  <c:v>1420</c:v>
                </c:pt>
                <c:pt idx="19363">
                  <c:v>1270</c:v>
                </c:pt>
                <c:pt idx="19364">
                  <c:v>1280</c:v>
                </c:pt>
                <c:pt idx="19365">
                  <c:v>1298</c:v>
                </c:pt>
                <c:pt idx="19366">
                  <c:v>1167</c:v>
                </c:pt>
                <c:pt idx="19367">
                  <c:v>916</c:v>
                </c:pt>
                <c:pt idx="19368">
                  <c:v>736</c:v>
                </c:pt>
                <c:pt idx="19369">
                  <c:v>777</c:v>
                </c:pt>
                <c:pt idx="19370">
                  <c:v>1001</c:v>
                </c:pt>
                <c:pt idx="19371">
                  <c:v>1244</c:v>
                </c:pt>
                <c:pt idx="19372">
                  <c:v>1385</c:v>
                </c:pt>
                <c:pt idx="19373">
                  <c:v>1417</c:v>
                </c:pt>
                <c:pt idx="19374">
                  <c:v>1357</c:v>
                </c:pt>
                <c:pt idx="19375">
                  <c:v>1178</c:v>
                </c:pt>
                <c:pt idx="19376">
                  <c:v>868</c:v>
                </c:pt>
                <c:pt idx="19377">
                  <c:v>522</c:v>
                </c:pt>
                <c:pt idx="19378">
                  <c:v>318</c:v>
                </c:pt>
                <c:pt idx="19379">
                  <c:v>356</c:v>
                </c:pt>
                <c:pt idx="19380">
                  <c:v>551</c:v>
                </c:pt>
                <c:pt idx="19381">
                  <c:v>737</c:v>
                </c:pt>
                <c:pt idx="19382">
                  <c:v>836</c:v>
                </c:pt>
                <c:pt idx="19383">
                  <c:v>892</c:v>
                </c:pt>
                <c:pt idx="19384">
                  <c:v>930</c:v>
                </c:pt>
                <c:pt idx="19385">
                  <c:v>865</c:v>
                </c:pt>
                <c:pt idx="19386">
                  <c:v>620</c:v>
                </c:pt>
                <c:pt idx="19387">
                  <c:v>327</c:v>
                </c:pt>
                <c:pt idx="19388">
                  <c:v>302</c:v>
                </c:pt>
                <c:pt idx="19389">
                  <c:v>726</c:v>
                </c:pt>
                <c:pt idx="19390">
                  <c:v>1375</c:v>
                </c:pt>
                <c:pt idx="19391">
                  <c:v>1759</c:v>
                </c:pt>
                <c:pt idx="19392">
                  <c:v>1597</c:v>
                </c:pt>
                <c:pt idx="19393">
                  <c:v>1133</c:v>
                </c:pt>
                <c:pt idx="19394">
                  <c:v>893</c:v>
                </c:pt>
                <c:pt idx="19395">
                  <c:v>1127</c:v>
                </c:pt>
                <c:pt idx="19396">
                  <c:v>1526</c:v>
                </c:pt>
                <c:pt idx="19397">
                  <c:v>1583</c:v>
                </c:pt>
                <c:pt idx="19398">
                  <c:v>1187</c:v>
                </c:pt>
                <c:pt idx="19399">
                  <c:v>782</c:v>
                </c:pt>
                <c:pt idx="19400">
                  <c:v>868</c:v>
                </c:pt>
                <c:pt idx="19401">
                  <c:v>1386</c:v>
                </c:pt>
                <c:pt idx="19402">
                  <c:v>1700</c:v>
                </c:pt>
                <c:pt idx="19403">
                  <c:v>1257</c:v>
                </c:pt>
                <c:pt idx="19404">
                  <c:v>208</c:v>
                </c:pt>
                <c:pt idx="19405">
                  <c:v>-684</c:v>
                </c:pt>
                <c:pt idx="19406">
                  <c:v>-782</c:v>
                </c:pt>
                <c:pt idx="19407">
                  <c:v>-173</c:v>
                </c:pt>
                <c:pt idx="19408">
                  <c:v>481</c:v>
                </c:pt>
                <c:pt idx="19409">
                  <c:v>650</c:v>
                </c:pt>
                <c:pt idx="19410">
                  <c:v>401</c:v>
                </c:pt>
                <c:pt idx="19411">
                  <c:v>199</c:v>
                </c:pt>
                <c:pt idx="19412">
                  <c:v>327</c:v>
                </c:pt>
                <c:pt idx="19413">
                  <c:v>597</c:v>
                </c:pt>
                <c:pt idx="19414">
                  <c:v>643</c:v>
                </c:pt>
                <c:pt idx="19415">
                  <c:v>369</c:v>
                </c:pt>
                <c:pt idx="19416">
                  <c:v>50</c:v>
                </c:pt>
                <c:pt idx="19417">
                  <c:v>0</c:v>
                </c:pt>
                <c:pt idx="19418">
                  <c:v>217</c:v>
                </c:pt>
                <c:pt idx="19419">
                  <c:v>423</c:v>
                </c:pt>
                <c:pt idx="19420">
                  <c:v>381</c:v>
                </c:pt>
                <c:pt idx="19421">
                  <c:v>149</c:v>
                </c:pt>
                <c:pt idx="19422">
                  <c:v>-13</c:v>
                </c:pt>
                <c:pt idx="19423">
                  <c:v>65</c:v>
                </c:pt>
                <c:pt idx="19424">
                  <c:v>315</c:v>
                </c:pt>
                <c:pt idx="19425">
                  <c:v>529</c:v>
                </c:pt>
                <c:pt idx="19426">
                  <c:v>587</c:v>
                </c:pt>
                <c:pt idx="19427">
                  <c:v>552</c:v>
                </c:pt>
                <c:pt idx="19428">
                  <c:v>565</c:v>
                </c:pt>
                <c:pt idx="19429">
                  <c:v>672</c:v>
                </c:pt>
                <c:pt idx="19430">
                  <c:v>757</c:v>
                </c:pt>
                <c:pt idx="19431">
                  <c:v>638</c:v>
                </c:pt>
                <c:pt idx="19432">
                  <c:v>234</c:v>
                </c:pt>
                <c:pt idx="19433">
                  <c:v>-349</c:v>
                </c:pt>
                <c:pt idx="19434">
                  <c:v>-885</c:v>
                </c:pt>
                <c:pt idx="19435">
                  <c:v>-1171</c:v>
                </c:pt>
                <c:pt idx="19436">
                  <c:v>-1147</c:v>
                </c:pt>
                <c:pt idx="19437">
                  <c:v>-908</c:v>
                </c:pt>
                <c:pt idx="19438">
                  <c:v>-620</c:v>
                </c:pt>
                <c:pt idx="19439">
                  <c:v>-429</c:v>
                </c:pt>
                <c:pt idx="19440">
                  <c:v>-389</c:v>
                </c:pt>
                <c:pt idx="19441">
                  <c:v>-448</c:v>
                </c:pt>
                <c:pt idx="19442">
                  <c:v>-485</c:v>
                </c:pt>
                <c:pt idx="19443">
                  <c:v>-394</c:v>
                </c:pt>
                <c:pt idx="19444">
                  <c:v>-184</c:v>
                </c:pt>
                <c:pt idx="19445">
                  <c:v>8</c:v>
                </c:pt>
                <c:pt idx="19446">
                  <c:v>28</c:v>
                </c:pt>
                <c:pt idx="19447">
                  <c:v>-155</c:v>
                </c:pt>
                <c:pt idx="19448">
                  <c:v>-407</c:v>
                </c:pt>
                <c:pt idx="19449">
                  <c:v>-555</c:v>
                </c:pt>
                <c:pt idx="19450">
                  <c:v>-550</c:v>
                </c:pt>
                <c:pt idx="19451">
                  <c:v>-498</c:v>
                </c:pt>
                <c:pt idx="19452">
                  <c:v>-515</c:v>
                </c:pt>
                <c:pt idx="19453">
                  <c:v>-586</c:v>
                </c:pt>
                <c:pt idx="19454">
                  <c:v>-585</c:v>
                </c:pt>
                <c:pt idx="19455">
                  <c:v>-437</c:v>
                </c:pt>
                <c:pt idx="19456">
                  <c:v>-218</c:v>
                </c:pt>
                <c:pt idx="19457">
                  <c:v>-83</c:v>
                </c:pt>
                <c:pt idx="19458">
                  <c:v>-108</c:v>
                </c:pt>
                <c:pt idx="19459">
                  <c:v>-227</c:v>
                </c:pt>
                <c:pt idx="19460">
                  <c:v>-313</c:v>
                </c:pt>
                <c:pt idx="19461">
                  <c:v>-317</c:v>
                </c:pt>
                <c:pt idx="19462">
                  <c:v>-296</c:v>
                </c:pt>
                <c:pt idx="19463">
                  <c:v>-319</c:v>
                </c:pt>
                <c:pt idx="19464">
                  <c:v>-387</c:v>
                </c:pt>
                <c:pt idx="19465">
                  <c:v>-426</c:v>
                </c:pt>
                <c:pt idx="19466">
                  <c:v>-368</c:v>
                </c:pt>
                <c:pt idx="19467">
                  <c:v>-208</c:v>
                </c:pt>
                <c:pt idx="19468">
                  <c:v>4</c:v>
                </c:pt>
                <c:pt idx="19469">
                  <c:v>202</c:v>
                </c:pt>
                <c:pt idx="19470">
                  <c:v>327</c:v>
                </c:pt>
                <c:pt idx="19471">
                  <c:v>327</c:v>
                </c:pt>
                <c:pt idx="19472">
                  <c:v>170</c:v>
                </c:pt>
                <c:pt idx="19473">
                  <c:v>-117</c:v>
                </c:pt>
                <c:pt idx="19474">
                  <c:v>-425</c:v>
                </c:pt>
                <c:pt idx="19475">
                  <c:v>-600</c:v>
                </c:pt>
                <c:pt idx="19476">
                  <c:v>-550</c:v>
                </c:pt>
                <c:pt idx="19477">
                  <c:v>-325</c:v>
                </c:pt>
                <c:pt idx="19478">
                  <c:v>-97</c:v>
                </c:pt>
                <c:pt idx="19479">
                  <c:v>-46</c:v>
                </c:pt>
                <c:pt idx="19480">
                  <c:v>-226</c:v>
                </c:pt>
                <c:pt idx="19481">
                  <c:v>-536</c:v>
                </c:pt>
                <c:pt idx="19482">
                  <c:v>-783</c:v>
                </c:pt>
                <c:pt idx="19483">
                  <c:v>-800</c:v>
                </c:pt>
                <c:pt idx="19484">
                  <c:v>-522</c:v>
                </c:pt>
                <c:pt idx="19485">
                  <c:v>-25</c:v>
                </c:pt>
                <c:pt idx="19486">
                  <c:v>499</c:v>
                </c:pt>
                <c:pt idx="19487">
                  <c:v>818</c:v>
                </c:pt>
                <c:pt idx="19488">
                  <c:v>781</c:v>
                </c:pt>
                <c:pt idx="19489">
                  <c:v>428</c:v>
                </c:pt>
                <c:pt idx="19490">
                  <c:v>-4</c:v>
                </c:pt>
                <c:pt idx="19491">
                  <c:v>-242</c:v>
                </c:pt>
                <c:pt idx="19492">
                  <c:v>-167</c:v>
                </c:pt>
                <c:pt idx="19493">
                  <c:v>110</c:v>
                </c:pt>
                <c:pt idx="19494">
                  <c:v>361</c:v>
                </c:pt>
                <c:pt idx="19495">
                  <c:v>428</c:v>
                </c:pt>
                <c:pt idx="19496">
                  <c:v>312</c:v>
                </c:pt>
                <c:pt idx="19497">
                  <c:v>88</c:v>
                </c:pt>
                <c:pt idx="19498">
                  <c:v>-190</c:v>
                </c:pt>
                <c:pt idx="19499">
                  <c:v>-510</c:v>
                </c:pt>
                <c:pt idx="19500">
                  <c:v>-803</c:v>
                </c:pt>
                <c:pt idx="19501">
                  <c:v>-934</c:v>
                </c:pt>
                <c:pt idx="19502">
                  <c:v>-819</c:v>
                </c:pt>
                <c:pt idx="19503">
                  <c:v>-573</c:v>
                </c:pt>
                <c:pt idx="19504">
                  <c:v>-463</c:v>
                </c:pt>
                <c:pt idx="19505">
                  <c:v>-668</c:v>
                </c:pt>
                <c:pt idx="19506">
                  <c:v>-1055</c:v>
                </c:pt>
                <c:pt idx="19507">
                  <c:v>-1265</c:v>
                </c:pt>
                <c:pt idx="19508">
                  <c:v>-1041</c:v>
                </c:pt>
                <c:pt idx="19509">
                  <c:v>-509</c:v>
                </c:pt>
                <c:pt idx="19510">
                  <c:v>-80</c:v>
                </c:pt>
                <c:pt idx="19511">
                  <c:v>-73</c:v>
                </c:pt>
                <c:pt idx="19512">
                  <c:v>-421</c:v>
                </c:pt>
                <c:pt idx="19513">
                  <c:v>-775</c:v>
                </c:pt>
                <c:pt idx="19514">
                  <c:v>-864</c:v>
                </c:pt>
                <c:pt idx="19515">
                  <c:v>-750</c:v>
                </c:pt>
                <c:pt idx="19516">
                  <c:v>-700</c:v>
                </c:pt>
                <c:pt idx="19517">
                  <c:v>-856</c:v>
                </c:pt>
                <c:pt idx="19518">
                  <c:v>-1073</c:v>
                </c:pt>
                <c:pt idx="19519">
                  <c:v>-1098</c:v>
                </c:pt>
                <c:pt idx="19520">
                  <c:v>-861</c:v>
                </c:pt>
                <c:pt idx="19521">
                  <c:v>-554</c:v>
                </c:pt>
                <c:pt idx="19522">
                  <c:v>-411</c:v>
                </c:pt>
                <c:pt idx="19523">
                  <c:v>-464</c:v>
                </c:pt>
                <c:pt idx="19524">
                  <c:v>-534</c:v>
                </c:pt>
                <c:pt idx="19525">
                  <c:v>-459</c:v>
                </c:pt>
                <c:pt idx="19526">
                  <c:v>-280</c:v>
                </c:pt>
                <c:pt idx="19527">
                  <c:v>-185</c:v>
                </c:pt>
                <c:pt idx="19528">
                  <c:v>-281</c:v>
                </c:pt>
                <c:pt idx="19529">
                  <c:v>-478</c:v>
                </c:pt>
                <c:pt idx="19530">
                  <c:v>-595</c:v>
                </c:pt>
                <c:pt idx="19531">
                  <c:v>-567</c:v>
                </c:pt>
                <c:pt idx="19532">
                  <c:v>-496</c:v>
                </c:pt>
                <c:pt idx="19533">
                  <c:v>-521</c:v>
                </c:pt>
                <c:pt idx="19534">
                  <c:v>-648</c:v>
                </c:pt>
                <c:pt idx="19535">
                  <c:v>-741</c:v>
                </c:pt>
                <c:pt idx="19536">
                  <c:v>-679</c:v>
                </c:pt>
                <c:pt idx="19537">
                  <c:v>-484</c:v>
                </c:pt>
                <c:pt idx="19538">
                  <c:v>-292</c:v>
                </c:pt>
                <c:pt idx="19539">
                  <c:v>-214</c:v>
                </c:pt>
                <c:pt idx="19540">
                  <c:v>-236</c:v>
                </c:pt>
                <c:pt idx="19541">
                  <c:v>-271</c:v>
                </c:pt>
                <c:pt idx="19542">
                  <c:v>-263</c:v>
                </c:pt>
                <c:pt idx="19543">
                  <c:v>-241</c:v>
                </c:pt>
                <c:pt idx="19544">
                  <c:v>-256</c:v>
                </c:pt>
                <c:pt idx="19545">
                  <c:v>-306</c:v>
                </c:pt>
                <c:pt idx="19546">
                  <c:v>-323</c:v>
                </c:pt>
                <c:pt idx="19547">
                  <c:v>-268</c:v>
                </c:pt>
                <c:pt idx="19548">
                  <c:v>-190</c:v>
                </c:pt>
                <c:pt idx="19549">
                  <c:v>-206</c:v>
                </c:pt>
                <c:pt idx="19550">
                  <c:v>-379</c:v>
                </c:pt>
                <c:pt idx="19551">
                  <c:v>-635</c:v>
                </c:pt>
                <c:pt idx="19552">
                  <c:v>-796</c:v>
                </c:pt>
                <c:pt idx="19553">
                  <c:v>-720</c:v>
                </c:pt>
                <c:pt idx="19554">
                  <c:v>-432</c:v>
                </c:pt>
                <c:pt idx="19555">
                  <c:v>-121</c:v>
                </c:pt>
                <c:pt idx="19556">
                  <c:v>9</c:v>
                </c:pt>
                <c:pt idx="19557">
                  <c:v>-103</c:v>
                </c:pt>
                <c:pt idx="19558">
                  <c:v>-344</c:v>
                </c:pt>
                <c:pt idx="19559">
                  <c:v>-534</c:v>
                </c:pt>
                <c:pt idx="19560">
                  <c:v>-565</c:v>
                </c:pt>
                <c:pt idx="19561">
                  <c:v>-454</c:v>
                </c:pt>
                <c:pt idx="19562">
                  <c:v>-274</c:v>
                </c:pt>
                <c:pt idx="19563">
                  <c:v>-69</c:v>
                </c:pt>
                <c:pt idx="19564">
                  <c:v>156</c:v>
                </c:pt>
                <c:pt idx="19565">
                  <c:v>387</c:v>
                </c:pt>
                <c:pt idx="19566">
                  <c:v>568</c:v>
                </c:pt>
                <c:pt idx="19567">
                  <c:v>640</c:v>
                </c:pt>
                <c:pt idx="19568">
                  <c:v>597</c:v>
                </c:pt>
                <c:pt idx="19569">
                  <c:v>497</c:v>
                </c:pt>
                <c:pt idx="19570">
                  <c:v>400</c:v>
                </c:pt>
                <c:pt idx="19571">
                  <c:v>323</c:v>
                </c:pt>
                <c:pt idx="19572">
                  <c:v>245</c:v>
                </c:pt>
                <c:pt idx="19573">
                  <c:v>162</c:v>
                </c:pt>
                <c:pt idx="19574">
                  <c:v>102</c:v>
                </c:pt>
                <c:pt idx="19575">
                  <c:v>85</c:v>
                </c:pt>
                <c:pt idx="19576">
                  <c:v>90</c:v>
                </c:pt>
                <c:pt idx="19577">
                  <c:v>74</c:v>
                </c:pt>
                <c:pt idx="19578">
                  <c:v>40</c:v>
                </c:pt>
                <c:pt idx="19579">
                  <c:v>73</c:v>
                </c:pt>
                <c:pt idx="19580">
                  <c:v>277</c:v>
                </c:pt>
                <c:pt idx="19581">
                  <c:v>654</c:v>
                </c:pt>
                <c:pt idx="19582">
                  <c:v>1060</c:v>
                </c:pt>
                <c:pt idx="19583">
                  <c:v>1284</c:v>
                </c:pt>
                <c:pt idx="19584">
                  <c:v>1224</c:v>
                </c:pt>
                <c:pt idx="19585">
                  <c:v>972</c:v>
                </c:pt>
                <c:pt idx="19586">
                  <c:v>739</c:v>
                </c:pt>
                <c:pt idx="19587">
                  <c:v>664</c:v>
                </c:pt>
                <c:pt idx="19588">
                  <c:v>695</c:v>
                </c:pt>
                <c:pt idx="19589">
                  <c:v>655</c:v>
                </c:pt>
                <c:pt idx="19590">
                  <c:v>441</c:v>
                </c:pt>
                <c:pt idx="19591">
                  <c:v>151</c:v>
                </c:pt>
                <c:pt idx="19592">
                  <c:v>-12</c:v>
                </c:pt>
                <c:pt idx="19593">
                  <c:v>45</c:v>
                </c:pt>
                <c:pt idx="19594">
                  <c:v>189</c:v>
                </c:pt>
                <c:pt idx="19595">
                  <c:v>181</c:v>
                </c:pt>
                <c:pt idx="19596">
                  <c:v>-55</c:v>
                </c:pt>
                <c:pt idx="19597">
                  <c:v>-336</c:v>
                </c:pt>
                <c:pt idx="19598">
                  <c:v>-395</c:v>
                </c:pt>
                <c:pt idx="19599">
                  <c:v>-189</c:v>
                </c:pt>
                <c:pt idx="19600">
                  <c:v>33</c:v>
                </c:pt>
                <c:pt idx="19601">
                  <c:v>4</c:v>
                </c:pt>
                <c:pt idx="19602">
                  <c:v>-238</c:v>
                </c:pt>
                <c:pt idx="19603">
                  <c:v>-357</c:v>
                </c:pt>
                <c:pt idx="19604">
                  <c:v>-96</c:v>
                </c:pt>
                <c:pt idx="19605">
                  <c:v>379</c:v>
                </c:pt>
                <c:pt idx="19606">
                  <c:v>607</c:v>
                </c:pt>
                <c:pt idx="19607">
                  <c:v>352</c:v>
                </c:pt>
                <c:pt idx="19608">
                  <c:v>-27</c:v>
                </c:pt>
                <c:pt idx="19609">
                  <c:v>154</c:v>
                </c:pt>
                <c:pt idx="19610">
                  <c:v>1220</c:v>
                </c:pt>
                <c:pt idx="19611">
                  <c:v>2697</c:v>
                </c:pt>
                <c:pt idx="19612">
                  <c:v>3630</c:v>
                </c:pt>
                <c:pt idx="19613">
                  <c:v>3386</c:v>
                </c:pt>
                <c:pt idx="19614">
                  <c:v>2194</c:v>
                </c:pt>
                <c:pt idx="19615">
                  <c:v>932</c:v>
                </c:pt>
                <c:pt idx="19616">
                  <c:v>398</c:v>
                </c:pt>
                <c:pt idx="19617">
                  <c:v>741</c:v>
                </c:pt>
                <c:pt idx="19618">
                  <c:v>1513</c:v>
                </c:pt>
                <c:pt idx="19619">
                  <c:v>2155</c:v>
                </c:pt>
                <c:pt idx="19620">
                  <c:v>2431</c:v>
                </c:pt>
                <c:pt idx="19621">
                  <c:v>2458</c:v>
                </c:pt>
                <c:pt idx="19622">
                  <c:v>2443</c:v>
                </c:pt>
                <c:pt idx="19623">
                  <c:v>2444</c:v>
                </c:pt>
                <c:pt idx="19624">
                  <c:v>2372</c:v>
                </c:pt>
                <c:pt idx="19625">
                  <c:v>2154</c:v>
                </c:pt>
                <c:pt idx="19626">
                  <c:v>1844</c:v>
                </c:pt>
                <c:pt idx="19627">
                  <c:v>1573</c:v>
                </c:pt>
                <c:pt idx="19628">
                  <c:v>1398</c:v>
                </c:pt>
                <c:pt idx="19629">
                  <c:v>1238</c:v>
                </c:pt>
                <c:pt idx="19630">
                  <c:v>964</c:v>
                </c:pt>
                <c:pt idx="19631">
                  <c:v>550</c:v>
                </c:pt>
                <c:pt idx="19632">
                  <c:v>126</c:v>
                </c:pt>
                <c:pt idx="19633">
                  <c:v>-130</c:v>
                </c:pt>
                <c:pt idx="19634">
                  <c:v>-159</c:v>
                </c:pt>
                <c:pt idx="19635">
                  <c:v>-59</c:v>
                </c:pt>
                <c:pt idx="19636">
                  <c:v>14</c:v>
                </c:pt>
                <c:pt idx="19637">
                  <c:v>-19</c:v>
                </c:pt>
                <c:pt idx="19638">
                  <c:v>-140</c:v>
                </c:pt>
                <c:pt idx="19639">
                  <c:v>-297</c:v>
                </c:pt>
                <c:pt idx="19640">
                  <c:v>-460</c:v>
                </c:pt>
                <c:pt idx="19641">
                  <c:v>-600</c:v>
                </c:pt>
                <c:pt idx="19642">
                  <c:v>-653</c:v>
                </c:pt>
                <c:pt idx="19643">
                  <c:v>-563</c:v>
                </c:pt>
                <c:pt idx="19644">
                  <c:v>-358</c:v>
                </c:pt>
                <c:pt idx="19645">
                  <c:v>-155</c:v>
                </c:pt>
                <c:pt idx="19646">
                  <c:v>-63</c:v>
                </c:pt>
                <c:pt idx="19647">
                  <c:v>-81</c:v>
                </c:pt>
                <c:pt idx="19648">
                  <c:v>-116</c:v>
                </c:pt>
                <c:pt idx="19649">
                  <c:v>-94</c:v>
                </c:pt>
                <c:pt idx="19650">
                  <c:v>-29</c:v>
                </c:pt>
                <c:pt idx="19651">
                  <c:v>6</c:v>
                </c:pt>
                <c:pt idx="19652">
                  <c:v>-17</c:v>
                </c:pt>
                <c:pt idx="19653">
                  <c:v>-62</c:v>
                </c:pt>
                <c:pt idx="19654">
                  <c:v>-56</c:v>
                </c:pt>
                <c:pt idx="19655">
                  <c:v>30</c:v>
                </c:pt>
                <c:pt idx="19656">
                  <c:v>167</c:v>
                </c:pt>
                <c:pt idx="19657">
                  <c:v>272</c:v>
                </c:pt>
                <c:pt idx="19658">
                  <c:v>269</c:v>
                </c:pt>
                <c:pt idx="19659">
                  <c:v>168</c:v>
                </c:pt>
                <c:pt idx="19660">
                  <c:v>131</c:v>
                </c:pt>
                <c:pt idx="19661">
                  <c:v>392</c:v>
                </c:pt>
                <c:pt idx="19662">
                  <c:v>1021</c:v>
                </c:pt>
                <c:pt idx="19663">
                  <c:v>1725</c:v>
                </c:pt>
                <c:pt idx="19664">
                  <c:v>1960</c:v>
                </c:pt>
                <c:pt idx="19665">
                  <c:v>1368</c:v>
                </c:pt>
                <c:pt idx="19666">
                  <c:v>171</c:v>
                </c:pt>
                <c:pt idx="19667">
                  <c:v>-921</c:v>
                </c:pt>
                <c:pt idx="19668">
                  <c:v>-1274</c:v>
                </c:pt>
                <c:pt idx="19669">
                  <c:v>-851</c:v>
                </c:pt>
                <c:pt idx="19670">
                  <c:v>-192</c:v>
                </c:pt>
                <c:pt idx="19671">
                  <c:v>113</c:v>
                </c:pt>
                <c:pt idx="19672">
                  <c:v>-73</c:v>
                </c:pt>
                <c:pt idx="19673">
                  <c:v>-433</c:v>
                </c:pt>
                <c:pt idx="19674">
                  <c:v>-574</c:v>
                </c:pt>
                <c:pt idx="19675">
                  <c:v>-381</c:v>
                </c:pt>
                <c:pt idx="19676">
                  <c:v>-6</c:v>
                </c:pt>
                <c:pt idx="19677">
                  <c:v>354</c:v>
                </c:pt>
                <c:pt idx="19678">
                  <c:v>624</c:v>
                </c:pt>
                <c:pt idx="19679">
                  <c:v>808</c:v>
                </c:pt>
                <c:pt idx="19680">
                  <c:v>902</c:v>
                </c:pt>
                <c:pt idx="19681">
                  <c:v>889</c:v>
                </c:pt>
                <c:pt idx="19682">
                  <c:v>795</c:v>
                </c:pt>
                <c:pt idx="19683">
                  <c:v>688</c:v>
                </c:pt>
                <c:pt idx="19684">
                  <c:v>614</c:v>
                </c:pt>
                <c:pt idx="19685">
                  <c:v>548</c:v>
                </c:pt>
                <c:pt idx="19686">
                  <c:v>433</c:v>
                </c:pt>
                <c:pt idx="19687">
                  <c:v>256</c:v>
                </c:pt>
                <c:pt idx="19688">
                  <c:v>61</c:v>
                </c:pt>
                <c:pt idx="19689">
                  <c:v>-90</c:v>
                </c:pt>
                <c:pt idx="19690">
                  <c:v>-174</c:v>
                </c:pt>
                <c:pt idx="19691">
                  <c:v>-206</c:v>
                </c:pt>
                <c:pt idx="19692">
                  <c:v>-215</c:v>
                </c:pt>
                <c:pt idx="19693">
                  <c:v>-221</c:v>
                </c:pt>
                <c:pt idx="19694">
                  <c:v>-223</c:v>
                </c:pt>
                <c:pt idx="19695">
                  <c:v>-208</c:v>
                </c:pt>
                <c:pt idx="19696">
                  <c:v>-151</c:v>
                </c:pt>
                <c:pt idx="19697">
                  <c:v>-41</c:v>
                </c:pt>
                <c:pt idx="19698">
                  <c:v>107</c:v>
                </c:pt>
                <c:pt idx="19699">
                  <c:v>253</c:v>
                </c:pt>
                <c:pt idx="19700">
                  <c:v>340</c:v>
                </c:pt>
                <c:pt idx="19701">
                  <c:v>326</c:v>
                </c:pt>
                <c:pt idx="19702">
                  <c:v>207</c:v>
                </c:pt>
                <c:pt idx="19703">
                  <c:v>21</c:v>
                </c:pt>
                <c:pt idx="19704">
                  <c:v>-143</c:v>
                </c:pt>
                <c:pt idx="19705">
                  <c:v>-196</c:v>
                </c:pt>
                <c:pt idx="19706">
                  <c:v>-97</c:v>
                </c:pt>
                <c:pt idx="19707">
                  <c:v>94</c:v>
                </c:pt>
                <c:pt idx="19708">
                  <c:v>238</c:v>
                </c:pt>
                <c:pt idx="19709">
                  <c:v>208</c:v>
                </c:pt>
                <c:pt idx="19710">
                  <c:v>-8</c:v>
                </c:pt>
                <c:pt idx="19711">
                  <c:v>-296</c:v>
                </c:pt>
                <c:pt idx="19712">
                  <c:v>-487</c:v>
                </c:pt>
                <c:pt idx="19713">
                  <c:v>-483</c:v>
                </c:pt>
                <c:pt idx="19714">
                  <c:v>-314</c:v>
                </c:pt>
                <c:pt idx="19715">
                  <c:v>-95</c:v>
                </c:pt>
                <c:pt idx="19716">
                  <c:v>83</c:v>
                </c:pt>
                <c:pt idx="19717">
                  <c:v>212</c:v>
                </c:pt>
                <c:pt idx="19718">
                  <c:v>324</c:v>
                </c:pt>
                <c:pt idx="19719">
                  <c:v>403</c:v>
                </c:pt>
                <c:pt idx="19720">
                  <c:v>367</c:v>
                </c:pt>
                <c:pt idx="19721">
                  <c:v>156</c:v>
                </c:pt>
                <c:pt idx="19722">
                  <c:v>-151</c:v>
                </c:pt>
                <c:pt idx="19723">
                  <c:v>-362</c:v>
                </c:pt>
                <c:pt idx="19724">
                  <c:v>-338</c:v>
                </c:pt>
                <c:pt idx="19725">
                  <c:v>-148</c:v>
                </c:pt>
                <c:pt idx="19726">
                  <c:v>-21</c:v>
                </c:pt>
                <c:pt idx="19727">
                  <c:v>-110</c:v>
                </c:pt>
                <c:pt idx="19728">
                  <c:v>-322</c:v>
                </c:pt>
                <c:pt idx="19729">
                  <c:v>-417</c:v>
                </c:pt>
                <c:pt idx="19730">
                  <c:v>-280</c:v>
                </c:pt>
                <c:pt idx="19731">
                  <c:v>-49</c:v>
                </c:pt>
                <c:pt idx="19732">
                  <c:v>69</c:v>
                </c:pt>
                <c:pt idx="19733">
                  <c:v>107</c:v>
                </c:pt>
                <c:pt idx="19734">
                  <c:v>388</c:v>
                </c:pt>
                <c:pt idx="19735">
                  <c:v>1187</c:v>
                </c:pt>
                <c:pt idx="19736">
                  <c:v>2332</c:v>
                </c:pt>
                <c:pt idx="19737">
                  <c:v>3173</c:v>
                </c:pt>
                <c:pt idx="19738">
                  <c:v>3051</c:v>
                </c:pt>
                <c:pt idx="19739">
                  <c:v>1856</c:v>
                </c:pt>
                <c:pt idx="19740">
                  <c:v>178</c:v>
                </c:pt>
                <c:pt idx="19741">
                  <c:v>-1119</c:v>
                </c:pt>
                <c:pt idx="19742">
                  <c:v>-1527</c:v>
                </c:pt>
                <c:pt idx="19743">
                  <c:v>-1190</c:v>
                </c:pt>
                <c:pt idx="19744">
                  <c:v>-669</c:v>
                </c:pt>
                <c:pt idx="19745">
                  <c:v>-432</c:v>
                </c:pt>
                <c:pt idx="19746">
                  <c:v>-530</c:v>
                </c:pt>
                <c:pt idx="19747">
                  <c:v>-685</c:v>
                </c:pt>
                <c:pt idx="19748">
                  <c:v>-631</c:v>
                </c:pt>
                <c:pt idx="19749">
                  <c:v>-360</c:v>
                </c:pt>
                <c:pt idx="19750">
                  <c:v>-84</c:v>
                </c:pt>
                <c:pt idx="19751">
                  <c:v>-4</c:v>
                </c:pt>
                <c:pt idx="19752">
                  <c:v>-141</c:v>
                </c:pt>
                <c:pt idx="19753">
                  <c:v>-355</c:v>
                </c:pt>
                <c:pt idx="19754">
                  <c:v>-486</c:v>
                </c:pt>
                <c:pt idx="19755">
                  <c:v>-480</c:v>
                </c:pt>
                <c:pt idx="19756">
                  <c:v>-393</c:v>
                </c:pt>
                <c:pt idx="19757">
                  <c:v>-307</c:v>
                </c:pt>
                <c:pt idx="19758">
                  <c:v>-262</c:v>
                </c:pt>
                <c:pt idx="19759">
                  <c:v>-233</c:v>
                </c:pt>
                <c:pt idx="19760">
                  <c:v>-169</c:v>
                </c:pt>
                <c:pt idx="19761">
                  <c:v>-48</c:v>
                </c:pt>
                <c:pt idx="19762">
                  <c:v>85</c:v>
                </c:pt>
                <c:pt idx="19763">
                  <c:v>138</c:v>
                </c:pt>
                <c:pt idx="19764">
                  <c:v>32</c:v>
                </c:pt>
                <c:pt idx="19765">
                  <c:v>-213</c:v>
                </c:pt>
                <c:pt idx="19766">
                  <c:v>-479</c:v>
                </c:pt>
                <c:pt idx="19767">
                  <c:v>-623</c:v>
                </c:pt>
                <c:pt idx="19768">
                  <c:v>-591</c:v>
                </c:pt>
                <c:pt idx="19769">
                  <c:v>-442</c:v>
                </c:pt>
                <c:pt idx="19770">
                  <c:v>-272</c:v>
                </c:pt>
                <c:pt idx="19771">
                  <c:v>-115</c:v>
                </c:pt>
                <c:pt idx="19772">
                  <c:v>70</c:v>
                </c:pt>
                <c:pt idx="19773">
                  <c:v>318</c:v>
                </c:pt>
                <c:pt idx="19774">
                  <c:v>582</c:v>
                </c:pt>
                <c:pt idx="19775">
                  <c:v>763</c:v>
                </c:pt>
                <c:pt idx="19776">
                  <c:v>802</c:v>
                </c:pt>
                <c:pt idx="19777">
                  <c:v>735</c:v>
                </c:pt>
                <c:pt idx="19778">
                  <c:v>646</c:v>
                </c:pt>
                <c:pt idx="19779">
                  <c:v>582</c:v>
                </c:pt>
                <c:pt idx="19780">
                  <c:v>522</c:v>
                </c:pt>
                <c:pt idx="19781">
                  <c:v>417</c:v>
                </c:pt>
                <c:pt idx="19782">
                  <c:v>261</c:v>
                </c:pt>
                <c:pt idx="19783">
                  <c:v>93</c:v>
                </c:pt>
                <c:pt idx="19784">
                  <c:v>-36</c:v>
                </c:pt>
                <c:pt idx="19785">
                  <c:v>-98</c:v>
                </c:pt>
                <c:pt idx="19786">
                  <c:v>-94</c:v>
                </c:pt>
                <c:pt idx="19787">
                  <c:v>-46</c:v>
                </c:pt>
                <c:pt idx="19788">
                  <c:v>16</c:v>
                </c:pt>
                <c:pt idx="19789">
                  <c:v>51</c:v>
                </c:pt>
                <c:pt idx="19790">
                  <c:v>26</c:v>
                </c:pt>
                <c:pt idx="19791">
                  <c:v>-64</c:v>
                </c:pt>
                <c:pt idx="19792">
                  <c:v>-177</c:v>
                </c:pt>
                <c:pt idx="19793">
                  <c:v>-241</c:v>
                </c:pt>
                <c:pt idx="19794">
                  <c:v>-193</c:v>
                </c:pt>
                <c:pt idx="19795">
                  <c:v>-31</c:v>
                </c:pt>
                <c:pt idx="19796">
                  <c:v>174</c:v>
                </c:pt>
                <c:pt idx="19797">
                  <c:v>317</c:v>
                </c:pt>
                <c:pt idx="19798">
                  <c:v>327</c:v>
                </c:pt>
                <c:pt idx="19799">
                  <c:v>215</c:v>
                </c:pt>
                <c:pt idx="19800">
                  <c:v>57</c:v>
                </c:pt>
                <c:pt idx="19801">
                  <c:v>-67</c:v>
                </c:pt>
                <c:pt idx="19802">
                  <c:v>-136</c:v>
                </c:pt>
                <c:pt idx="19803">
                  <c:v>-172</c:v>
                </c:pt>
                <c:pt idx="19804">
                  <c:v>-194</c:v>
                </c:pt>
                <c:pt idx="19805">
                  <c:v>-200</c:v>
                </c:pt>
                <c:pt idx="19806">
                  <c:v>-179</c:v>
                </c:pt>
                <c:pt idx="19807">
                  <c:v>-149</c:v>
                </c:pt>
                <c:pt idx="19808">
                  <c:v>-145</c:v>
                </c:pt>
                <c:pt idx="19809">
                  <c:v>-180</c:v>
                </c:pt>
                <c:pt idx="19810">
                  <c:v>-212</c:v>
                </c:pt>
                <c:pt idx="19811">
                  <c:v>-185</c:v>
                </c:pt>
                <c:pt idx="19812">
                  <c:v>-80</c:v>
                </c:pt>
                <c:pt idx="19813">
                  <c:v>62</c:v>
                </c:pt>
                <c:pt idx="19814">
                  <c:v>173</c:v>
                </c:pt>
                <c:pt idx="19815">
                  <c:v>201</c:v>
                </c:pt>
                <c:pt idx="19816">
                  <c:v>139</c:v>
                </c:pt>
                <c:pt idx="19817">
                  <c:v>13</c:v>
                </c:pt>
                <c:pt idx="19818">
                  <c:v>-137</c:v>
                </c:pt>
                <c:pt idx="19819">
                  <c:v>-269</c:v>
                </c:pt>
                <c:pt idx="19820">
                  <c:v>-343</c:v>
                </c:pt>
                <c:pt idx="19821">
                  <c:v>-336</c:v>
                </c:pt>
                <c:pt idx="19822">
                  <c:v>-261</c:v>
                </c:pt>
                <c:pt idx="19823">
                  <c:v>-175</c:v>
                </c:pt>
                <c:pt idx="19824">
                  <c:v>-152</c:v>
                </c:pt>
                <c:pt idx="19825">
                  <c:v>-227</c:v>
                </c:pt>
                <c:pt idx="19826">
                  <c:v>-362</c:v>
                </c:pt>
                <c:pt idx="19827">
                  <c:v>-459</c:v>
                </c:pt>
                <c:pt idx="19828">
                  <c:v>-439</c:v>
                </c:pt>
                <c:pt idx="19829">
                  <c:v>-306</c:v>
                </c:pt>
                <c:pt idx="19830">
                  <c:v>-140</c:v>
                </c:pt>
                <c:pt idx="19831">
                  <c:v>-28</c:v>
                </c:pt>
                <c:pt idx="19832">
                  <c:v>9</c:v>
                </c:pt>
                <c:pt idx="19833">
                  <c:v>4</c:v>
                </c:pt>
                <c:pt idx="19834">
                  <c:v>-15</c:v>
                </c:pt>
                <c:pt idx="19835">
                  <c:v>-66</c:v>
                </c:pt>
                <c:pt idx="19836">
                  <c:v>-157</c:v>
                </c:pt>
                <c:pt idx="19837">
                  <c:v>-245</c:v>
                </c:pt>
                <c:pt idx="19838">
                  <c:v>-248</c:v>
                </c:pt>
                <c:pt idx="19839">
                  <c:v>-148</c:v>
                </c:pt>
                <c:pt idx="19840">
                  <c:v>-41</c:v>
                </c:pt>
                <c:pt idx="19841">
                  <c:v>-67</c:v>
                </c:pt>
                <c:pt idx="19842">
                  <c:v>-251</c:v>
                </c:pt>
                <c:pt idx="19843">
                  <c:v>-435</c:v>
                </c:pt>
                <c:pt idx="19844">
                  <c:v>-396</c:v>
                </c:pt>
                <c:pt idx="19845">
                  <c:v>-72</c:v>
                </c:pt>
                <c:pt idx="19846">
                  <c:v>344</c:v>
                </c:pt>
                <c:pt idx="19847">
                  <c:v>543</c:v>
                </c:pt>
                <c:pt idx="19848">
                  <c:v>369</c:v>
                </c:pt>
                <c:pt idx="19849">
                  <c:v>-33</c:v>
                </c:pt>
                <c:pt idx="19850">
                  <c:v>-341</c:v>
                </c:pt>
                <c:pt idx="19851">
                  <c:v>-319</c:v>
                </c:pt>
                <c:pt idx="19852">
                  <c:v>-2</c:v>
                </c:pt>
                <c:pt idx="19853">
                  <c:v>385</c:v>
                </c:pt>
                <c:pt idx="19854">
                  <c:v>641</c:v>
                </c:pt>
                <c:pt idx="19855">
                  <c:v>726</c:v>
                </c:pt>
                <c:pt idx="19856">
                  <c:v>710</c:v>
                </c:pt>
                <c:pt idx="19857">
                  <c:v>630</c:v>
                </c:pt>
                <c:pt idx="19858">
                  <c:v>451</c:v>
                </c:pt>
                <c:pt idx="19859">
                  <c:v>163</c:v>
                </c:pt>
                <c:pt idx="19860">
                  <c:v>-126</c:v>
                </c:pt>
                <c:pt idx="19861">
                  <c:v>-253</c:v>
                </c:pt>
                <c:pt idx="19862">
                  <c:v>-156</c:v>
                </c:pt>
                <c:pt idx="19863">
                  <c:v>30</c:v>
                </c:pt>
                <c:pt idx="19864">
                  <c:v>95</c:v>
                </c:pt>
                <c:pt idx="19865">
                  <c:v>-57</c:v>
                </c:pt>
                <c:pt idx="19866">
                  <c:v>-314</c:v>
                </c:pt>
                <c:pt idx="19867">
                  <c:v>-453</c:v>
                </c:pt>
                <c:pt idx="19868">
                  <c:v>-317</c:v>
                </c:pt>
                <c:pt idx="19869">
                  <c:v>80</c:v>
                </c:pt>
                <c:pt idx="19870">
                  <c:v>579</c:v>
                </c:pt>
                <c:pt idx="19871">
                  <c:v>944</c:v>
                </c:pt>
                <c:pt idx="19872">
                  <c:v>979</c:v>
                </c:pt>
                <c:pt idx="19873">
                  <c:v>655</c:v>
                </c:pt>
                <c:pt idx="19874">
                  <c:v>218</c:v>
                </c:pt>
                <c:pt idx="19875">
                  <c:v>105</c:v>
                </c:pt>
                <c:pt idx="19876">
                  <c:v>610</c:v>
                </c:pt>
                <c:pt idx="19877">
                  <c:v>1545</c:v>
                </c:pt>
                <c:pt idx="19878">
                  <c:v>2260</c:v>
                </c:pt>
                <c:pt idx="19879">
                  <c:v>2117</c:v>
                </c:pt>
                <c:pt idx="19880">
                  <c:v>1052</c:v>
                </c:pt>
                <c:pt idx="19881">
                  <c:v>-314</c:v>
                </c:pt>
                <c:pt idx="19882">
                  <c:v>-1185</c:v>
                </c:pt>
                <c:pt idx="19883">
                  <c:v>-1232</c:v>
                </c:pt>
                <c:pt idx="19884">
                  <c:v>-795</c:v>
                </c:pt>
                <c:pt idx="19885">
                  <c:v>-474</c:v>
                </c:pt>
                <c:pt idx="19886">
                  <c:v>-555</c:v>
                </c:pt>
                <c:pt idx="19887">
                  <c:v>-835</c:v>
                </c:pt>
                <c:pt idx="19888">
                  <c:v>-929</c:v>
                </c:pt>
                <c:pt idx="19889">
                  <c:v>-689</c:v>
                </c:pt>
                <c:pt idx="19890">
                  <c:v>-301</c:v>
                </c:pt>
                <c:pt idx="19891">
                  <c:v>-47</c:v>
                </c:pt>
                <c:pt idx="19892">
                  <c:v>-25</c:v>
                </c:pt>
                <c:pt idx="19893">
                  <c:v>-121</c:v>
                </c:pt>
                <c:pt idx="19894">
                  <c:v>-178</c:v>
                </c:pt>
                <c:pt idx="19895">
                  <c:v>-161</c:v>
                </c:pt>
                <c:pt idx="19896">
                  <c:v>-149</c:v>
                </c:pt>
                <c:pt idx="19897">
                  <c:v>-211</c:v>
                </c:pt>
                <c:pt idx="19898">
                  <c:v>-329</c:v>
                </c:pt>
                <c:pt idx="19899">
                  <c:v>-437</c:v>
                </c:pt>
                <c:pt idx="19900">
                  <c:v>-497</c:v>
                </c:pt>
                <c:pt idx="19901">
                  <c:v>-525</c:v>
                </c:pt>
                <c:pt idx="19902">
                  <c:v>-544</c:v>
                </c:pt>
                <c:pt idx="19903">
                  <c:v>-534</c:v>
                </c:pt>
                <c:pt idx="19904">
                  <c:v>-463</c:v>
                </c:pt>
                <c:pt idx="19905">
                  <c:v>-338</c:v>
                </c:pt>
                <c:pt idx="19906">
                  <c:v>-228</c:v>
                </c:pt>
                <c:pt idx="19907">
                  <c:v>-192</c:v>
                </c:pt>
                <c:pt idx="19908">
                  <c:v>-204</c:v>
                </c:pt>
                <c:pt idx="19909">
                  <c:v>-169</c:v>
                </c:pt>
                <c:pt idx="19910">
                  <c:v>-31</c:v>
                </c:pt>
                <c:pt idx="19911">
                  <c:v>138</c:v>
                </c:pt>
                <c:pt idx="19912">
                  <c:v>182</c:v>
                </c:pt>
                <c:pt idx="19913">
                  <c:v>4</c:v>
                </c:pt>
                <c:pt idx="19914">
                  <c:v>-333</c:v>
                </c:pt>
                <c:pt idx="19915">
                  <c:v>-655</c:v>
                </c:pt>
                <c:pt idx="19916">
                  <c:v>-805</c:v>
                </c:pt>
                <c:pt idx="19917">
                  <c:v>-750</c:v>
                </c:pt>
                <c:pt idx="19918">
                  <c:v>-563</c:v>
                </c:pt>
                <c:pt idx="19919">
                  <c:v>-349</c:v>
                </c:pt>
                <c:pt idx="19920">
                  <c:v>-181</c:v>
                </c:pt>
                <c:pt idx="19921">
                  <c:v>-94</c:v>
                </c:pt>
                <c:pt idx="19922">
                  <c:v>-93</c:v>
                </c:pt>
                <c:pt idx="19923">
                  <c:v>-155</c:v>
                </c:pt>
                <c:pt idx="19924">
                  <c:v>-235</c:v>
                </c:pt>
                <c:pt idx="19925">
                  <c:v>-292</c:v>
                </c:pt>
                <c:pt idx="19926">
                  <c:v>-307</c:v>
                </c:pt>
                <c:pt idx="19927">
                  <c:v>-275</c:v>
                </c:pt>
                <c:pt idx="19928">
                  <c:v>-195</c:v>
                </c:pt>
                <c:pt idx="19929">
                  <c:v>-71</c:v>
                </c:pt>
                <c:pt idx="19930">
                  <c:v>55</c:v>
                </c:pt>
                <c:pt idx="19931">
                  <c:v>115</c:v>
                </c:pt>
                <c:pt idx="19932">
                  <c:v>63</c:v>
                </c:pt>
                <c:pt idx="19933">
                  <c:v>-63</c:v>
                </c:pt>
                <c:pt idx="19934">
                  <c:v>-159</c:v>
                </c:pt>
                <c:pt idx="19935">
                  <c:v>-152</c:v>
                </c:pt>
                <c:pt idx="19936">
                  <c:v>-84</c:v>
                </c:pt>
                <c:pt idx="19937">
                  <c:v>-78</c:v>
                </c:pt>
                <c:pt idx="19938">
                  <c:v>-216</c:v>
                </c:pt>
                <c:pt idx="19939">
                  <c:v>-440</c:v>
                </c:pt>
                <c:pt idx="19940">
                  <c:v>-576</c:v>
                </c:pt>
                <c:pt idx="19941">
                  <c:v>-489</c:v>
                </c:pt>
                <c:pt idx="19942">
                  <c:v>-208</c:v>
                </c:pt>
                <c:pt idx="19943">
                  <c:v>71</c:v>
                </c:pt>
                <c:pt idx="19944">
                  <c:v>135</c:v>
                </c:pt>
                <c:pt idx="19945">
                  <c:v>-77</c:v>
                </c:pt>
                <c:pt idx="19946">
                  <c:v>-421</c:v>
                </c:pt>
                <c:pt idx="19947">
                  <c:v>-655</c:v>
                </c:pt>
                <c:pt idx="19948">
                  <c:v>-630</c:v>
                </c:pt>
                <c:pt idx="19949">
                  <c:v>-402</c:v>
                </c:pt>
                <c:pt idx="19950">
                  <c:v>-164</c:v>
                </c:pt>
                <c:pt idx="19951">
                  <c:v>-77</c:v>
                </c:pt>
                <c:pt idx="19952">
                  <c:v>-141</c:v>
                </c:pt>
                <c:pt idx="19953">
                  <c:v>-230</c:v>
                </c:pt>
                <c:pt idx="19954">
                  <c:v>-233</c:v>
                </c:pt>
                <c:pt idx="19955">
                  <c:v>-167</c:v>
                </c:pt>
                <c:pt idx="19956">
                  <c:v>-137</c:v>
                </c:pt>
                <c:pt idx="19957">
                  <c:v>-210</c:v>
                </c:pt>
                <c:pt idx="19958">
                  <c:v>-338</c:v>
                </c:pt>
                <c:pt idx="19959">
                  <c:v>-415</c:v>
                </c:pt>
                <c:pt idx="19960">
                  <c:v>-386</c:v>
                </c:pt>
                <c:pt idx="19961">
                  <c:v>-295</c:v>
                </c:pt>
                <c:pt idx="19962">
                  <c:v>-215</c:v>
                </c:pt>
                <c:pt idx="19963">
                  <c:v>-146</c:v>
                </c:pt>
                <c:pt idx="19964">
                  <c:v>-7</c:v>
                </c:pt>
                <c:pt idx="19965">
                  <c:v>256</c:v>
                </c:pt>
                <c:pt idx="19966">
                  <c:v>582</c:v>
                </c:pt>
                <c:pt idx="19967">
                  <c:v>812</c:v>
                </c:pt>
                <c:pt idx="19968">
                  <c:v>835</c:v>
                </c:pt>
                <c:pt idx="19969">
                  <c:v>684</c:v>
                </c:pt>
                <c:pt idx="19970">
                  <c:v>507</c:v>
                </c:pt>
                <c:pt idx="19971">
                  <c:v>430</c:v>
                </c:pt>
                <c:pt idx="19972">
                  <c:v>451</c:v>
                </c:pt>
                <c:pt idx="19973">
                  <c:v>474</c:v>
                </c:pt>
                <c:pt idx="19974">
                  <c:v>410</c:v>
                </c:pt>
                <c:pt idx="19975">
                  <c:v>258</c:v>
                </c:pt>
                <c:pt idx="19976">
                  <c:v>82</c:v>
                </c:pt>
                <c:pt idx="19977">
                  <c:v>-62</c:v>
                </c:pt>
                <c:pt idx="19978">
                  <c:v>-181</c:v>
                </c:pt>
                <c:pt idx="19979">
                  <c:v>-317</c:v>
                </c:pt>
                <c:pt idx="19980">
                  <c:v>-487</c:v>
                </c:pt>
                <c:pt idx="19981">
                  <c:v>-641</c:v>
                </c:pt>
                <c:pt idx="19982">
                  <c:v>-686</c:v>
                </c:pt>
                <c:pt idx="19983">
                  <c:v>-574</c:v>
                </c:pt>
                <c:pt idx="19984">
                  <c:v>-365</c:v>
                </c:pt>
                <c:pt idx="19985">
                  <c:v>-189</c:v>
                </c:pt>
                <c:pt idx="19986">
                  <c:v>-135</c:v>
                </c:pt>
                <c:pt idx="19987">
                  <c:v>-168</c:v>
                </c:pt>
                <c:pt idx="19988">
                  <c:v>-193</c:v>
                </c:pt>
                <c:pt idx="19989">
                  <c:v>-200</c:v>
                </c:pt>
                <c:pt idx="19990">
                  <c:v>-288</c:v>
                </c:pt>
                <c:pt idx="19991">
                  <c:v>-497</c:v>
                </c:pt>
                <c:pt idx="19992">
                  <c:v>-617</c:v>
                </c:pt>
                <c:pt idx="19993">
                  <c:v>-258</c:v>
                </c:pt>
                <c:pt idx="19994">
                  <c:v>776</c:v>
                </c:pt>
                <c:pt idx="19995">
                  <c:v>2161</c:v>
                </c:pt>
                <c:pt idx="19996">
                  <c:v>3160</c:v>
                </c:pt>
                <c:pt idx="19997">
                  <c:v>3178</c:v>
                </c:pt>
                <c:pt idx="19998">
                  <c:v>2264</c:v>
                </c:pt>
                <c:pt idx="19999">
                  <c:v>1085</c:v>
                </c:pt>
                <c:pt idx="20000">
                  <c:v>0</c:v>
                </c:pt>
                <c:pt idx="20001">
                  <c:v>-3</c:v>
                </c:pt>
                <c:pt idx="20002">
                  <c:v>-19</c:v>
                </c:pt>
                <c:pt idx="20003">
                  <c:v>-54</c:v>
                </c:pt>
                <c:pt idx="20004">
                  <c:v>-96</c:v>
                </c:pt>
                <c:pt idx="20005">
                  <c:v>-108</c:v>
                </c:pt>
                <c:pt idx="20006">
                  <c:v>-62</c:v>
                </c:pt>
                <c:pt idx="20007">
                  <c:v>17</c:v>
                </c:pt>
                <c:pt idx="20008">
                  <c:v>57</c:v>
                </c:pt>
                <c:pt idx="20009">
                  <c:v>8</c:v>
                </c:pt>
                <c:pt idx="20010">
                  <c:v>-85</c:v>
                </c:pt>
                <c:pt idx="20011">
                  <c:v>-110</c:v>
                </c:pt>
                <c:pt idx="20012">
                  <c:v>-19</c:v>
                </c:pt>
                <c:pt idx="20013">
                  <c:v>83</c:v>
                </c:pt>
                <c:pt idx="20014">
                  <c:v>47</c:v>
                </c:pt>
                <c:pt idx="20015">
                  <c:v>-124</c:v>
                </c:pt>
                <c:pt idx="20016">
                  <c:v>-229</c:v>
                </c:pt>
                <c:pt idx="20017">
                  <c:v>-92</c:v>
                </c:pt>
                <c:pt idx="20018">
                  <c:v>167</c:v>
                </c:pt>
                <c:pt idx="20019">
                  <c:v>204</c:v>
                </c:pt>
                <c:pt idx="20020">
                  <c:v>-132</c:v>
                </c:pt>
                <c:pt idx="20021">
                  <c:v>-482</c:v>
                </c:pt>
                <c:pt idx="20022">
                  <c:v>-220</c:v>
                </c:pt>
                <c:pt idx="20023">
                  <c:v>870</c:v>
                </c:pt>
                <c:pt idx="20024">
                  <c:v>2207</c:v>
                </c:pt>
                <c:pt idx="20025">
                  <c:v>2823</c:v>
                </c:pt>
                <c:pt idx="20026">
                  <c:v>2248</c:v>
                </c:pt>
                <c:pt idx="20027">
                  <c:v>977</c:v>
                </c:pt>
                <c:pt idx="20028">
                  <c:v>12</c:v>
                </c:pt>
                <c:pt idx="20029">
                  <c:v>-54</c:v>
                </c:pt>
                <c:pt idx="20030">
                  <c:v>504</c:v>
                </c:pt>
                <c:pt idx="20031">
                  <c:v>970</c:v>
                </c:pt>
                <c:pt idx="20032">
                  <c:v>948</c:v>
                </c:pt>
                <c:pt idx="20033">
                  <c:v>671</c:v>
                </c:pt>
                <c:pt idx="20034">
                  <c:v>614</c:v>
                </c:pt>
                <c:pt idx="20035">
                  <c:v>943</c:v>
                </c:pt>
                <c:pt idx="20036">
                  <c:v>1384</c:v>
                </c:pt>
                <c:pt idx="20037">
                  <c:v>1574</c:v>
                </c:pt>
                <c:pt idx="20038">
                  <c:v>1427</c:v>
                </c:pt>
                <c:pt idx="20039">
                  <c:v>1140</c:v>
                </c:pt>
                <c:pt idx="20040">
                  <c:v>910</c:v>
                </c:pt>
                <c:pt idx="20041">
                  <c:v>728</c:v>
                </c:pt>
                <c:pt idx="20042">
                  <c:v>457</c:v>
                </c:pt>
                <c:pt idx="20043">
                  <c:v>30</c:v>
                </c:pt>
                <c:pt idx="20044">
                  <c:v>-452</c:v>
                </c:pt>
                <c:pt idx="20045">
                  <c:v>-819</c:v>
                </c:pt>
                <c:pt idx="20046">
                  <c:v>-968</c:v>
                </c:pt>
                <c:pt idx="20047">
                  <c:v>-912</c:v>
                </c:pt>
                <c:pt idx="20048">
                  <c:v>-736</c:v>
                </c:pt>
                <c:pt idx="20049">
                  <c:v>-542</c:v>
                </c:pt>
                <c:pt idx="20050">
                  <c:v>-426</c:v>
                </c:pt>
                <c:pt idx="20051">
                  <c:v>-445</c:v>
                </c:pt>
                <c:pt idx="20052">
                  <c:v>-564</c:v>
                </c:pt>
                <c:pt idx="20053">
                  <c:v>-630</c:v>
                </c:pt>
                <c:pt idx="20054">
                  <c:v>-478</c:v>
                </c:pt>
                <c:pt idx="20055">
                  <c:v>-91</c:v>
                </c:pt>
                <c:pt idx="20056">
                  <c:v>334</c:v>
                </c:pt>
                <c:pt idx="20057">
                  <c:v>519</c:v>
                </c:pt>
                <c:pt idx="20058">
                  <c:v>342</c:v>
                </c:pt>
                <c:pt idx="20059">
                  <c:v>-51</c:v>
                </c:pt>
                <c:pt idx="20060">
                  <c:v>-378</c:v>
                </c:pt>
                <c:pt idx="20061">
                  <c:v>-455</c:v>
                </c:pt>
                <c:pt idx="20062">
                  <c:v>-304</c:v>
                </c:pt>
                <c:pt idx="20063">
                  <c:v>-62</c:v>
                </c:pt>
                <c:pt idx="20064">
                  <c:v>190</c:v>
                </c:pt>
                <c:pt idx="20065">
                  <c:v>456</c:v>
                </c:pt>
                <c:pt idx="20066">
                  <c:v>721</c:v>
                </c:pt>
                <c:pt idx="20067">
                  <c:v>877</c:v>
                </c:pt>
                <c:pt idx="20068">
                  <c:v>807</c:v>
                </c:pt>
                <c:pt idx="20069">
                  <c:v>533</c:v>
                </c:pt>
                <c:pt idx="20070">
                  <c:v>255</c:v>
                </c:pt>
                <c:pt idx="20071">
                  <c:v>189</c:v>
                </c:pt>
                <c:pt idx="20072">
                  <c:v>374</c:v>
                </c:pt>
                <c:pt idx="20073">
                  <c:v>630</c:v>
                </c:pt>
                <c:pt idx="20074">
                  <c:v>729</c:v>
                </c:pt>
                <c:pt idx="20075">
                  <c:v>597</c:v>
                </c:pt>
                <c:pt idx="20076">
                  <c:v>371</c:v>
                </c:pt>
                <c:pt idx="20077">
                  <c:v>250</c:v>
                </c:pt>
                <c:pt idx="20078">
                  <c:v>300</c:v>
                </c:pt>
                <c:pt idx="20079">
                  <c:v>402</c:v>
                </c:pt>
                <c:pt idx="20080">
                  <c:v>390</c:v>
                </c:pt>
                <c:pt idx="20081">
                  <c:v>226</c:v>
                </c:pt>
                <c:pt idx="20082">
                  <c:v>33</c:v>
                </c:pt>
                <c:pt idx="20083">
                  <c:v>-43</c:v>
                </c:pt>
                <c:pt idx="20084">
                  <c:v>5</c:v>
                </c:pt>
                <c:pt idx="20085">
                  <c:v>71</c:v>
                </c:pt>
                <c:pt idx="20086">
                  <c:v>107</c:v>
                </c:pt>
                <c:pt idx="20087">
                  <c:v>238</c:v>
                </c:pt>
                <c:pt idx="20088">
                  <c:v>639</c:v>
                </c:pt>
                <c:pt idx="20089">
                  <c:v>1269</c:v>
                </c:pt>
                <c:pt idx="20090">
                  <c:v>1793</c:v>
                </c:pt>
                <c:pt idx="20091">
                  <c:v>1834</c:v>
                </c:pt>
                <c:pt idx="20092">
                  <c:v>1353</c:v>
                </c:pt>
                <c:pt idx="20093">
                  <c:v>725</c:v>
                </c:pt>
                <c:pt idx="20094">
                  <c:v>408</c:v>
                </c:pt>
                <c:pt idx="20095">
                  <c:v>521</c:v>
                </c:pt>
                <c:pt idx="20096">
                  <c:v>771</c:v>
                </c:pt>
                <c:pt idx="20097">
                  <c:v>800</c:v>
                </c:pt>
                <c:pt idx="20098">
                  <c:v>568</c:v>
                </c:pt>
                <c:pt idx="20099">
                  <c:v>353</c:v>
                </c:pt>
                <c:pt idx="20100">
                  <c:v>401</c:v>
                </c:pt>
                <c:pt idx="20101">
                  <c:v>642</c:v>
                </c:pt>
                <c:pt idx="20102">
                  <c:v>774</c:v>
                </c:pt>
                <c:pt idx="20103">
                  <c:v>609</c:v>
                </c:pt>
                <c:pt idx="20104">
                  <c:v>280</c:v>
                </c:pt>
                <c:pt idx="20105">
                  <c:v>88</c:v>
                </c:pt>
                <c:pt idx="20106">
                  <c:v>192</c:v>
                </c:pt>
                <c:pt idx="20107">
                  <c:v>473</c:v>
                </c:pt>
                <c:pt idx="20108">
                  <c:v>700</c:v>
                </c:pt>
                <c:pt idx="20109">
                  <c:v>768</c:v>
                </c:pt>
                <c:pt idx="20110">
                  <c:v>746</c:v>
                </c:pt>
                <c:pt idx="20111">
                  <c:v>725</c:v>
                </c:pt>
                <c:pt idx="20112">
                  <c:v>679</c:v>
                </c:pt>
                <c:pt idx="20113">
                  <c:v>525</c:v>
                </c:pt>
                <c:pt idx="20114">
                  <c:v>272</c:v>
                </c:pt>
                <c:pt idx="20115">
                  <c:v>75</c:v>
                </c:pt>
                <c:pt idx="20116">
                  <c:v>88</c:v>
                </c:pt>
                <c:pt idx="20117">
                  <c:v>303</c:v>
                </c:pt>
                <c:pt idx="20118">
                  <c:v>538</c:v>
                </c:pt>
                <c:pt idx="20119">
                  <c:v>616</c:v>
                </c:pt>
                <c:pt idx="20120">
                  <c:v>513</c:v>
                </c:pt>
                <c:pt idx="20121">
                  <c:v>351</c:v>
                </c:pt>
                <c:pt idx="20122">
                  <c:v>263</c:v>
                </c:pt>
                <c:pt idx="20123">
                  <c:v>285</c:v>
                </c:pt>
                <c:pt idx="20124">
                  <c:v>371</c:v>
                </c:pt>
                <c:pt idx="20125">
                  <c:v>457</c:v>
                </c:pt>
                <c:pt idx="20126">
                  <c:v>503</c:v>
                </c:pt>
                <c:pt idx="20127">
                  <c:v>487</c:v>
                </c:pt>
                <c:pt idx="20128">
                  <c:v>405</c:v>
                </c:pt>
                <c:pt idx="20129">
                  <c:v>297</c:v>
                </c:pt>
                <c:pt idx="20130">
                  <c:v>248</c:v>
                </c:pt>
                <c:pt idx="20131">
                  <c:v>334</c:v>
                </c:pt>
                <c:pt idx="20132">
                  <c:v>564</c:v>
                </c:pt>
                <c:pt idx="20133">
                  <c:v>865</c:v>
                </c:pt>
                <c:pt idx="20134">
                  <c:v>1131</c:v>
                </c:pt>
                <c:pt idx="20135">
                  <c:v>1272</c:v>
                </c:pt>
                <c:pt idx="20136">
                  <c:v>1228</c:v>
                </c:pt>
                <c:pt idx="20137">
                  <c:v>984</c:v>
                </c:pt>
                <c:pt idx="20138">
                  <c:v>585</c:v>
                </c:pt>
                <c:pt idx="20139">
                  <c:v>149</c:v>
                </c:pt>
                <c:pt idx="20140">
                  <c:v>-178</c:v>
                </c:pt>
                <c:pt idx="20141">
                  <c:v>-306</c:v>
                </c:pt>
                <c:pt idx="20142">
                  <c:v>-259</c:v>
                </c:pt>
                <c:pt idx="20143">
                  <c:v>-160</c:v>
                </c:pt>
                <c:pt idx="20144">
                  <c:v>-141</c:v>
                </c:pt>
                <c:pt idx="20145">
                  <c:v>-266</c:v>
                </c:pt>
                <c:pt idx="20146">
                  <c:v>-494</c:v>
                </c:pt>
                <c:pt idx="20147">
                  <c:v>-704</c:v>
                </c:pt>
                <c:pt idx="20148">
                  <c:v>-760</c:v>
                </c:pt>
                <c:pt idx="20149">
                  <c:v>-599</c:v>
                </c:pt>
                <c:pt idx="20150">
                  <c:v>-286</c:v>
                </c:pt>
                <c:pt idx="20151">
                  <c:v>6</c:v>
                </c:pt>
                <c:pt idx="20152">
                  <c:v>112</c:v>
                </c:pt>
                <c:pt idx="20153">
                  <c:v>-12</c:v>
                </c:pt>
                <c:pt idx="20154">
                  <c:v>-251</c:v>
                </c:pt>
                <c:pt idx="20155">
                  <c:v>-426</c:v>
                </c:pt>
                <c:pt idx="20156">
                  <c:v>-443</c:v>
                </c:pt>
                <c:pt idx="20157">
                  <c:v>-352</c:v>
                </c:pt>
                <c:pt idx="20158">
                  <c:v>-282</c:v>
                </c:pt>
                <c:pt idx="20159">
                  <c:v>-316</c:v>
                </c:pt>
                <c:pt idx="20160">
                  <c:v>-420</c:v>
                </c:pt>
                <c:pt idx="20161">
                  <c:v>-482</c:v>
                </c:pt>
                <c:pt idx="20162">
                  <c:v>-425</c:v>
                </c:pt>
                <c:pt idx="20163">
                  <c:v>-289</c:v>
                </c:pt>
                <c:pt idx="20164">
                  <c:v>-195</c:v>
                </c:pt>
                <c:pt idx="20165">
                  <c:v>-235</c:v>
                </c:pt>
                <c:pt idx="20166">
                  <c:v>-375</c:v>
                </c:pt>
                <c:pt idx="20167">
                  <c:v>-472</c:v>
                </c:pt>
                <c:pt idx="20168">
                  <c:v>-396</c:v>
                </c:pt>
                <c:pt idx="20169">
                  <c:v>-158</c:v>
                </c:pt>
                <c:pt idx="20170">
                  <c:v>96</c:v>
                </c:pt>
                <c:pt idx="20171">
                  <c:v>202</c:v>
                </c:pt>
                <c:pt idx="20172">
                  <c:v>113</c:v>
                </c:pt>
                <c:pt idx="20173">
                  <c:v>-88</c:v>
                </c:pt>
                <c:pt idx="20174">
                  <c:v>-290</c:v>
                </c:pt>
                <c:pt idx="20175">
                  <c:v>-432</c:v>
                </c:pt>
                <c:pt idx="20176">
                  <c:v>-495</c:v>
                </c:pt>
                <c:pt idx="20177">
                  <c:v>-460</c:v>
                </c:pt>
                <c:pt idx="20178">
                  <c:v>-335</c:v>
                </c:pt>
                <c:pt idx="20179">
                  <c:v>-231</c:v>
                </c:pt>
                <c:pt idx="20180">
                  <c:v>-326</c:v>
                </c:pt>
                <c:pt idx="20181">
                  <c:v>-662</c:v>
                </c:pt>
                <c:pt idx="20182">
                  <c:v>-970</c:v>
                </c:pt>
                <c:pt idx="20183">
                  <c:v>-806</c:v>
                </c:pt>
                <c:pt idx="20184">
                  <c:v>47</c:v>
                </c:pt>
                <c:pt idx="20185">
                  <c:v>1306</c:v>
                </c:pt>
                <c:pt idx="20186">
                  <c:v>2374</c:v>
                </c:pt>
                <c:pt idx="20187">
                  <c:v>2846</c:v>
                </c:pt>
                <c:pt idx="20188">
                  <c:v>2795</c:v>
                </c:pt>
                <c:pt idx="20189">
                  <c:v>2535</c:v>
                </c:pt>
                <c:pt idx="20190">
                  <c:v>2178</c:v>
                </c:pt>
                <c:pt idx="20191">
                  <c:v>1561</c:v>
                </c:pt>
                <c:pt idx="20192">
                  <c:v>604</c:v>
                </c:pt>
                <c:pt idx="20193">
                  <c:v>-373</c:v>
                </c:pt>
                <c:pt idx="20194">
                  <c:v>-885</c:v>
                </c:pt>
                <c:pt idx="20195">
                  <c:v>-825</c:v>
                </c:pt>
                <c:pt idx="20196">
                  <c:v>-652</c:v>
                </c:pt>
                <c:pt idx="20197">
                  <c:v>-901</c:v>
                </c:pt>
                <c:pt idx="20198">
                  <c:v>-1565</c:v>
                </c:pt>
                <c:pt idx="20199">
                  <c:v>-2084</c:v>
                </c:pt>
                <c:pt idx="20200">
                  <c:v>-1991</c:v>
                </c:pt>
                <c:pt idx="20201">
                  <c:v>-1449</c:v>
                </c:pt>
                <c:pt idx="20202">
                  <c:v>-1030</c:v>
                </c:pt>
                <c:pt idx="20203">
                  <c:v>-999</c:v>
                </c:pt>
                <c:pt idx="20204">
                  <c:v>-975</c:v>
                </c:pt>
                <c:pt idx="20205">
                  <c:v>-393</c:v>
                </c:pt>
                <c:pt idx="20206">
                  <c:v>767</c:v>
                </c:pt>
                <c:pt idx="20207">
                  <c:v>1863</c:v>
                </c:pt>
                <c:pt idx="20208">
                  <c:v>2190</c:v>
                </c:pt>
                <c:pt idx="20209">
                  <c:v>1665</c:v>
                </c:pt>
                <c:pt idx="20210">
                  <c:v>848</c:v>
                </c:pt>
                <c:pt idx="20211">
                  <c:v>353</c:v>
                </c:pt>
                <c:pt idx="20212">
                  <c:v>331</c:v>
                </c:pt>
                <c:pt idx="20213">
                  <c:v>505</c:v>
                </c:pt>
                <c:pt idx="20214">
                  <c:v>584</c:v>
                </c:pt>
                <c:pt idx="20215">
                  <c:v>548</c:v>
                </c:pt>
                <c:pt idx="20216">
                  <c:v>563</c:v>
                </c:pt>
                <c:pt idx="20217">
                  <c:v>719</c:v>
                </c:pt>
                <c:pt idx="20218">
                  <c:v>916</c:v>
                </c:pt>
                <c:pt idx="20219">
                  <c:v>967</c:v>
                </c:pt>
                <c:pt idx="20220">
                  <c:v>779</c:v>
                </c:pt>
                <c:pt idx="20221">
                  <c:v>436</c:v>
                </c:pt>
                <c:pt idx="20222">
                  <c:v>144</c:v>
                </c:pt>
                <c:pt idx="20223">
                  <c:v>76</c:v>
                </c:pt>
                <c:pt idx="20224">
                  <c:v>262</c:v>
                </c:pt>
                <c:pt idx="20225">
                  <c:v>625</c:v>
                </c:pt>
                <c:pt idx="20226">
                  <c:v>1178</c:v>
                </c:pt>
                <c:pt idx="20227">
                  <c:v>2136</c:v>
                </c:pt>
                <c:pt idx="20228">
                  <c:v>3735</c:v>
                </c:pt>
                <c:pt idx="20229">
                  <c:v>5802</c:v>
                </c:pt>
                <c:pt idx="20230">
                  <c:v>7545</c:v>
                </c:pt>
                <c:pt idx="20231">
                  <c:v>7915</c:v>
                </c:pt>
                <c:pt idx="20232">
                  <c:v>6368</c:v>
                </c:pt>
                <c:pt idx="20233">
                  <c:v>3346</c:v>
                </c:pt>
                <c:pt idx="20234">
                  <c:v>9</c:v>
                </c:pt>
                <c:pt idx="20235">
                  <c:v>-2547</c:v>
                </c:pt>
                <c:pt idx="20236">
                  <c:v>-3875</c:v>
                </c:pt>
                <c:pt idx="20237">
                  <c:v>-4135</c:v>
                </c:pt>
                <c:pt idx="20238">
                  <c:v>-3686</c:v>
                </c:pt>
                <c:pt idx="20239">
                  <c:v>-2812</c:v>
                </c:pt>
                <c:pt idx="20240">
                  <c:v>-1762</c:v>
                </c:pt>
                <c:pt idx="20241">
                  <c:v>-846</c:v>
                </c:pt>
                <c:pt idx="20242">
                  <c:v>-329</c:v>
                </c:pt>
                <c:pt idx="20243">
                  <c:v>-249</c:v>
                </c:pt>
                <c:pt idx="20244">
                  <c:v>-393</c:v>
                </c:pt>
                <c:pt idx="20245">
                  <c:v>-513</c:v>
                </c:pt>
                <c:pt idx="20246">
                  <c:v>-506</c:v>
                </c:pt>
                <c:pt idx="20247">
                  <c:v>-413</c:v>
                </c:pt>
                <c:pt idx="20248">
                  <c:v>-292</c:v>
                </c:pt>
                <c:pt idx="20249">
                  <c:v>-174</c:v>
                </c:pt>
                <c:pt idx="20250">
                  <c:v>-114</c:v>
                </c:pt>
                <c:pt idx="20251">
                  <c:v>-176</c:v>
                </c:pt>
                <c:pt idx="20252">
                  <c:v>-340</c:v>
                </c:pt>
                <c:pt idx="20253">
                  <c:v>-443</c:v>
                </c:pt>
                <c:pt idx="20254">
                  <c:v>-314</c:v>
                </c:pt>
                <c:pt idx="20255">
                  <c:v>23</c:v>
                </c:pt>
                <c:pt idx="20256">
                  <c:v>322</c:v>
                </c:pt>
                <c:pt idx="20257">
                  <c:v>347</c:v>
                </c:pt>
                <c:pt idx="20258">
                  <c:v>118</c:v>
                </c:pt>
                <c:pt idx="20259">
                  <c:v>-92</c:v>
                </c:pt>
                <c:pt idx="20260">
                  <c:v>-52</c:v>
                </c:pt>
                <c:pt idx="20261">
                  <c:v>191</c:v>
                </c:pt>
                <c:pt idx="20262">
                  <c:v>371</c:v>
                </c:pt>
                <c:pt idx="20263">
                  <c:v>271</c:v>
                </c:pt>
                <c:pt idx="20264">
                  <c:v>-48</c:v>
                </c:pt>
                <c:pt idx="20265">
                  <c:v>-339</c:v>
                </c:pt>
                <c:pt idx="20266">
                  <c:v>-415</c:v>
                </c:pt>
                <c:pt idx="20267">
                  <c:v>-321</c:v>
                </c:pt>
                <c:pt idx="20268">
                  <c:v>-236</c:v>
                </c:pt>
                <c:pt idx="20269">
                  <c:v>-265</c:v>
                </c:pt>
                <c:pt idx="20270">
                  <c:v>-333</c:v>
                </c:pt>
                <c:pt idx="20271">
                  <c:v>-303</c:v>
                </c:pt>
                <c:pt idx="20272">
                  <c:v>-143</c:v>
                </c:pt>
                <c:pt idx="20273">
                  <c:v>24</c:v>
                </c:pt>
                <c:pt idx="20274">
                  <c:v>47</c:v>
                </c:pt>
                <c:pt idx="20275">
                  <c:v>-91</c:v>
                </c:pt>
                <c:pt idx="20276">
                  <c:v>-246</c:v>
                </c:pt>
                <c:pt idx="20277">
                  <c:v>-235</c:v>
                </c:pt>
                <c:pt idx="20278">
                  <c:v>-6</c:v>
                </c:pt>
                <c:pt idx="20279">
                  <c:v>303</c:v>
                </c:pt>
                <c:pt idx="20280">
                  <c:v>473</c:v>
                </c:pt>
                <c:pt idx="20281">
                  <c:v>367</c:v>
                </c:pt>
                <c:pt idx="20282">
                  <c:v>51</c:v>
                </c:pt>
                <c:pt idx="20283">
                  <c:v>-250</c:v>
                </c:pt>
                <c:pt idx="20284">
                  <c:v>-323</c:v>
                </c:pt>
                <c:pt idx="20285">
                  <c:v>-146</c:v>
                </c:pt>
                <c:pt idx="20286">
                  <c:v>93</c:v>
                </c:pt>
                <c:pt idx="20287">
                  <c:v>158</c:v>
                </c:pt>
                <c:pt idx="20288">
                  <c:v>-17</c:v>
                </c:pt>
                <c:pt idx="20289">
                  <c:v>-268</c:v>
                </c:pt>
                <c:pt idx="20290">
                  <c:v>-363</c:v>
                </c:pt>
                <c:pt idx="20291">
                  <c:v>-249</c:v>
                </c:pt>
                <c:pt idx="20292">
                  <c:v>-104</c:v>
                </c:pt>
                <c:pt idx="20293">
                  <c:v>-138</c:v>
                </c:pt>
                <c:pt idx="20294">
                  <c:v>-355</c:v>
                </c:pt>
                <c:pt idx="20295">
                  <c:v>-528</c:v>
                </c:pt>
                <c:pt idx="20296">
                  <c:v>-442</c:v>
                </c:pt>
                <c:pt idx="20297">
                  <c:v>-136</c:v>
                </c:pt>
                <c:pt idx="20298">
                  <c:v>127</c:v>
                </c:pt>
                <c:pt idx="20299">
                  <c:v>131</c:v>
                </c:pt>
                <c:pt idx="20300">
                  <c:v>-89</c:v>
                </c:pt>
                <c:pt idx="20301">
                  <c:v>-312</c:v>
                </c:pt>
                <c:pt idx="20302">
                  <c:v>-380</c:v>
                </c:pt>
                <c:pt idx="20303">
                  <c:v>-355</c:v>
                </c:pt>
                <c:pt idx="20304">
                  <c:v>-400</c:v>
                </c:pt>
                <c:pt idx="20305">
                  <c:v>-559</c:v>
                </c:pt>
                <c:pt idx="20306">
                  <c:v>-688</c:v>
                </c:pt>
                <c:pt idx="20307">
                  <c:v>-620</c:v>
                </c:pt>
                <c:pt idx="20308">
                  <c:v>-362</c:v>
                </c:pt>
                <c:pt idx="20309">
                  <c:v>-107</c:v>
                </c:pt>
                <c:pt idx="20310">
                  <c:v>-36</c:v>
                </c:pt>
                <c:pt idx="20311">
                  <c:v>-145</c:v>
                </c:pt>
                <c:pt idx="20312">
                  <c:v>-248</c:v>
                </c:pt>
                <c:pt idx="20313">
                  <c:v>-164</c:v>
                </c:pt>
                <c:pt idx="20314">
                  <c:v>123</c:v>
                </c:pt>
                <c:pt idx="20315">
                  <c:v>462</c:v>
                </c:pt>
                <c:pt idx="20316">
                  <c:v>678</c:v>
                </c:pt>
                <c:pt idx="20317">
                  <c:v>701</c:v>
                </c:pt>
                <c:pt idx="20318">
                  <c:v>580</c:v>
                </c:pt>
                <c:pt idx="20319">
                  <c:v>405</c:v>
                </c:pt>
                <c:pt idx="20320">
                  <c:v>244</c:v>
                </c:pt>
                <c:pt idx="20321">
                  <c:v>134</c:v>
                </c:pt>
                <c:pt idx="20322">
                  <c:v>118</c:v>
                </c:pt>
                <c:pt idx="20323">
                  <c:v>221</c:v>
                </c:pt>
                <c:pt idx="20324">
                  <c:v>411</c:v>
                </c:pt>
                <c:pt idx="20325">
                  <c:v>583</c:v>
                </c:pt>
                <c:pt idx="20326">
                  <c:v>626</c:v>
                </c:pt>
                <c:pt idx="20327">
                  <c:v>510</c:v>
                </c:pt>
                <c:pt idx="20328">
                  <c:v>321</c:v>
                </c:pt>
                <c:pt idx="20329">
                  <c:v>201</c:v>
                </c:pt>
                <c:pt idx="20330">
                  <c:v>258</c:v>
                </c:pt>
                <c:pt idx="20331">
                  <c:v>503</c:v>
                </c:pt>
                <c:pt idx="20332">
                  <c:v>844</c:v>
                </c:pt>
                <c:pt idx="20333">
                  <c:v>1124</c:v>
                </c:pt>
                <c:pt idx="20334">
                  <c:v>1201</c:v>
                </c:pt>
                <c:pt idx="20335">
                  <c:v>1049</c:v>
                </c:pt>
                <c:pt idx="20336">
                  <c:v>808</c:v>
                </c:pt>
                <c:pt idx="20337">
                  <c:v>683</c:v>
                </c:pt>
                <c:pt idx="20338">
                  <c:v>756</c:v>
                </c:pt>
                <c:pt idx="20339">
                  <c:v>878</c:v>
                </c:pt>
                <c:pt idx="20340">
                  <c:v>796</c:v>
                </c:pt>
                <c:pt idx="20341">
                  <c:v>416</c:v>
                </c:pt>
                <c:pt idx="20342">
                  <c:v>-65</c:v>
                </c:pt>
                <c:pt idx="20343">
                  <c:v>-337</c:v>
                </c:pt>
                <c:pt idx="20344">
                  <c:v>-276</c:v>
                </c:pt>
                <c:pt idx="20345">
                  <c:v>-58</c:v>
                </c:pt>
                <c:pt idx="20346">
                  <c:v>42</c:v>
                </c:pt>
                <c:pt idx="20347">
                  <c:v>-57</c:v>
                </c:pt>
                <c:pt idx="20348">
                  <c:v>-200</c:v>
                </c:pt>
                <c:pt idx="20349">
                  <c:v>-203</c:v>
                </c:pt>
                <c:pt idx="20350">
                  <c:v>-68</c:v>
                </c:pt>
                <c:pt idx="20351">
                  <c:v>56</c:v>
                </c:pt>
                <c:pt idx="20352">
                  <c:v>80</c:v>
                </c:pt>
                <c:pt idx="20353">
                  <c:v>77</c:v>
                </c:pt>
                <c:pt idx="20354">
                  <c:v>170</c:v>
                </c:pt>
                <c:pt idx="20355">
                  <c:v>351</c:v>
                </c:pt>
                <c:pt idx="20356">
                  <c:v>469</c:v>
                </c:pt>
                <c:pt idx="20357">
                  <c:v>402</c:v>
                </c:pt>
                <c:pt idx="20358">
                  <c:v>204</c:v>
                </c:pt>
                <c:pt idx="20359">
                  <c:v>57</c:v>
                </c:pt>
                <c:pt idx="20360">
                  <c:v>94</c:v>
                </c:pt>
                <c:pt idx="20361">
                  <c:v>276</c:v>
                </c:pt>
                <c:pt idx="20362">
                  <c:v>449</c:v>
                </c:pt>
                <c:pt idx="20363">
                  <c:v>484</c:v>
                </c:pt>
                <c:pt idx="20364">
                  <c:v>372</c:v>
                </c:pt>
                <c:pt idx="20365">
                  <c:v>189</c:v>
                </c:pt>
                <c:pt idx="20366">
                  <c:v>13</c:v>
                </c:pt>
                <c:pt idx="20367">
                  <c:v>-111</c:v>
                </c:pt>
                <c:pt idx="20368">
                  <c:v>-172</c:v>
                </c:pt>
                <c:pt idx="20369">
                  <c:v>-180</c:v>
                </c:pt>
                <c:pt idx="20370">
                  <c:v>-164</c:v>
                </c:pt>
                <c:pt idx="20371">
                  <c:v>-167</c:v>
                </c:pt>
                <c:pt idx="20372">
                  <c:v>-212</c:v>
                </c:pt>
                <c:pt idx="20373">
                  <c:v>-270</c:v>
                </c:pt>
                <c:pt idx="20374">
                  <c:v>-282</c:v>
                </c:pt>
                <c:pt idx="20375">
                  <c:v>-222</c:v>
                </c:pt>
                <c:pt idx="20376">
                  <c:v>-131</c:v>
                </c:pt>
                <c:pt idx="20377">
                  <c:v>-74</c:v>
                </c:pt>
                <c:pt idx="20378">
                  <c:v>-69</c:v>
                </c:pt>
                <c:pt idx="20379">
                  <c:v>-67</c:v>
                </c:pt>
                <c:pt idx="20380">
                  <c:v>-23</c:v>
                </c:pt>
                <c:pt idx="20381">
                  <c:v>29</c:v>
                </c:pt>
                <c:pt idx="20382">
                  <c:v>-9</c:v>
                </c:pt>
                <c:pt idx="20383">
                  <c:v>-198</c:v>
                </c:pt>
                <c:pt idx="20384">
                  <c:v>-465</c:v>
                </c:pt>
                <c:pt idx="20385">
                  <c:v>-643</c:v>
                </c:pt>
                <c:pt idx="20386">
                  <c:v>-613</c:v>
                </c:pt>
                <c:pt idx="20387">
                  <c:v>-417</c:v>
                </c:pt>
                <c:pt idx="20388">
                  <c:v>-212</c:v>
                </c:pt>
                <c:pt idx="20389">
                  <c:v>-127</c:v>
                </c:pt>
                <c:pt idx="20390">
                  <c:v>-148</c:v>
                </c:pt>
                <c:pt idx="20391">
                  <c:v>-165</c:v>
                </c:pt>
                <c:pt idx="20392">
                  <c:v>-123</c:v>
                </c:pt>
                <c:pt idx="20393">
                  <c:v>-101</c:v>
                </c:pt>
                <c:pt idx="20394">
                  <c:v>-226</c:v>
                </c:pt>
                <c:pt idx="20395">
                  <c:v>-491</c:v>
                </c:pt>
                <c:pt idx="20396">
                  <c:v>-679</c:v>
                </c:pt>
                <c:pt idx="20397">
                  <c:v>-522</c:v>
                </c:pt>
                <c:pt idx="20398">
                  <c:v>50</c:v>
                </c:pt>
                <c:pt idx="20399">
                  <c:v>815</c:v>
                </c:pt>
                <c:pt idx="20400">
                  <c:v>1433</c:v>
                </c:pt>
                <c:pt idx="20401">
                  <c:v>1735</c:v>
                </c:pt>
                <c:pt idx="20402">
                  <c:v>1797</c:v>
                </c:pt>
                <c:pt idx="20403">
                  <c:v>1749</c:v>
                </c:pt>
                <c:pt idx="20404">
                  <c:v>1549</c:v>
                </c:pt>
                <c:pt idx="20405">
                  <c:v>1018</c:v>
                </c:pt>
                <c:pt idx="20406">
                  <c:v>111</c:v>
                </c:pt>
                <c:pt idx="20407">
                  <c:v>-897</c:v>
                </c:pt>
                <c:pt idx="20408">
                  <c:v>-1582</c:v>
                </c:pt>
                <c:pt idx="20409">
                  <c:v>-1724</c:v>
                </c:pt>
                <c:pt idx="20410">
                  <c:v>-1475</c:v>
                </c:pt>
                <c:pt idx="20411">
                  <c:v>-1156</c:v>
                </c:pt>
                <c:pt idx="20412">
                  <c:v>-936</c:v>
                </c:pt>
                <c:pt idx="20413">
                  <c:v>-764</c:v>
                </c:pt>
                <c:pt idx="20414">
                  <c:v>-568</c:v>
                </c:pt>
                <c:pt idx="20415">
                  <c:v>-413</c:v>
                </c:pt>
                <c:pt idx="20416">
                  <c:v>-383</c:v>
                </c:pt>
                <c:pt idx="20417">
                  <c:v>-365</c:v>
                </c:pt>
                <c:pt idx="20418">
                  <c:v>-84</c:v>
                </c:pt>
                <c:pt idx="20419">
                  <c:v>569</c:v>
                </c:pt>
                <c:pt idx="20420">
                  <c:v>1305</c:v>
                </c:pt>
                <c:pt idx="20421">
                  <c:v>1631</c:v>
                </c:pt>
                <c:pt idx="20422">
                  <c:v>1326</c:v>
                </c:pt>
                <c:pt idx="20423">
                  <c:v>685</c:v>
                </c:pt>
                <c:pt idx="20424">
                  <c:v>235</c:v>
                </c:pt>
                <c:pt idx="20425">
                  <c:v>248</c:v>
                </c:pt>
                <c:pt idx="20426">
                  <c:v>545</c:v>
                </c:pt>
                <c:pt idx="20427">
                  <c:v>775</c:v>
                </c:pt>
                <c:pt idx="20428">
                  <c:v>799</c:v>
                </c:pt>
                <c:pt idx="20429">
                  <c:v>757</c:v>
                </c:pt>
                <c:pt idx="20430">
                  <c:v>825</c:v>
                </c:pt>
                <c:pt idx="20431">
                  <c:v>985</c:v>
                </c:pt>
                <c:pt idx="20432">
                  <c:v>1067</c:v>
                </c:pt>
                <c:pt idx="20433">
                  <c:v>952</c:v>
                </c:pt>
                <c:pt idx="20434">
                  <c:v>672</c:v>
                </c:pt>
                <c:pt idx="20435">
                  <c:v>347</c:v>
                </c:pt>
                <c:pt idx="20436">
                  <c:v>64</c:v>
                </c:pt>
                <c:pt idx="20437">
                  <c:v>-119</c:v>
                </c:pt>
                <c:pt idx="20438">
                  <c:v>-150</c:v>
                </c:pt>
                <c:pt idx="20439">
                  <c:v>67</c:v>
                </c:pt>
                <c:pt idx="20440">
                  <c:v>663</c:v>
                </c:pt>
                <c:pt idx="20441">
                  <c:v>1779</c:v>
                </c:pt>
                <c:pt idx="20442">
                  <c:v>3483</c:v>
                </c:pt>
                <c:pt idx="20443">
                  <c:v>5553</c:v>
                </c:pt>
                <c:pt idx="20444">
                  <c:v>7343</c:v>
                </c:pt>
                <c:pt idx="20445">
                  <c:v>7954</c:v>
                </c:pt>
                <c:pt idx="20446">
                  <c:v>6781</c:v>
                </c:pt>
                <c:pt idx="20447">
                  <c:v>4043</c:v>
                </c:pt>
                <c:pt idx="20448">
                  <c:v>789</c:v>
                </c:pt>
                <c:pt idx="20449">
                  <c:v>-1738</c:v>
                </c:pt>
                <c:pt idx="20450">
                  <c:v>-2888</c:v>
                </c:pt>
                <c:pt idx="20451">
                  <c:v>-2898</c:v>
                </c:pt>
                <c:pt idx="20452">
                  <c:v>-2525</c:v>
                </c:pt>
                <c:pt idx="20453">
                  <c:v>-2345</c:v>
                </c:pt>
                <c:pt idx="20454">
                  <c:v>-2333</c:v>
                </c:pt>
                <c:pt idx="20455">
                  <c:v>-1961</c:v>
                </c:pt>
                <c:pt idx="20456">
                  <c:v>-702</c:v>
                </c:pt>
                <c:pt idx="20457">
                  <c:v>1477</c:v>
                </c:pt>
                <c:pt idx="20458">
                  <c:v>3926</c:v>
                </c:pt>
                <c:pt idx="20459">
                  <c:v>5584</c:v>
                </c:pt>
                <c:pt idx="20460">
                  <c:v>5565</c:v>
                </c:pt>
                <c:pt idx="20461">
                  <c:v>3715</c:v>
                </c:pt>
                <c:pt idx="20462">
                  <c:v>749</c:v>
                </c:pt>
                <c:pt idx="20463">
                  <c:v>-2145</c:v>
                </c:pt>
                <c:pt idx="20464">
                  <c:v>-3989</c:v>
                </c:pt>
                <c:pt idx="20465">
                  <c:v>-4518</c:v>
                </c:pt>
                <c:pt idx="20466">
                  <c:v>-4184</c:v>
                </c:pt>
                <c:pt idx="20467">
                  <c:v>-3701</c:v>
                </c:pt>
                <c:pt idx="20468">
                  <c:v>-3476</c:v>
                </c:pt>
                <c:pt idx="20469">
                  <c:v>-3314</c:v>
                </c:pt>
                <c:pt idx="20470">
                  <c:v>-2634</c:v>
                </c:pt>
                <c:pt idx="20471">
                  <c:v>-1009</c:v>
                </c:pt>
                <c:pt idx="20472">
                  <c:v>1344</c:v>
                </c:pt>
                <c:pt idx="20473">
                  <c:v>3566</c:v>
                </c:pt>
                <c:pt idx="20474">
                  <c:v>4689</c:v>
                </c:pt>
                <c:pt idx="20475">
                  <c:v>4322</c:v>
                </c:pt>
                <c:pt idx="20476">
                  <c:v>2907</c:v>
                </c:pt>
                <c:pt idx="20477">
                  <c:v>1321</c:v>
                </c:pt>
                <c:pt idx="20478">
                  <c:v>206</c:v>
                </c:pt>
                <c:pt idx="20479">
                  <c:v>-393</c:v>
                </c:pt>
                <c:pt idx="20480">
                  <c:v>-805</c:v>
                </c:pt>
                <c:pt idx="20481">
                  <c:v>-1242</c:v>
                </c:pt>
                <c:pt idx="20482">
                  <c:v>-1581</c:v>
                </c:pt>
                <c:pt idx="20483">
                  <c:v>-1594</c:v>
                </c:pt>
                <c:pt idx="20484">
                  <c:v>-1298</c:v>
                </c:pt>
                <c:pt idx="20485">
                  <c:v>-1004</c:v>
                </c:pt>
                <c:pt idx="20486">
                  <c:v>-1032</c:v>
                </c:pt>
                <c:pt idx="20487">
                  <c:v>-1399</c:v>
                </c:pt>
                <c:pt idx="20488">
                  <c:v>-1837</c:v>
                </c:pt>
                <c:pt idx="20489">
                  <c:v>-2089</c:v>
                </c:pt>
                <c:pt idx="20490">
                  <c:v>-2158</c:v>
                </c:pt>
                <c:pt idx="20491">
                  <c:v>-2269</c:v>
                </c:pt>
                <c:pt idx="20492">
                  <c:v>-2604</c:v>
                </c:pt>
                <c:pt idx="20493">
                  <c:v>-3130</c:v>
                </c:pt>
                <c:pt idx="20494">
                  <c:v>-3642</c:v>
                </c:pt>
                <c:pt idx="20495">
                  <c:v>-3960</c:v>
                </c:pt>
                <c:pt idx="20496">
                  <c:v>-4032</c:v>
                </c:pt>
                <c:pt idx="20497">
                  <c:v>-3909</c:v>
                </c:pt>
                <c:pt idx="20498">
                  <c:v>-3653</c:v>
                </c:pt>
                <c:pt idx="20499">
                  <c:v>-3306</c:v>
                </c:pt>
                <c:pt idx="20500">
                  <c:v>-2924</c:v>
                </c:pt>
                <c:pt idx="20501">
                  <c:v>-2593</c:v>
                </c:pt>
                <c:pt idx="20502">
                  <c:v>-2410</c:v>
                </c:pt>
                <c:pt idx="20503">
                  <c:v>-2433</c:v>
                </c:pt>
                <c:pt idx="20504">
                  <c:v>-2673</c:v>
                </c:pt>
                <c:pt idx="20505">
                  <c:v>-3087</c:v>
                </c:pt>
                <c:pt idx="20506">
                  <c:v>-3580</c:v>
                </c:pt>
                <c:pt idx="20507">
                  <c:v>-3991</c:v>
                </c:pt>
                <c:pt idx="20508">
                  <c:v>-4154</c:v>
                </c:pt>
                <c:pt idx="20509">
                  <c:v>-3982</c:v>
                </c:pt>
                <c:pt idx="20510">
                  <c:v>-3554</c:v>
                </c:pt>
                <c:pt idx="20511">
                  <c:v>-3077</c:v>
                </c:pt>
                <c:pt idx="20512">
                  <c:v>-2760</c:v>
                </c:pt>
                <c:pt idx="20513">
                  <c:v>-2673</c:v>
                </c:pt>
                <c:pt idx="20514">
                  <c:v>-2710</c:v>
                </c:pt>
                <c:pt idx="20515">
                  <c:v>-2685</c:v>
                </c:pt>
                <c:pt idx="20516">
                  <c:v>-2479</c:v>
                </c:pt>
                <c:pt idx="20517">
                  <c:v>-2135</c:v>
                </c:pt>
                <c:pt idx="20518">
                  <c:v>-1819</c:v>
                </c:pt>
                <c:pt idx="20519">
                  <c:v>-1687</c:v>
                </c:pt>
                <c:pt idx="20520">
                  <c:v>-1755</c:v>
                </c:pt>
                <c:pt idx="20521">
                  <c:v>-1876</c:v>
                </c:pt>
                <c:pt idx="20522">
                  <c:v>-1841</c:v>
                </c:pt>
                <c:pt idx="20523">
                  <c:v>-1535</c:v>
                </c:pt>
                <c:pt idx="20524">
                  <c:v>-1017</c:v>
                </c:pt>
                <c:pt idx="20525">
                  <c:v>-479</c:v>
                </c:pt>
                <c:pt idx="20526">
                  <c:v>-116</c:v>
                </c:pt>
                <c:pt idx="20527">
                  <c:v>1</c:v>
                </c:pt>
                <c:pt idx="20528">
                  <c:v>-43</c:v>
                </c:pt>
                <c:pt idx="20529">
                  <c:v>-110</c:v>
                </c:pt>
                <c:pt idx="20530">
                  <c:v>-116</c:v>
                </c:pt>
                <c:pt idx="20531">
                  <c:v>-105</c:v>
                </c:pt>
                <c:pt idx="20532">
                  <c:v>-180</c:v>
                </c:pt>
                <c:pt idx="20533">
                  <c:v>-384</c:v>
                </c:pt>
                <c:pt idx="20534">
                  <c:v>-625</c:v>
                </c:pt>
                <c:pt idx="20535">
                  <c:v>-743</c:v>
                </c:pt>
                <c:pt idx="20536">
                  <c:v>-652</c:v>
                </c:pt>
                <c:pt idx="20537">
                  <c:v>-438</c:v>
                </c:pt>
                <c:pt idx="20538">
                  <c:v>-294</c:v>
                </c:pt>
                <c:pt idx="20539">
                  <c:v>-340</c:v>
                </c:pt>
                <c:pt idx="20540">
                  <c:v>-504</c:v>
                </c:pt>
                <c:pt idx="20541">
                  <c:v>-587</c:v>
                </c:pt>
                <c:pt idx="20542">
                  <c:v>-459</c:v>
                </c:pt>
                <c:pt idx="20543">
                  <c:v>-210</c:v>
                </c:pt>
                <c:pt idx="20544">
                  <c:v>-73</c:v>
                </c:pt>
                <c:pt idx="20545">
                  <c:v>-191</c:v>
                </c:pt>
                <c:pt idx="20546">
                  <c:v>-449</c:v>
                </c:pt>
                <c:pt idx="20547">
                  <c:v>-573</c:v>
                </c:pt>
                <c:pt idx="20548">
                  <c:v>-424</c:v>
                </c:pt>
                <c:pt idx="20549">
                  <c:v>-179</c:v>
                </c:pt>
                <c:pt idx="20550">
                  <c:v>-154</c:v>
                </c:pt>
                <c:pt idx="20551">
                  <c:v>-403</c:v>
                </c:pt>
                <c:pt idx="20552">
                  <c:v>-516</c:v>
                </c:pt>
                <c:pt idx="20553">
                  <c:v>64</c:v>
                </c:pt>
                <c:pt idx="20554">
                  <c:v>1460</c:v>
                </c:pt>
                <c:pt idx="20555">
                  <c:v>3055</c:v>
                </c:pt>
                <c:pt idx="20556">
                  <c:v>3879</c:v>
                </c:pt>
                <c:pt idx="20557">
                  <c:v>3395</c:v>
                </c:pt>
                <c:pt idx="20558">
                  <c:v>1968</c:v>
                </c:pt>
                <c:pt idx="20559">
                  <c:v>564</c:v>
                </c:pt>
                <c:pt idx="20560">
                  <c:v>-36</c:v>
                </c:pt>
                <c:pt idx="20561">
                  <c:v>201</c:v>
                </c:pt>
                <c:pt idx="20562">
                  <c:v>709</c:v>
                </c:pt>
                <c:pt idx="20563">
                  <c:v>931</c:v>
                </c:pt>
                <c:pt idx="20564">
                  <c:v>791</c:v>
                </c:pt>
                <c:pt idx="20565">
                  <c:v>614</c:v>
                </c:pt>
                <c:pt idx="20566">
                  <c:v>709</c:v>
                </c:pt>
                <c:pt idx="20567">
                  <c:v>1059</c:v>
                </c:pt>
                <c:pt idx="20568">
                  <c:v>1398</c:v>
                </c:pt>
                <c:pt idx="20569">
                  <c:v>1507</c:v>
                </c:pt>
                <c:pt idx="20570">
                  <c:v>1386</c:v>
                </c:pt>
                <c:pt idx="20571">
                  <c:v>1180</c:v>
                </c:pt>
                <c:pt idx="20572">
                  <c:v>984</c:v>
                </c:pt>
                <c:pt idx="20573">
                  <c:v>756</c:v>
                </c:pt>
                <c:pt idx="20574">
                  <c:v>410</c:v>
                </c:pt>
                <c:pt idx="20575">
                  <c:v>-54</c:v>
                </c:pt>
                <c:pt idx="20576">
                  <c:v>-524</c:v>
                </c:pt>
                <c:pt idx="20577">
                  <c:v>-856</c:v>
                </c:pt>
                <c:pt idx="20578">
                  <c:v>-978</c:v>
                </c:pt>
                <c:pt idx="20579">
                  <c:v>-912</c:v>
                </c:pt>
                <c:pt idx="20580">
                  <c:v>-736</c:v>
                </c:pt>
                <c:pt idx="20581">
                  <c:v>-542</c:v>
                </c:pt>
                <c:pt idx="20582">
                  <c:v>-426</c:v>
                </c:pt>
                <c:pt idx="20583">
                  <c:v>-445</c:v>
                </c:pt>
                <c:pt idx="20584">
                  <c:v>-564</c:v>
                </c:pt>
                <c:pt idx="20585">
                  <c:v>-630</c:v>
                </c:pt>
                <c:pt idx="20586">
                  <c:v>-478</c:v>
                </c:pt>
                <c:pt idx="20587">
                  <c:v>-91</c:v>
                </c:pt>
                <c:pt idx="20588">
                  <c:v>334</c:v>
                </c:pt>
                <c:pt idx="20589">
                  <c:v>519</c:v>
                </c:pt>
                <c:pt idx="20590">
                  <c:v>342</c:v>
                </c:pt>
                <c:pt idx="20591">
                  <c:v>-51</c:v>
                </c:pt>
                <c:pt idx="20592">
                  <c:v>-378</c:v>
                </c:pt>
                <c:pt idx="20593">
                  <c:v>-455</c:v>
                </c:pt>
                <c:pt idx="20594">
                  <c:v>-304</c:v>
                </c:pt>
                <c:pt idx="20595">
                  <c:v>-62</c:v>
                </c:pt>
                <c:pt idx="20596">
                  <c:v>190</c:v>
                </c:pt>
                <c:pt idx="20597">
                  <c:v>456</c:v>
                </c:pt>
                <c:pt idx="20598">
                  <c:v>721</c:v>
                </c:pt>
                <c:pt idx="20599">
                  <c:v>877</c:v>
                </c:pt>
                <c:pt idx="20600">
                  <c:v>807</c:v>
                </c:pt>
                <c:pt idx="20601">
                  <c:v>533</c:v>
                </c:pt>
                <c:pt idx="20602">
                  <c:v>255</c:v>
                </c:pt>
                <c:pt idx="20603">
                  <c:v>189</c:v>
                </c:pt>
                <c:pt idx="20604">
                  <c:v>374</c:v>
                </c:pt>
                <c:pt idx="20605">
                  <c:v>630</c:v>
                </c:pt>
                <c:pt idx="20606">
                  <c:v>729</c:v>
                </c:pt>
                <c:pt idx="20607">
                  <c:v>597</c:v>
                </c:pt>
                <c:pt idx="20608">
                  <c:v>371</c:v>
                </c:pt>
                <c:pt idx="20609">
                  <c:v>250</c:v>
                </c:pt>
                <c:pt idx="20610">
                  <c:v>300</c:v>
                </c:pt>
                <c:pt idx="20611">
                  <c:v>402</c:v>
                </c:pt>
                <c:pt idx="20612">
                  <c:v>390</c:v>
                </c:pt>
                <c:pt idx="20613">
                  <c:v>226</c:v>
                </c:pt>
                <c:pt idx="20614">
                  <c:v>33</c:v>
                </c:pt>
                <c:pt idx="20615">
                  <c:v>-43</c:v>
                </c:pt>
                <c:pt idx="20616">
                  <c:v>5</c:v>
                </c:pt>
                <c:pt idx="20617">
                  <c:v>71</c:v>
                </c:pt>
                <c:pt idx="20618">
                  <c:v>107</c:v>
                </c:pt>
                <c:pt idx="20619">
                  <c:v>238</c:v>
                </c:pt>
                <c:pt idx="20620">
                  <c:v>639</c:v>
                </c:pt>
                <c:pt idx="20621">
                  <c:v>1269</c:v>
                </c:pt>
                <c:pt idx="20622">
                  <c:v>1793</c:v>
                </c:pt>
                <c:pt idx="20623">
                  <c:v>1834</c:v>
                </c:pt>
                <c:pt idx="20624">
                  <c:v>1353</c:v>
                </c:pt>
                <c:pt idx="20625">
                  <c:v>725</c:v>
                </c:pt>
                <c:pt idx="20626">
                  <c:v>408</c:v>
                </c:pt>
                <c:pt idx="20627">
                  <c:v>521</c:v>
                </c:pt>
                <c:pt idx="20628">
                  <c:v>771</c:v>
                </c:pt>
                <c:pt idx="20629">
                  <c:v>800</c:v>
                </c:pt>
                <c:pt idx="20630">
                  <c:v>568</c:v>
                </c:pt>
                <c:pt idx="20631">
                  <c:v>353</c:v>
                </c:pt>
                <c:pt idx="20632">
                  <c:v>401</c:v>
                </c:pt>
                <c:pt idx="20633">
                  <c:v>642</c:v>
                </c:pt>
                <c:pt idx="20634">
                  <c:v>774</c:v>
                </c:pt>
                <c:pt idx="20635">
                  <c:v>609</c:v>
                </c:pt>
                <c:pt idx="20636">
                  <c:v>280</c:v>
                </c:pt>
                <c:pt idx="20637">
                  <c:v>88</c:v>
                </c:pt>
                <c:pt idx="20638">
                  <c:v>192</c:v>
                </c:pt>
                <c:pt idx="20639">
                  <c:v>473</c:v>
                </c:pt>
                <c:pt idx="20640">
                  <c:v>700</c:v>
                </c:pt>
                <c:pt idx="20641">
                  <c:v>768</c:v>
                </c:pt>
                <c:pt idx="20642">
                  <c:v>746</c:v>
                </c:pt>
                <c:pt idx="20643">
                  <c:v>725</c:v>
                </c:pt>
                <c:pt idx="20644">
                  <c:v>679</c:v>
                </c:pt>
                <c:pt idx="20645">
                  <c:v>525</c:v>
                </c:pt>
                <c:pt idx="20646">
                  <c:v>272</c:v>
                </c:pt>
                <c:pt idx="20647">
                  <c:v>75</c:v>
                </c:pt>
                <c:pt idx="20648">
                  <c:v>88</c:v>
                </c:pt>
                <c:pt idx="20649">
                  <c:v>303</c:v>
                </c:pt>
                <c:pt idx="20650">
                  <c:v>538</c:v>
                </c:pt>
                <c:pt idx="20651">
                  <c:v>616</c:v>
                </c:pt>
                <c:pt idx="20652">
                  <c:v>513</c:v>
                </c:pt>
                <c:pt idx="20653">
                  <c:v>351</c:v>
                </c:pt>
                <c:pt idx="20654">
                  <c:v>263</c:v>
                </c:pt>
                <c:pt idx="20655">
                  <c:v>285</c:v>
                </c:pt>
                <c:pt idx="20656">
                  <c:v>371</c:v>
                </c:pt>
                <c:pt idx="20657">
                  <c:v>457</c:v>
                </c:pt>
                <c:pt idx="20658">
                  <c:v>503</c:v>
                </c:pt>
                <c:pt idx="20659">
                  <c:v>487</c:v>
                </c:pt>
                <c:pt idx="20660">
                  <c:v>405</c:v>
                </c:pt>
                <c:pt idx="20661">
                  <c:v>297</c:v>
                </c:pt>
                <c:pt idx="20662">
                  <c:v>248</c:v>
                </c:pt>
                <c:pt idx="20663">
                  <c:v>334</c:v>
                </c:pt>
                <c:pt idx="20664">
                  <c:v>564</c:v>
                </c:pt>
                <c:pt idx="20665">
                  <c:v>865</c:v>
                </c:pt>
                <c:pt idx="20666">
                  <c:v>1131</c:v>
                </c:pt>
                <c:pt idx="20667">
                  <c:v>1272</c:v>
                </c:pt>
                <c:pt idx="20668">
                  <c:v>1228</c:v>
                </c:pt>
                <c:pt idx="20669">
                  <c:v>984</c:v>
                </c:pt>
                <c:pt idx="20670">
                  <c:v>585</c:v>
                </c:pt>
                <c:pt idx="20671">
                  <c:v>149</c:v>
                </c:pt>
                <c:pt idx="20672">
                  <c:v>-178</c:v>
                </c:pt>
                <c:pt idx="20673">
                  <c:v>-306</c:v>
                </c:pt>
                <c:pt idx="20674">
                  <c:v>-259</c:v>
                </c:pt>
                <c:pt idx="20675">
                  <c:v>-160</c:v>
                </c:pt>
                <c:pt idx="20676">
                  <c:v>-141</c:v>
                </c:pt>
                <c:pt idx="20677">
                  <c:v>-266</c:v>
                </c:pt>
                <c:pt idx="20678">
                  <c:v>-494</c:v>
                </c:pt>
                <c:pt idx="20679">
                  <c:v>-704</c:v>
                </c:pt>
                <c:pt idx="20680">
                  <c:v>-760</c:v>
                </c:pt>
                <c:pt idx="20681">
                  <c:v>-599</c:v>
                </c:pt>
                <c:pt idx="20682">
                  <c:v>-286</c:v>
                </c:pt>
                <c:pt idx="20683">
                  <c:v>6</c:v>
                </c:pt>
                <c:pt idx="20684">
                  <c:v>112</c:v>
                </c:pt>
                <c:pt idx="20685">
                  <c:v>-12</c:v>
                </c:pt>
                <c:pt idx="20686">
                  <c:v>-251</c:v>
                </c:pt>
                <c:pt idx="20687">
                  <c:v>-426</c:v>
                </c:pt>
                <c:pt idx="20688">
                  <c:v>-443</c:v>
                </c:pt>
                <c:pt idx="20689">
                  <c:v>-352</c:v>
                </c:pt>
                <c:pt idx="20690">
                  <c:v>-282</c:v>
                </c:pt>
                <c:pt idx="20691">
                  <c:v>-316</c:v>
                </c:pt>
                <c:pt idx="20692">
                  <c:v>-420</c:v>
                </c:pt>
                <c:pt idx="20693">
                  <c:v>-482</c:v>
                </c:pt>
                <c:pt idx="20694">
                  <c:v>-425</c:v>
                </c:pt>
                <c:pt idx="20695">
                  <c:v>-289</c:v>
                </c:pt>
                <c:pt idx="20696">
                  <c:v>-195</c:v>
                </c:pt>
                <c:pt idx="20697">
                  <c:v>-235</c:v>
                </c:pt>
                <c:pt idx="20698">
                  <c:v>-375</c:v>
                </c:pt>
                <c:pt idx="20699">
                  <c:v>-472</c:v>
                </c:pt>
                <c:pt idx="20700">
                  <c:v>-396</c:v>
                </c:pt>
                <c:pt idx="20701">
                  <c:v>-158</c:v>
                </c:pt>
                <c:pt idx="20702">
                  <c:v>96</c:v>
                </c:pt>
                <c:pt idx="20703">
                  <c:v>202</c:v>
                </c:pt>
                <c:pt idx="20704">
                  <c:v>113</c:v>
                </c:pt>
                <c:pt idx="20705">
                  <c:v>-88</c:v>
                </c:pt>
                <c:pt idx="20706">
                  <c:v>-290</c:v>
                </c:pt>
                <c:pt idx="20707">
                  <c:v>-432</c:v>
                </c:pt>
                <c:pt idx="20708">
                  <c:v>-495</c:v>
                </c:pt>
                <c:pt idx="20709">
                  <c:v>-460</c:v>
                </c:pt>
                <c:pt idx="20710">
                  <c:v>-335</c:v>
                </c:pt>
                <c:pt idx="20711">
                  <c:v>-231</c:v>
                </c:pt>
                <c:pt idx="20712">
                  <c:v>-326</c:v>
                </c:pt>
                <c:pt idx="20713">
                  <c:v>-662</c:v>
                </c:pt>
                <c:pt idx="20714">
                  <c:v>-970</c:v>
                </c:pt>
                <c:pt idx="20715">
                  <c:v>-806</c:v>
                </c:pt>
                <c:pt idx="20716">
                  <c:v>47</c:v>
                </c:pt>
                <c:pt idx="20717">
                  <c:v>1306</c:v>
                </c:pt>
                <c:pt idx="20718">
                  <c:v>2374</c:v>
                </c:pt>
                <c:pt idx="20719">
                  <c:v>2846</c:v>
                </c:pt>
                <c:pt idx="20720">
                  <c:v>2795</c:v>
                </c:pt>
                <c:pt idx="20721">
                  <c:v>2535</c:v>
                </c:pt>
                <c:pt idx="20722">
                  <c:v>2178</c:v>
                </c:pt>
                <c:pt idx="20723">
                  <c:v>1561</c:v>
                </c:pt>
                <c:pt idx="20724">
                  <c:v>604</c:v>
                </c:pt>
                <c:pt idx="20725">
                  <c:v>-373</c:v>
                </c:pt>
                <c:pt idx="20726">
                  <c:v>-885</c:v>
                </c:pt>
                <c:pt idx="20727">
                  <c:v>-825</c:v>
                </c:pt>
                <c:pt idx="20728">
                  <c:v>-652</c:v>
                </c:pt>
                <c:pt idx="20729">
                  <c:v>-901</c:v>
                </c:pt>
                <c:pt idx="20730">
                  <c:v>-1565</c:v>
                </c:pt>
                <c:pt idx="20731">
                  <c:v>-2084</c:v>
                </c:pt>
                <c:pt idx="20732">
                  <c:v>-1991</c:v>
                </c:pt>
                <c:pt idx="20733">
                  <c:v>-1449</c:v>
                </c:pt>
                <c:pt idx="20734">
                  <c:v>-1030</c:v>
                </c:pt>
                <c:pt idx="20735">
                  <c:v>-999</c:v>
                </c:pt>
                <c:pt idx="20736">
                  <c:v>-975</c:v>
                </c:pt>
                <c:pt idx="20737">
                  <c:v>-393</c:v>
                </c:pt>
                <c:pt idx="20738">
                  <c:v>767</c:v>
                </c:pt>
                <c:pt idx="20739">
                  <c:v>1863</c:v>
                </c:pt>
                <c:pt idx="20740">
                  <c:v>2190</c:v>
                </c:pt>
                <c:pt idx="20741">
                  <c:v>1665</c:v>
                </c:pt>
                <c:pt idx="20742">
                  <c:v>848</c:v>
                </c:pt>
                <c:pt idx="20743">
                  <c:v>353</c:v>
                </c:pt>
                <c:pt idx="20744">
                  <c:v>331</c:v>
                </c:pt>
                <c:pt idx="20745">
                  <c:v>505</c:v>
                </c:pt>
                <c:pt idx="20746">
                  <c:v>584</c:v>
                </c:pt>
                <c:pt idx="20747">
                  <c:v>548</c:v>
                </c:pt>
                <c:pt idx="20748">
                  <c:v>563</c:v>
                </c:pt>
                <c:pt idx="20749">
                  <c:v>722</c:v>
                </c:pt>
                <c:pt idx="20750">
                  <c:v>931</c:v>
                </c:pt>
                <c:pt idx="20751">
                  <c:v>1010</c:v>
                </c:pt>
                <c:pt idx="20752">
                  <c:v>852</c:v>
                </c:pt>
                <c:pt idx="20753">
                  <c:v>508</c:v>
                </c:pt>
                <c:pt idx="20754">
                  <c:v>145</c:v>
                </c:pt>
                <c:pt idx="20755">
                  <c:v>-47</c:v>
                </c:pt>
                <c:pt idx="20756">
                  <c:v>30</c:v>
                </c:pt>
                <c:pt idx="20757">
                  <c:v>387</c:v>
                </c:pt>
                <c:pt idx="20758">
                  <c:v>1044</c:v>
                </c:pt>
                <c:pt idx="20759">
                  <c:v>2124</c:v>
                </c:pt>
                <c:pt idx="20760">
                  <c:v>3756</c:v>
                </c:pt>
                <c:pt idx="20761">
                  <c:v>5768</c:v>
                </c:pt>
                <c:pt idx="20762">
                  <c:v>7480</c:v>
                </c:pt>
                <c:pt idx="20763">
                  <c:v>7923</c:v>
                </c:pt>
                <c:pt idx="20764">
                  <c:v>6482</c:v>
                </c:pt>
                <c:pt idx="20765">
                  <c:v>3449</c:v>
                </c:pt>
                <c:pt idx="20766">
                  <c:v>-39</c:v>
                </c:pt>
                <c:pt idx="20767">
                  <c:v>-2692</c:v>
                </c:pt>
                <c:pt idx="20768">
                  <c:v>-3857</c:v>
                </c:pt>
                <c:pt idx="20769">
                  <c:v>-3814</c:v>
                </c:pt>
                <c:pt idx="20770">
                  <c:v>-3389</c:v>
                </c:pt>
                <c:pt idx="20771">
                  <c:v>-3250</c:v>
                </c:pt>
                <c:pt idx="20772">
                  <c:v>-3405</c:v>
                </c:pt>
                <c:pt idx="20773">
                  <c:v>-3236</c:v>
                </c:pt>
                <c:pt idx="20774">
                  <c:v>-2027</c:v>
                </c:pt>
                <c:pt idx="20775">
                  <c:v>360</c:v>
                </c:pt>
                <c:pt idx="20776">
                  <c:v>3186</c:v>
                </c:pt>
                <c:pt idx="20777">
                  <c:v>5184</c:v>
                </c:pt>
                <c:pt idx="20778">
                  <c:v>5412</c:v>
                </c:pt>
                <c:pt idx="20779">
                  <c:v>3946</c:v>
                </c:pt>
                <c:pt idx="20780">
                  <c:v>1822</c:v>
                </c:pt>
                <c:pt idx="20781">
                  <c:v>229</c:v>
                </c:pt>
                <c:pt idx="20782">
                  <c:v>-348</c:v>
                </c:pt>
                <c:pt idx="20783">
                  <c:v>-296</c:v>
                </c:pt>
                <c:pt idx="20784">
                  <c:v>-287</c:v>
                </c:pt>
                <c:pt idx="20785">
                  <c:v>-577</c:v>
                </c:pt>
                <c:pt idx="20786">
                  <c:v>-886</c:v>
                </c:pt>
                <c:pt idx="20787">
                  <c:v>-863</c:v>
                </c:pt>
                <c:pt idx="20788">
                  <c:v>-563</c:v>
                </c:pt>
                <c:pt idx="20789">
                  <c:v>-388</c:v>
                </c:pt>
                <c:pt idx="20790">
                  <c:v>-631</c:v>
                </c:pt>
                <c:pt idx="20791">
                  <c:v>-1156</c:v>
                </c:pt>
                <c:pt idx="20792">
                  <c:v>-1594</c:v>
                </c:pt>
                <c:pt idx="20793">
                  <c:v>-1780</c:v>
                </c:pt>
                <c:pt idx="20794">
                  <c:v>-1925</c:v>
                </c:pt>
                <c:pt idx="20795">
                  <c:v>-2332</c:v>
                </c:pt>
                <c:pt idx="20796">
                  <c:v>-3002</c:v>
                </c:pt>
                <c:pt idx="20797">
                  <c:v>-3588</c:v>
                </c:pt>
                <c:pt idx="20798">
                  <c:v>-3745</c:v>
                </c:pt>
                <c:pt idx="20799">
                  <c:v>-3473</c:v>
                </c:pt>
                <c:pt idx="20800">
                  <c:v>-3092</c:v>
                </c:pt>
                <c:pt idx="20801">
                  <c:v>-2899</c:v>
                </c:pt>
                <c:pt idx="20802">
                  <c:v>-2910</c:v>
                </c:pt>
                <c:pt idx="20803">
                  <c:v>-2917</c:v>
                </c:pt>
                <c:pt idx="20804">
                  <c:v>-2769</c:v>
                </c:pt>
                <c:pt idx="20805">
                  <c:v>-2520</c:v>
                </c:pt>
                <c:pt idx="20806">
                  <c:v>-2361</c:v>
                </c:pt>
                <c:pt idx="20807">
                  <c:v>-2442</c:v>
                </c:pt>
                <c:pt idx="20808">
                  <c:v>-2787</c:v>
                </c:pt>
                <c:pt idx="20809">
                  <c:v>-3301</c:v>
                </c:pt>
                <c:pt idx="20810">
                  <c:v>-3802</c:v>
                </c:pt>
                <c:pt idx="20811">
                  <c:v>-4048</c:v>
                </c:pt>
                <c:pt idx="20812">
                  <c:v>-3843</c:v>
                </c:pt>
                <c:pt idx="20813">
                  <c:v>-3214</c:v>
                </c:pt>
                <c:pt idx="20814">
                  <c:v>-2475</c:v>
                </c:pt>
                <c:pt idx="20815">
                  <c:v>-2043</c:v>
                </c:pt>
                <c:pt idx="20816">
                  <c:v>-2110</c:v>
                </c:pt>
                <c:pt idx="20817">
                  <c:v>-2467</c:v>
                </c:pt>
                <c:pt idx="20818">
                  <c:v>-2693</c:v>
                </c:pt>
                <c:pt idx="20819">
                  <c:v>-2520</c:v>
                </c:pt>
                <c:pt idx="20820">
                  <c:v>-2035</c:v>
                </c:pt>
                <c:pt idx="20821">
                  <c:v>-1537</c:v>
                </c:pt>
                <c:pt idx="20822">
                  <c:v>-1234</c:v>
                </c:pt>
                <c:pt idx="20823">
                  <c:v>-1111</c:v>
                </c:pt>
                <c:pt idx="20824">
                  <c:v>-1043</c:v>
                </c:pt>
                <c:pt idx="20825">
                  <c:v>-984</c:v>
                </c:pt>
                <c:pt idx="20826">
                  <c:v>-988</c:v>
                </c:pt>
                <c:pt idx="20827">
                  <c:v>-1086</c:v>
                </c:pt>
                <c:pt idx="20828">
                  <c:v>-1189</c:v>
                </c:pt>
                <c:pt idx="20829">
                  <c:v>-1155</c:v>
                </c:pt>
                <c:pt idx="20830">
                  <c:v>-931</c:v>
                </c:pt>
                <c:pt idx="20831">
                  <c:v>-616</c:v>
                </c:pt>
                <c:pt idx="20832">
                  <c:v>-376</c:v>
                </c:pt>
                <c:pt idx="20833">
                  <c:v>-313</c:v>
                </c:pt>
                <c:pt idx="20834">
                  <c:v>-397</c:v>
                </c:pt>
                <c:pt idx="20835">
                  <c:v>-521</c:v>
                </c:pt>
                <c:pt idx="20836">
                  <c:v>-582</c:v>
                </c:pt>
                <c:pt idx="20837">
                  <c:v>-547</c:v>
                </c:pt>
                <c:pt idx="20838">
                  <c:v>-440</c:v>
                </c:pt>
                <c:pt idx="20839">
                  <c:v>-320</c:v>
                </c:pt>
                <c:pt idx="20840">
                  <c:v>-230</c:v>
                </c:pt>
                <c:pt idx="20841">
                  <c:v>-187</c:v>
                </c:pt>
                <c:pt idx="20842">
                  <c:v>-191</c:v>
                </c:pt>
                <c:pt idx="20843">
                  <c:v>-231</c:v>
                </c:pt>
                <c:pt idx="20844">
                  <c:v>-285</c:v>
                </c:pt>
                <c:pt idx="20845">
                  <c:v>-300</c:v>
                </c:pt>
                <c:pt idx="20846">
                  <c:v>-215</c:v>
                </c:pt>
                <c:pt idx="20847">
                  <c:v>-29</c:v>
                </c:pt>
                <c:pt idx="20848">
                  <c:v>157</c:v>
                </c:pt>
                <c:pt idx="20849">
                  <c:v>195</c:v>
                </c:pt>
                <c:pt idx="20850">
                  <c:v>25</c:v>
                </c:pt>
                <c:pt idx="20851">
                  <c:v>-239</c:v>
                </c:pt>
                <c:pt idx="20852">
                  <c:v>-383</c:v>
                </c:pt>
                <c:pt idx="20853">
                  <c:v>-270</c:v>
                </c:pt>
                <c:pt idx="20854">
                  <c:v>46</c:v>
                </c:pt>
                <c:pt idx="20855">
                  <c:v>392</c:v>
                </c:pt>
                <c:pt idx="20856">
                  <c:v>610</c:v>
                </c:pt>
                <c:pt idx="20857">
                  <c:v>632</c:v>
                </c:pt>
                <c:pt idx="20858">
                  <c:v>451</c:v>
                </c:pt>
                <c:pt idx="20859">
                  <c:v>84</c:v>
                </c:pt>
                <c:pt idx="20860">
                  <c:v>-372</c:v>
                </c:pt>
                <c:pt idx="20861">
                  <c:v>-723</c:v>
                </c:pt>
                <c:pt idx="20862">
                  <c:v>-768</c:v>
                </c:pt>
                <c:pt idx="20863">
                  <c:v>-489</c:v>
                </c:pt>
                <c:pt idx="20864">
                  <c:v>-106</c:v>
                </c:pt>
                <c:pt idx="20865">
                  <c:v>94</c:v>
                </c:pt>
                <c:pt idx="20866">
                  <c:v>18</c:v>
                </c:pt>
                <c:pt idx="20867">
                  <c:v>-177</c:v>
                </c:pt>
                <c:pt idx="20868">
                  <c:v>-275</c:v>
                </c:pt>
                <c:pt idx="20869">
                  <c:v>-216</c:v>
                </c:pt>
                <c:pt idx="20870">
                  <c:v>-118</c:v>
                </c:pt>
                <c:pt idx="20871">
                  <c:v>-90</c:v>
                </c:pt>
                <c:pt idx="20872">
                  <c:v>-99</c:v>
                </c:pt>
                <c:pt idx="20873">
                  <c:v>-26</c:v>
                </c:pt>
                <c:pt idx="20874">
                  <c:v>155</c:v>
                </c:pt>
                <c:pt idx="20875">
                  <c:v>326</c:v>
                </c:pt>
                <c:pt idx="20876">
                  <c:v>350</c:v>
                </c:pt>
                <c:pt idx="20877">
                  <c:v>221</c:v>
                </c:pt>
                <c:pt idx="20878">
                  <c:v>71</c:v>
                </c:pt>
                <c:pt idx="20879">
                  <c:v>26</c:v>
                </c:pt>
                <c:pt idx="20880">
                  <c:v>99</c:v>
                </c:pt>
                <c:pt idx="20881">
                  <c:v>212</c:v>
                </c:pt>
                <c:pt idx="20882">
                  <c:v>303</c:v>
                </c:pt>
                <c:pt idx="20883">
                  <c:v>387</c:v>
                </c:pt>
                <c:pt idx="20884">
                  <c:v>512</c:v>
                </c:pt>
                <c:pt idx="20885">
                  <c:v>687</c:v>
                </c:pt>
                <c:pt idx="20886">
                  <c:v>864</c:v>
                </c:pt>
                <c:pt idx="20887">
                  <c:v>972</c:v>
                </c:pt>
                <c:pt idx="20888">
                  <c:v>966</c:v>
                </c:pt>
                <c:pt idx="20889">
                  <c:v>838</c:v>
                </c:pt>
                <c:pt idx="20890">
                  <c:v>626</c:v>
                </c:pt>
                <c:pt idx="20891">
                  <c:v>414</c:v>
                </c:pt>
                <c:pt idx="20892">
                  <c:v>324</c:v>
                </c:pt>
                <c:pt idx="20893">
                  <c:v>445</c:v>
                </c:pt>
                <c:pt idx="20894">
                  <c:v>750</c:v>
                </c:pt>
                <c:pt idx="20895">
                  <c:v>1062</c:v>
                </c:pt>
                <c:pt idx="20896">
                  <c:v>1165</c:v>
                </c:pt>
                <c:pt idx="20897">
                  <c:v>960</c:v>
                </c:pt>
                <c:pt idx="20898">
                  <c:v>559</c:v>
                </c:pt>
                <c:pt idx="20899">
                  <c:v>204</c:v>
                </c:pt>
                <c:pt idx="20900">
                  <c:v>82</c:v>
                </c:pt>
                <c:pt idx="20901">
                  <c:v>198</c:v>
                </c:pt>
                <c:pt idx="20902">
                  <c:v>404</c:v>
                </c:pt>
                <c:pt idx="20903">
                  <c:v>539</c:v>
                </c:pt>
                <c:pt idx="20904">
                  <c:v>533</c:v>
                </c:pt>
                <c:pt idx="20905">
                  <c:v>409</c:v>
                </c:pt>
                <c:pt idx="20906">
                  <c:v>249</c:v>
                </c:pt>
                <c:pt idx="20907">
                  <c:v>166</c:v>
                </c:pt>
                <c:pt idx="20908">
                  <c:v>275</c:v>
                </c:pt>
                <c:pt idx="20909">
                  <c:v>609</c:v>
                </c:pt>
                <c:pt idx="20910">
                  <c:v>1035</c:v>
                </c:pt>
                <c:pt idx="20911">
                  <c:v>1300</c:v>
                </c:pt>
                <c:pt idx="20912">
                  <c:v>1239</c:v>
                </c:pt>
                <c:pt idx="20913">
                  <c:v>949</c:v>
                </c:pt>
                <c:pt idx="20914">
                  <c:v>710</c:v>
                </c:pt>
                <c:pt idx="20915">
                  <c:v>690</c:v>
                </c:pt>
                <c:pt idx="20916">
                  <c:v>758</c:v>
                </c:pt>
                <c:pt idx="20917">
                  <c:v>662</c:v>
                </c:pt>
                <c:pt idx="20918">
                  <c:v>392</c:v>
                </c:pt>
                <c:pt idx="20919">
                  <c:v>294</c:v>
                </c:pt>
                <c:pt idx="20920">
                  <c:v>713</c:v>
                </c:pt>
                <c:pt idx="20921">
                  <c:v>1519</c:v>
                </c:pt>
                <c:pt idx="20922">
                  <c:v>2078</c:v>
                </c:pt>
                <c:pt idx="20923">
                  <c:v>1801</c:v>
                </c:pt>
                <c:pt idx="20924">
                  <c:v>739</c:v>
                </c:pt>
                <c:pt idx="20925">
                  <c:v>-398</c:v>
                </c:pt>
                <c:pt idx="20926">
                  <c:v>-874</c:v>
                </c:pt>
                <c:pt idx="20927">
                  <c:v>-563</c:v>
                </c:pt>
                <c:pt idx="20928">
                  <c:v>18</c:v>
                </c:pt>
                <c:pt idx="20929">
                  <c:v>281</c:v>
                </c:pt>
                <c:pt idx="20930">
                  <c:v>118</c:v>
                </c:pt>
                <c:pt idx="20931">
                  <c:v>-116</c:v>
                </c:pt>
                <c:pt idx="20932">
                  <c:v>-98</c:v>
                </c:pt>
                <c:pt idx="20933">
                  <c:v>89</c:v>
                </c:pt>
                <c:pt idx="20934">
                  <c:v>110</c:v>
                </c:pt>
                <c:pt idx="20935">
                  <c:v>-139</c:v>
                </c:pt>
                <c:pt idx="20936">
                  <c:v>-289</c:v>
                </c:pt>
                <c:pt idx="20937">
                  <c:v>190</c:v>
                </c:pt>
                <c:pt idx="20938">
                  <c:v>1421</c:v>
                </c:pt>
                <c:pt idx="20939">
                  <c:v>2870</c:v>
                </c:pt>
                <c:pt idx="20940">
                  <c:v>3715</c:v>
                </c:pt>
                <c:pt idx="20941">
                  <c:v>3488</c:v>
                </c:pt>
                <c:pt idx="20942">
                  <c:v>2423</c:v>
                </c:pt>
                <c:pt idx="20943">
                  <c:v>1226</c:v>
                </c:pt>
                <c:pt idx="20944">
                  <c:v>523</c:v>
                </c:pt>
                <c:pt idx="20945">
                  <c:v>473</c:v>
                </c:pt>
                <c:pt idx="20946">
                  <c:v>815</c:v>
                </c:pt>
                <c:pt idx="20947">
                  <c:v>1195</c:v>
                </c:pt>
                <c:pt idx="20948">
                  <c:v>1446</c:v>
                </c:pt>
                <c:pt idx="20949">
                  <c:v>1614</c:v>
                </c:pt>
                <c:pt idx="20950">
                  <c:v>1796</c:v>
                </c:pt>
                <c:pt idx="20951">
                  <c:v>1991</c:v>
                </c:pt>
                <c:pt idx="20952">
                  <c:v>2083</c:v>
                </c:pt>
                <c:pt idx="20953">
                  <c:v>1958</c:v>
                </c:pt>
                <c:pt idx="20954">
                  <c:v>1619</c:v>
                </c:pt>
                <c:pt idx="20955">
                  <c:v>1191</c:v>
                </c:pt>
                <c:pt idx="20956">
                  <c:v>816</c:v>
                </c:pt>
                <c:pt idx="20957">
                  <c:v>525</c:v>
                </c:pt>
                <c:pt idx="20958">
                  <c:v>236</c:v>
                </c:pt>
                <c:pt idx="20959">
                  <c:v>-121</c:v>
                </c:pt>
                <c:pt idx="20960">
                  <c:v>-479</c:v>
                </c:pt>
                <c:pt idx="20961">
                  <c:v>-654</c:v>
                </c:pt>
                <c:pt idx="20962">
                  <c:v>-531</c:v>
                </c:pt>
                <c:pt idx="20963">
                  <c:v>-207</c:v>
                </c:pt>
                <c:pt idx="20964">
                  <c:v>51</c:v>
                </c:pt>
                <c:pt idx="20965">
                  <c:v>32</c:v>
                </c:pt>
                <c:pt idx="20966">
                  <c:v>-250</c:v>
                </c:pt>
                <c:pt idx="20967">
                  <c:v>-585</c:v>
                </c:pt>
                <c:pt idx="20968">
                  <c:v>-769</c:v>
                </c:pt>
                <c:pt idx="20969">
                  <c:v>-756</c:v>
                </c:pt>
                <c:pt idx="20970">
                  <c:v>-650</c:v>
                </c:pt>
                <c:pt idx="20971">
                  <c:v>-562</c:v>
                </c:pt>
                <c:pt idx="20972">
                  <c:v>-523</c:v>
                </c:pt>
                <c:pt idx="20973">
                  <c:v>-496</c:v>
                </c:pt>
                <c:pt idx="20974">
                  <c:v>-466</c:v>
                </c:pt>
                <c:pt idx="20975">
                  <c:v>-455</c:v>
                </c:pt>
                <c:pt idx="20976">
                  <c:v>-469</c:v>
                </c:pt>
                <c:pt idx="20977">
                  <c:v>-459</c:v>
                </c:pt>
                <c:pt idx="20978">
                  <c:v>-352</c:v>
                </c:pt>
                <c:pt idx="20979">
                  <c:v>-159</c:v>
                </c:pt>
                <c:pt idx="20980">
                  <c:v>-4</c:v>
                </c:pt>
                <c:pt idx="20981">
                  <c:v>-30</c:v>
                </c:pt>
                <c:pt idx="20982">
                  <c:v>-251</c:v>
                </c:pt>
                <c:pt idx="20983">
                  <c:v>-509</c:v>
                </c:pt>
                <c:pt idx="20984">
                  <c:v>-609</c:v>
                </c:pt>
                <c:pt idx="20985">
                  <c:v>-500</c:v>
                </c:pt>
                <c:pt idx="20986">
                  <c:v>-310</c:v>
                </c:pt>
                <c:pt idx="20987">
                  <c:v>-204</c:v>
                </c:pt>
                <c:pt idx="20988">
                  <c:v>-211</c:v>
                </c:pt>
                <c:pt idx="20989">
                  <c:v>-222</c:v>
                </c:pt>
                <c:pt idx="20990">
                  <c:v>-138</c:v>
                </c:pt>
                <c:pt idx="20991">
                  <c:v>-2</c:v>
                </c:pt>
                <c:pt idx="20992">
                  <c:v>46</c:v>
                </c:pt>
                <c:pt idx="20993">
                  <c:v>-67</c:v>
                </c:pt>
                <c:pt idx="20994">
                  <c:v>-276</c:v>
                </c:pt>
                <c:pt idx="20995">
                  <c:v>-433</c:v>
                </c:pt>
                <c:pt idx="20996">
                  <c:v>-447</c:v>
                </c:pt>
                <c:pt idx="20997">
                  <c:v>-342</c:v>
                </c:pt>
                <c:pt idx="20998">
                  <c:v>-219</c:v>
                </c:pt>
                <c:pt idx="20999">
                  <c:v>-191</c:v>
                </c:pt>
                <c:pt idx="21000">
                  <c:v>-317</c:v>
                </c:pt>
                <c:pt idx="21001">
                  <c:v>-553</c:v>
                </c:pt>
                <c:pt idx="21002">
                  <c:v>-725</c:v>
                </c:pt>
                <c:pt idx="21003">
                  <c:v>-614</c:v>
                </c:pt>
                <c:pt idx="21004">
                  <c:v>-141</c:v>
                </c:pt>
                <c:pt idx="21005">
                  <c:v>498</c:v>
                </c:pt>
                <c:pt idx="21006">
                  <c:v>942</c:v>
                </c:pt>
                <c:pt idx="21007">
                  <c:v>954</c:v>
                </c:pt>
                <c:pt idx="21008">
                  <c:v>621</c:v>
                </c:pt>
                <c:pt idx="21009">
                  <c:v>221</c:v>
                </c:pt>
                <c:pt idx="21010">
                  <c:v>-79</c:v>
                </c:pt>
                <c:pt idx="21011">
                  <c:v>-353</c:v>
                </c:pt>
                <c:pt idx="21012">
                  <c:v>-686</c:v>
                </c:pt>
                <c:pt idx="21013">
                  <c:v>-906</c:v>
                </c:pt>
                <c:pt idx="21014">
                  <c:v>-653</c:v>
                </c:pt>
                <c:pt idx="21015">
                  <c:v>229</c:v>
                </c:pt>
                <c:pt idx="21016">
                  <c:v>1410</c:v>
                </c:pt>
                <c:pt idx="21017">
                  <c:v>2286</c:v>
                </c:pt>
                <c:pt idx="21018">
                  <c:v>2495</c:v>
                </c:pt>
                <c:pt idx="21019">
                  <c:v>2184</c:v>
                </c:pt>
                <c:pt idx="21020">
                  <c:v>1739</c:v>
                </c:pt>
                <c:pt idx="21021">
                  <c:v>1318</c:v>
                </c:pt>
                <c:pt idx="21022">
                  <c:v>740</c:v>
                </c:pt>
                <c:pt idx="21023">
                  <c:v>-153</c:v>
                </c:pt>
                <c:pt idx="21024">
                  <c:v>-1149</c:v>
                </c:pt>
                <c:pt idx="21025">
                  <c:v>-1776</c:v>
                </c:pt>
                <c:pt idx="21026">
                  <c:v>-1776</c:v>
                </c:pt>
                <c:pt idx="21027">
                  <c:v>-1377</c:v>
                </c:pt>
                <c:pt idx="21028">
                  <c:v>-1052</c:v>
                </c:pt>
                <c:pt idx="21029">
                  <c:v>-1054</c:v>
                </c:pt>
                <c:pt idx="21030">
                  <c:v>-1248</c:v>
                </c:pt>
                <c:pt idx="21031">
                  <c:v>-1378</c:v>
                </c:pt>
                <c:pt idx="21032">
                  <c:v>-1368</c:v>
                </c:pt>
                <c:pt idx="21033">
                  <c:v>-1277</c:v>
                </c:pt>
                <c:pt idx="21034">
                  <c:v>-1052</c:v>
                </c:pt>
                <c:pt idx="21035">
                  <c:v>-476</c:v>
                </c:pt>
                <c:pt idx="21036">
                  <c:v>523</c:v>
                </c:pt>
                <c:pt idx="21037">
                  <c:v>1617</c:v>
                </c:pt>
                <c:pt idx="21038">
                  <c:v>2240</c:v>
                </c:pt>
                <c:pt idx="21039">
                  <c:v>2098</c:v>
                </c:pt>
                <c:pt idx="21040">
                  <c:v>1458</c:v>
                </c:pt>
                <c:pt idx="21041">
                  <c:v>900</c:v>
                </c:pt>
                <c:pt idx="21042">
                  <c:v>783</c:v>
                </c:pt>
                <c:pt idx="21043">
                  <c:v>1002</c:v>
                </c:pt>
                <c:pt idx="21044">
                  <c:v>1223</c:v>
                </c:pt>
                <c:pt idx="21045">
                  <c:v>1267</c:v>
                </c:pt>
                <c:pt idx="21046">
                  <c:v>1228</c:v>
                </c:pt>
                <c:pt idx="21047">
                  <c:v>1253</c:v>
                </c:pt>
                <c:pt idx="21048">
                  <c:v>1332</c:v>
                </c:pt>
                <c:pt idx="21049">
                  <c:v>1313</c:v>
                </c:pt>
                <c:pt idx="21050">
                  <c:v>1085</c:v>
                </c:pt>
                <c:pt idx="21051">
                  <c:v>685</c:v>
                </c:pt>
                <c:pt idx="21052">
                  <c:v>252</c:v>
                </c:pt>
                <c:pt idx="21053">
                  <c:v>-73</c:v>
                </c:pt>
                <c:pt idx="21054">
                  <c:v>-221</c:v>
                </c:pt>
                <c:pt idx="21055">
                  <c:v>-184</c:v>
                </c:pt>
                <c:pt idx="21056">
                  <c:v>14</c:v>
                </c:pt>
                <c:pt idx="21057">
                  <c:v>409</c:v>
                </c:pt>
                <c:pt idx="21058">
                  <c:v>1174</c:v>
                </c:pt>
                <c:pt idx="21059">
                  <c:v>2546</c:v>
                </c:pt>
                <c:pt idx="21060">
                  <c:v>4518</c:v>
                </c:pt>
                <c:pt idx="21061">
                  <c:v>6548</c:v>
                </c:pt>
                <c:pt idx="21062">
                  <c:v>7646</c:v>
                </c:pt>
                <c:pt idx="21063">
                  <c:v>6954</c:v>
                </c:pt>
                <c:pt idx="21064">
                  <c:v>4434</c:v>
                </c:pt>
                <c:pt idx="21065">
                  <c:v>1044</c:v>
                </c:pt>
                <c:pt idx="21066">
                  <c:v>-1834</c:v>
                </c:pt>
                <c:pt idx="21067">
                  <c:v>-3282</c:v>
                </c:pt>
                <c:pt idx="21068">
                  <c:v>-3348</c:v>
                </c:pt>
                <c:pt idx="21069">
                  <c:v>-2808</c:v>
                </c:pt>
                <c:pt idx="21070">
                  <c:v>-2441</c:v>
                </c:pt>
                <c:pt idx="21071">
                  <c:v>-2424</c:v>
                </c:pt>
                <c:pt idx="21072">
                  <c:v>-2294</c:v>
                </c:pt>
                <c:pt idx="21073">
                  <c:v>-1423</c:v>
                </c:pt>
                <c:pt idx="21074">
                  <c:v>391</c:v>
                </c:pt>
                <c:pt idx="21075">
                  <c:v>2675</c:v>
                </c:pt>
                <c:pt idx="21076">
                  <c:v>4527</c:v>
                </c:pt>
                <c:pt idx="21077">
                  <c:v>5191</c:v>
                </c:pt>
                <c:pt idx="21078">
                  <c:v>4535</c:v>
                </c:pt>
                <c:pt idx="21079">
                  <c:v>3081</c:v>
                </c:pt>
                <c:pt idx="21080">
                  <c:v>1593</c:v>
                </c:pt>
                <c:pt idx="21081">
                  <c:v>566</c:v>
                </c:pt>
                <c:pt idx="21082">
                  <c:v>14</c:v>
                </c:pt>
                <c:pt idx="21083">
                  <c:v>-325</c:v>
                </c:pt>
                <c:pt idx="21084">
                  <c:v>-612</c:v>
                </c:pt>
                <c:pt idx="21085">
                  <c:v>-739</c:v>
                </c:pt>
                <c:pt idx="21086">
                  <c:v>-523</c:v>
                </c:pt>
                <c:pt idx="21087">
                  <c:v>-17</c:v>
                </c:pt>
                <c:pt idx="21088">
                  <c:v>411</c:v>
                </c:pt>
                <c:pt idx="21089">
                  <c:v>367</c:v>
                </c:pt>
                <c:pt idx="21090">
                  <c:v>-221</c:v>
                </c:pt>
                <c:pt idx="21091">
                  <c:v>-1024</c:v>
                </c:pt>
                <c:pt idx="21092">
                  <c:v>-1607</c:v>
                </c:pt>
                <c:pt idx="21093">
                  <c:v>-1825</c:v>
                </c:pt>
                <c:pt idx="21094">
                  <c:v>-1910</c:v>
                </c:pt>
                <c:pt idx="21095">
                  <c:v>-2204</c:v>
                </c:pt>
                <c:pt idx="21096">
                  <c:v>-2804</c:v>
                </c:pt>
                <c:pt idx="21097">
                  <c:v>-3472</c:v>
                </c:pt>
                <c:pt idx="21098">
                  <c:v>-3853</c:v>
                </c:pt>
                <c:pt idx="21099">
                  <c:v>-3767</c:v>
                </c:pt>
                <c:pt idx="21100">
                  <c:v>-3306</c:v>
                </c:pt>
                <c:pt idx="21101">
                  <c:v>-2708</c:v>
                </c:pt>
                <c:pt idx="21102">
                  <c:v>-2177</c:v>
                </c:pt>
                <c:pt idx="21103">
                  <c:v>-1796</c:v>
                </c:pt>
                <c:pt idx="21104">
                  <c:v>-1572</c:v>
                </c:pt>
                <c:pt idx="21105">
                  <c:v>-1506</c:v>
                </c:pt>
                <c:pt idx="21106">
                  <c:v>-1637</c:v>
                </c:pt>
                <c:pt idx="21107">
                  <c:v>-1998</c:v>
                </c:pt>
                <c:pt idx="21108">
                  <c:v>-2547</c:v>
                </c:pt>
                <c:pt idx="21109">
                  <c:v>-3121</c:v>
                </c:pt>
                <c:pt idx="21110">
                  <c:v>-3497</c:v>
                </c:pt>
                <c:pt idx="21111">
                  <c:v>-3542</c:v>
                </c:pt>
                <c:pt idx="21112">
                  <c:v>-3336</c:v>
                </c:pt>
                <c:pt idx="21113">
                  <c:v>-3121</c:v>
                </c:pt>
                <c:pt idx="21114">
                  <c:v>-3076</c:v>
                </c:pt>
                <c:pt idx="21115">
                  <c:v>-3143</c:v>
                </c:pt>
                <c:pt idx="21116">
                  <c:v>-3080</c:v>
                </c:pt>
                <c:pt idx="21117">
                  <c:v>-2719</c:v>
                </c:pt>
                <c:pt idx="21118">
                  <c:v>-2150</c:v>
                </c:pt>
                <c:pt idx="21119">
                  <c:v>-1646</c:v>
                </c:pt>
                <c:pt idx="21120">
                  <c:v>-1386</c:v>
                </c:pt>
                <c:pt idx="21121">
                  <c:v>-1302</c:v>
                </c:pt>
                <c:pt idx="21122">
                  <c:v>-1197</c:v>
                </c:pt>
                <c:pt idx="21123">
                  <c:v>-990</c:v>
                </c:pt>
                <c:pt idx="21124">
                  <c:v>-806</c:v>
                </c:pt>
                <c:pt idx="21125">
                  <c:v>-817</c:v>
                </c:pt>
                <c:pt idx="21126">
                  <c:v>-1025</c:v>
                </c:pt>
                <c:pt idx="21127">
                  <c:v>-1241</c:v>
                </c:pt>
                <c:pt idx="21128">
                  <c:v>-1279</c:v>
                </c:pt>
                <c:pt idx="21129">
                  <c:v>-1119</c:v>
                </c:pt>
                <c:pt idx="21130">
                  <c:v>-896</c:v>
                </c:pt>
                <c:pt idx="21131">
                  <c:v>-735</c:v>
                </c:pt>
                <c:pt idx="21132">
                  <c:v>-656</c:v>
                </c:pt>
                <c:pt idx="21133">
                  <c:v>-619</c:v>
                </c:pt>
                <c:pt idx="21134">
                  <c:v>-616</c:v>
                </c:pt>
                <c:pt idx="21135">
                  <c:v>-676</c:v>
                </c:pt>
                <c:pt idx="21136">
                  <c:v>-789</c:v>
                </c:pt>
                <c:pt idx="21137">
                  <c:v>-875</c:v>
                </c:pt>
                <c:pt idx="21138">
                  <c:v>-842</c:v>
                </c:pt>
                <c:pt idx="21139">
                  <c:v>-685</c:v>
                </c:pt>
                <c:pt idx="21140">
                  <c:v>-497</c:v>
                </c:pt>
                <c:pt idx="21141">
                  <c:v>-387</c:v>
                </c:pt>
                <c:pt idx="21142">
                  <c:v>-388</c:v>
                </c:pt>
                <c:pt idx="21143">
                  <c:v>-441</c:v>
                </c:pt>
                <c:pt idx="21144">
                  <c:v>-465</c:v>
                </c:pt>
                <c:pt idx="21145">
                  <c:v>-427</c:v>
                </c:pt>
                <c:pt idx="21146">
                  <c:v>-367</c:v>
                </c:pt>
                <c:pt idx="21147">
                  <c:v>-342</c:v>
                </c:pt>
                <c:pt idx="21148">
                  <c:v>-356</c:v>
                </c:pt>
                <c:pt idx="21149">
                  <c:v>-352</c:v>
                </c:pt>
                <c:pt idx="21150">
                  <c:v>-284</c:v>
                </c:pt>
                <c:pt idx="21151">
                  <c:v>-195</c:v>
                </c:pt>
                <c:pt idx="21152">
                  <c:v>-206</c:v>
                </c:pt>
                <c:pt idx="21153">
                  <c:v>-393</c:v>
                </c:pt>
                <c:pt idx="21154">
                  <c:v>-669</c:v>
                </c:pt>
                <c:pt idx="21155">
                  <c:v>-831</c:v>
                </c:pt>
                <c:pt idx="21156">
                  <c:v>-754</c:v>
                </c:pt>
                <c:pt idx="21157">
                  <c:v>-529</c:v>
                </c:pt>
                <c:pt idx="21158">
                  <c:v>-383</c:v>
                </c:pt>
                <c:pt idx="21159">
                  <c:v>-439</c:v>
                </c:pt>
                <c:pt idx="21160">
                  <c:v>-582</c:v>
                </c:pt>
                <c:pt idx="21161">
                  <c:v>-597</c:v>
                </c:pt>
                <c:pt idx="21162">
                  <c:v>-418</c:v>
                </c:pt>
                <c:pt idx="21163">
                  <c:v>-210</c:v>
                </c:pt>
                <c:pt idx="21164">
                  <c:v>-181</c:v>
                </c:pt>
                <c:pt idx="21165">
                  <c:v>-343</c:v>
                </c:pt>
                <c:pt idx="21166">
                  <c:v>-503</c:v>
                </c:pt>
                <c:pt idx="21167">
                  <c:v>-486</c:v>
                </c:pt>
                <c:pt idx="21168">
                  <c:v>-340</c:v>
                </c:pt>
                <c:pt idx="21169">
                  <c:v>-271</c:v>
                </c:pt>
                <c:pt idx="21170">
                  <c:v>-403</c:v>
                </c:pt>
                <c:pt idx="21171">
                  <c:v>-632</c:v>
                </c:pt>
                <c:pt idx="21172">
                  <c:v>-738</c:v>
                </c:pt>
                <c:pt idx="21173">
                  <c:v>-627</c:v>
                </c:pt>
                <c:pt idx="21174">
                  <c:v>-413</c:v>
                </c:pt>
                <c:pt idx="21175">
                  <c:v>-289</c:v>
                </c:pt>
                <c:pt idx="21176">
                  <c:v>-323</c:v>
                </c:pt>
                <c:pt idx="21177">
                  <c:v>-419</c:v>
                </c:pt>
                <c:pt idx="21178">
                  <c:v>-456</c:v>
                </c:pt>
                <c:pt idx="21179">
                  <c:v>-417</c:v>
                </c:pt>
                <c:pt idx="21180">
                  <c:v>-359</c:v>
                </c:pt>
                <c:pt idx="21181">
                  <c:v>-297</c:v>
                </c:pt>
                <c:pt idx="21182">
                  <c:v>-163</c:v>
                </c:pt>
                <c:pt idx="21183">
                  <c:v>73</c:v>
                </c:pt>
                <c:pt idx="21184">
                  <c:v>302</c:v>
                </c:pt>
                <c:pt idx="21185">
                  <c:v>325</c:v>
                </c:pt>
                <c:pt idx="21186">
                  <c:v>61</c:v>
                </c:pt>
                <c:pt idx="21187">
                  <c:v>-334</c:v>
                </c:pt>
                <c:pt idx="21188">
                  <c:v>-585</c:v>
                </c:pt>
                <c:pt idx="21189">
                  <c:v>-551</c:v>
                </c:pt>
                <c:pt idx="21190">
                  <c:v>-338</c:v>
                </c:pt>
                <c:pt idx="21191">
                  <c:v>-178</c:v>
                </c:pt>
                <c:pt idx="21192">
                  <c:v>-198</c:v>
                </c:pt>
                <c:pt idx="21193">
                  <c:v>-341</c:v>
                </c:pt>
                <c:pt idx="21194">
                  <c:v>-461</c:v>
                </c:pt>
                <c:pt idx="21195">
                  <c:v>-448</c:v>
                </c:pt>
                <c:pt idx="21196">
                  <c:v>-255</c:v>
                </c:pt>
                <c:pt idx="21197">
                  <c:v>123</c:v>
                </c:pt>
                <c:pt idx="21198">
                  <c:v>623</c:v>
                </c:pt>
                <c:pt idx="21199">
                  <c:v>1051</c:v>
                </c:pt>
                <c:pt idx="21200">
                  <c:v>1153</c:v>
                </c:pt>
                <c:pt idx="21201">
                  <c:v>813</c:v>
                </c:pt>
                <c:pt idx="21202">
                  <c:v>218</c:v>
                </c:pt>
                <c:pt idx="21203">
                  <c:v>-258</c:v>
                </c:pt>
                <c:pt idx="21204">
                  <c:v>-364</c:v>
                </c:pt>
                <c:pt idx="21205">
                  <c:v>-178</c:v>
                </c:pt>
                <c:pt idx="21206">
                  <c:v>6</c:v>
                </c:pt>
                <c:pt idx="21207">
                  <c:v>-27</c:v>
                </c:pt>
                <c:pt idx="21208">
                  <c:v>-246</c:v>
                </c:pt>
                <c:pt idx="21209">
                  <c:v>-461</c:v>
                </c:pt>
                <c:pt idx="21210">
                  <c:v>-538</c:v>
                </c:pt>
                <c:pt idx="21211">
                  <c:v>-471</c:v>
                </c:pt>
                <c:pt idx="21212">
                  <c:v>-315</c:v>
                </c:pt>
                <c:pt idx="21213">
                  <c:v>-118</c:v>
                </c:pt>
                <c:pt idx="21214">
                  <c:v>64</c:v>
                </c:pt>
                <c:pt idx="21215">
                  <c:v>136</c:v>
                </c:pt>
                <c:pt idx="21216">
                  <c:v>35</c:v>
                </c:pt>
                <c:pt idx="21217">
                  <c:v>-173</c:v>
                </c:pt>
                <c:pt idx="21218">
                  <c:v>-313</c:v>
                </c:pt>
                <c:pt idx="21219">
                  <c:v>-266</c:v>
                </c:pt>
                <c:pt idx="21220">
                  <c:v>-93</c:v>
                </c:pt>
                <c:pt idx="21221">
                  <c:v>25</c:v>
                </c:pt>
                <c:pt idx="21222">
                  <c:v>-7</c:v>
                </c:pt>
                <c:pt idx="21223">
                  <c:v>-118</c:v>
                </c:pt>
                <c:pt idx="21224">
                  <c:v>-167</c:v>
                </c:pt>
                <c:pt idx="21225">
                  <c:v>-120</c:v>
                </c:pt>
                <c:pt idx="21226">
                  <c:v>-73</c:v>
                </c:pt>
                <c:pt idx="21227">
                  <c:v>-109</c:v>
                </c:pt>
                <c:pt idx="21228">
                  <c:v>-196</c:v>
                </c:pt>
                <c:pt idx="21229">
                  <c:v>-232</c:v>
                </c:pt>
                <c:pt idx="21230">
                  <c:v>-190</c:v>
                </c:pt>
                <c:pt idx="21231">
                  <c:v>-156</c:v>
                </c:pt>
                <c:pt idx="21232">
                  <c:v>-213</c:v>
                </c:pt>
                <c:pt idx="21233">
                  <c:v>-325</c:v>
                </c:pt>
                <c:pt idx="21234">
                  <c:v>-361</c:v>
                </c:pt>
                <c:pt idx="21235">
                  <c:v>-233</c:v>
                </c:pt>
                <c:pt idx="21236">
                  <c:v>12</c:v>
                </c:pt>
                <c:pt idx="21237">
                  <c:v>236</c:v>
                </c:pt>
                <c:pt idx="21238">
                  <c:v>340</c:v>
                </c:pt>
                <c:pt idx="21239">
                  <c:v>317</c:v>
                </c:pt>
                <c:pt idx="21240">
                  <c:v>222</c:v>
                </c:pt>
                <c:pt idx="21241">
                  <c:v>106</c:v>
                </c:pt>
                <c:pt idx="21242">
                  <c:v>-1</c:v>
                </c:pt>
                <c:pt idx="21243">
                  <c:v>-83</c:v>
                </c:pt>
                <c:pt idx="21244">
                  <c:v>-127</c:v>
                </c:pt>
                <c:pt idx="21245">
                  <c:v>-156</c:v>
                </c:pt>
                <c:pt idx="21246">
                  <c:v>-221</c:v>
                </c:pt>
                <c:pt idx="21247">
                  <c:v>-344</c:v>
                </c:pt>
                <c:pt idx="21248">
                  <c:v>-480</c:v>
                </c:pt>
                <c:pt idx="21249">
                  <c:v>-545</c:v>
                </c:pt>
                <c:pt idx="21250">
                  <c:v>-493</c:v>
                </c:pt>
                <c:pt idx="21251">
                  <c:v>-368</c:v>
                </c:pt>
                <c:pt idx="21252">
                  <c:v>-261</c:v>
                </c:pt>
                <c:pt idx="21253">
                  <c:v>-219</c:v>
                </c:pt>
                <c:pt idx="21254">
                  <c:v>-210</c:v>
                </c:pt>
                <c:pt idx="21255">
                  <c:v>-161</c:v>
                </c:pt>
                <c:pt idx="21256">
                  <c:v>-47</c:v>
                </c:pt>
                <c:pt idx="21257">
                  <c:v>90</c:v>
                </c:pt>
                <c:pt idx="21258">
                  <c:v>198</c:v>
                </c:pt>
                <c:pt idx="21259">
                  <c:v>268</c:v>
                </c:pt>
                <c:pt idx="21260">
                  <c:v>328</c:v>
                </c:pt>
                <c:pt idx="21261">
                  <c:v>373</c:v>
                </c:pt>
                <c:pt idx="21262">
                  <c:v>343</c:v>
                </c:pt>
                <c:pt idx="21263">
                  <c:v>199</c:v>
                </c:pt>
                <c:pt idx="21264">
                  <c:v>23</c:v>
                </c:pt>
                <c:pt idx="21265">
                  <c:v>-5</c:v>
                </c:pt>
                <c:pt idx="21266">
                  <c:v>221</c:v>
                </c:pt>
                <c:pt idx="21267">
                  <c:v>595</c:v>
                </c:pt>
                <c:pt idx="21268">
                  <c:v>845</c:v>
                </c:pt>
                <c:pt idx="21269">
                  <c:v>785</c:v>
                </c:pt>
                <c:pt idx="21270">
                  <c:v>490</c:v>
                </c:pt>
                <c:pt idx="21271">
                  <c:v>219</c:v>
                </c:pt>
                <c:pt idx="21272">
                  <c:v>152</c:v>
                </c:pt>
                <c:pt idx="21273">
                  <c:v>230</c:v>
                </c:pt>
                <c:pt idx="21274">
                  <c:v>281</c:v>
                </c:pt>
                <c:pt idx="21275">
                  <c:v>241</c:v>
                </c:pt>
                <c:pt idx="21276">
                  <c:v>233</c:v>
                </c:pt>
                <c:pt idx="21277">
                  <c:v>388</c:v>
                </c:pt>
                <c:pt idx="21278">
                  <c:v>665</c:v>
                </c:pt>
                <c:pt idx="21279">
                  <c:v>876</c:v>
                </c:pt>
                <c:pt idx="21280">
                  <c:v>893</c:v>
                </c:pt>
                <c:pt idx="21281">
                  <c:v>769</c:v>
                </c:pt>
                <c:pt idx="21282">
                  <c:v>649</c:v>
                </c:pt>
                <c:pt idx="21283">
                  <c:v>595</c:v>
                </c:pt>
                <c:pt idx="21284">
                  <c:v>548</c:v>
                </c:pt>
                <c:pt idx="21285">
                  <c:v>457</c:v>
                </c:pt>
                <c:pt idx="21286">
                  <c:v>374</c:v>
                </c:pt>
                <c:pt idx="21287">
                  <c:v>380</c:v>
                </c:pt>
                <c:pt idx="21288">
                  <c:v>445</c:v>
                </c:pt>
                <c:pt idx="21289">
                  <c:v>433</c:v>
                </c:pt>
                <c:pt idx="21290">
                  <c:v>280</c:v>
                </c:pt>
                <c:pt idx="21291">
                  <c:v>133</c:v>
                </c:pt>
                <c:pt idx="21292">
                  <c:v>243</c:v>
                </c:pt>
                <c:pt idx="21293">
                  <c:v>691</c:v>
                </c:pt>
                <c:pt idx="21294">
                  <c:v>1246</c:v>
                </c:pt>
                <c:pt idx="21295">
                  <c:v>1543</c:v>
                </c:pt>
                <c:pt idx="21296">
                  <c:v>1416</c:v>
                </c:pt>
                <c:pt idx="21297">
                  <c:v>1050</c:v>
                </c:pt>
                <c:pt idx="21298">
                  <c:v>785</c:v>
                </c:pt>
                <c:pt idx="21299">
                  <c:v>773</c:v>
                </c:pt>
                <c:pt idx="21300">
                  <c:v>845</c:v>
                </c:pt>
                <c:pt idx="21301">
                  <c:v>731</c:v>
                </c:pt>
                <c:pt idx="21302">
                  <c:v>375</c:v>
                </c:pt>
                <c:pt idx="21303">
                  <c:v>26</c:v>
                </c:pt>
                <c:pt idx="21304">
                  <c:v>-26</c:v>
                </c:pt>
                <c:pt idx="21305">
                  <c:v>210</c:v>
                </c:pt>
                <c:pt idx="21306">
                  <c:v>391</c:v>
                </c:pt>
                <c:pt idx="21307">
                  <c:v>173</c:v>
                </c:pt>
                <c:pt idx="21308">
                  <c:v>-373</c:v>
                </c:pt>
                <c:pt idx="21309">
                  <c:v>-735</c:v>
                </c:pt>
                <c:pt idx="21310">
                  <c:v>-404</c:v>
                </c:pt>
                <c:pt idx="21311">
                  <c:v>601</c:v>
                </c:pt>
                <c:pt idx="21312">
                  <c:v>1688</c:v>
                </c:pt>
                <c:pt idx="21313">
                  <c:v>2215</c:v>
                </c:pt>
                <c:pt idx="21314">
                  <c:v>2084</c:v>
                </c:pt>
                <c:pt idx="21315">
                  <c:v>1762</c:v>
                </c:pt>
                <c:pt idx="21316">
                  <c:v>1684</c:v>
                </c:pt>
                <c:pt idx="21317">
                  <c:v>1692</c:v>
                </c:pt>
                <c:pt idx="21318">
                  <c:v>1187</c:v>
                </c:pt>
                <c:pt idx="21319">
                  <c:v>-99</c:v>
                </c:pt>
                <c:pt idx="21320">
                  <c:v>-1556</c:v>
                </c:pt>
                <c:pt idx="21321">
                  <c:v>-2066</c:v>
                </c:pt>
                <c:pt idx="21322">
                  <c:v>-1031</c:v>
                </c:pt>
                <c:pt idx="21323">
                  <c:v>967</c:v>
                </c:pt>
                <c:pt idx="21324">
                  <c:v>2573</c:v>
                </c:pt>
                <c:pt idx="21325">
                  <c:v>2762</c:v>
                </c:pt>
                <c:pt idx="21326">
                  <c:v>1610</c:v>
                </c:pt>
                <c:pt idx="21327">
                  <c:v>86</c:v>
                </c:pt>
                <c:pt idx="21328">
                  <c:v>-809</c:v>
                </c:pt>
                <c:pt idx="21329">
                  <c:v>-691</c:v>
                </c:pt>
                <c:pt idx="21330">
                  <c:v>197</c:v>
                </c:pt>
                <c:pt idx="21331">
                  <c:v>1383</c:v>
                </c:pt>
                <c:pt idx="21332">
                  <c:v>2454</c:v>
                </c:pt>
                <c:pt idx="21333">
                  <c:v>3124</c:v>
                </c:pt>
                <c:pt idx="21334">
                  <c:v>3227</c:v>
                </c:pt>
                <c:pt idx="21335">
                  <c:v>2812</c:v>
                </c:pt>
                <c:pt idx="21336">
                  <c:v>2167</c:v>
                </c:pt>
                <c:pt idx="21337">
                  <c:v>1669</c:v>
                </c:pt>
                <c:pt idx="21338">
                  <c:v>1498</c:v>
                </c:pt>
                <c:pt idx="21339">
                  <c:v>1515</c:v>
                </c:pt>
                <c:pt idx="21340">
                  <c:v>1427</c:v>
                </c:pt>
                <c:pt idx="21341">
                  <c:v>1065</c:v>
                </c:pt>
                <c:pt idx="21342">
                  <c:v>523</c:v>
                </c:pt>
                <c:pt idx="21343">
                  <c:v>46</c:v>
                </c:pt>
                <c:pt idx="21344">
                  <c:v>-174</c:v>
                </c:pt>
                <c:pt idx="21345">
                  <c:v>-129</c:v>
                </c:pt>
                <c:pt idx="21346">
                  <c:v>29</c:v>
                </c:pt>
                <c:pt idx="21347">
                  <c:v>106</c:v>
                </c:pt>
                <c:pt idx="21348">
                  <c:v>-11</c:v>
                </c:pt>
                <c:pt idx="21349">
                  <c:v>-282</c:v>
                </c:pt>
                <c:pt idx="21350">
                  <c:v>-559</c:v>
                </c:pt>
                <c:pt idx="21351">
                  <c:v>-681</c:v>
                </c:pt>
                <c:pt idx="21352">
                  <c:v>-535</c:v>
                </c:pt>
                <c:pt idx="21353">
                  <c:v>-9</c:v>
                </c:pt>
                <c:pt idx="21354">
                  <c:v>1061</c:v>
                </c:pt>
                <c:pt idx="21355">
                  <c:v>2768</c:v>
                </c:pt>
                <c:pt idx="21356">
                  <c:v>4861</c:v>
                </c:pt>
                <c:pt idx="21357">
                  <c:v>6605</c:v>
                </c:pt>
                <c:pt idx="21358">
                  <c:v>7071</c:v>
                </c:pt>
                <c:pt idx="21359">
                  <c:v>5750</c:v>
                </c:pt>
                <c:pt idx="21360">
                  <c:v>2999</c:v>
                </c:pt>
                <c:pt idx="21361">
                  <c:v>-114</c:v>
                </c:pt>
                <c:pt idx="21362">
                  <c:v>-2498</c:v>
                </c:pt>
                <c:pt idx="21363">
                  <c:v>-3663</c:v>
                </c:pt>
                <c:pt idx="21364">
                  <c:v>-3849</c:v>
                </c:pt>
                <c:pt idx="21365">
                  <c:v>-3598</c:v>
                </c:pt>
                <c:pt idx="21366">
                  <c:v>-3263</c:v>
                </c:pt>
                <c:pt idx="21367">
                  <c:v>-2791</c:v>
                </c:pt>
                <c:pt idx="21368">
                  <c:v>-1896</c:v>
                </c:pt>
                <c:pt idx="21369">
                  <c:v>-373</c:v>
                </c:pt>
                <c:pt idx="21370">
                  <c:v>1651</c:v>
                </c:pt>
                <c:pt idx="21371">
                  <c:v>3673</c:v>
                </c:pt>
                <c:pt idx="21372">
                  <c:v>4978</c:v>
                </c:pt>
                <c:pt idx="21373">
                  <c:v>4971</c:v>
                </c:pt>
                <c:pt idx="21374">
                  <c:v>3510</c:v>
                </c:pt>
                <c:pt idx="21375">
                  <c:v>1041</c:v>
                </c:pt>
                <c:pt idx="21376">
                  <c:v>-1591</c:v>
                </c:pt>
                <c:pt idx="21377">
                  <c:v>-3565</c:v>
                </c:pt>
                <c:pt idx="21378">
                  <c:v>-4476</c:v>
                </c:pt>
                <c:pt idx="21379">
                  <c:v>-4488</c:v>
                </c:pt>
                <c:pt idx="21380">
                  <c:v>-4138</c:v>
                </c:pt>
                <c:pt idx="21381">
                  <c:v>-3917</c:v>
                </c:pt>
                <c:pt idx="21382">
                  <c:v>-3878</c:v>
                </c:pt>
                <c:pt idx="21383">
                  <c:v>-3575</c:v>
                </c:pt>
                <c:pt idx="21384">
                  <c:v>-2436</c:v>
                </c:pt>
                <c:pt idx="21385">
                  <c:v>-326</c:v>
                </c:pt>
                <c:pt idx="21386">
                  <c:v>2149</c:v>
                </c:pt>
                <c:pt idx="21387">
                  <c:v>3961</c:v>
                </c:pt>
                <c:pt idx="21388">
                  <c:v>4383</c:v>
                </c:pt>
                <c:pt idx="21389">
                  <c:v>3516</c:v>
                </c:pt>
                <c:pt idx="21390">
                  <c:v>2149</c:v>
                </c:pt>
                <c:pt idx="21391">
                  <c:v>1059</c:v>
                </c:pt>
                <c:pt idx="21392">
                  <c:v>441</c:v>
                </c:pt>
                <c:pt idx="21393">
                  <c:v>-33</c:v>
                </c:pt>
                <c:pt idx="21394">
                  <c:v>-663</c:v>
                </c:pt>
                <c:pt idx="21395">
                  <c:v>-1313</c:v>
                </c:pt>
                <c:pt idx="21396">
                  <c:v>-1578</c:v>
                </c:pt>
                <c:pt idx="21397">
                  <c:v>-1302</c:v>
                </c:pt>
                <c:pt idx="21398">
                  <c:v>-833</c:v>
                </c:pt>
                <c:pt idx="21399">
                  <c:v>-706</c:v>
                </c:pt>
                <c:pt idx="21400">
                  <c:v>-1121</c:v>
                </c:pt>
                <c:pt idx="21401">
                  <c:v>-1765</c:v>
                </c:pt>
                <c:pt idx="21402">
                  <c:v>-2184</c:v>
                </c:pt>
                <c:pt idx="21403">
                  <c:v>-2264</c:v>
                </c:pt>
                <c:pt idx="21404">
                  <c:v>-2308</c:v>
                </c:pt>
                <c:pt idx="21405">
                  <c:v>-2666</c:v>
                </c:pt>
                <c:pt idx="21406">
                  <c:v>-3342</c:v>
                </c:pt>
                <c:pt idx="21407">
                  <c:v>-4003</c:v>
                </c:pt>
                <c:pt idx="21408">
                  <c:v>-4308</c:v>
                </c:pt>
                <c:pt idx="21409">
                  <c:v>-4195</c:v>
                </c:pt>
                <c:pt idx="21410">
                  <c:v>-3840</c:v>
                </c:pt>
                <c:pt idx="21411">
                  <c:v>-3436</c:v>
                </c:pt>
                <c:pt idx="21412">
                  <c:v>-3061</c:v>
                </c:pt>
                <c:pt idx="21413">
                  <c:v>-2738</c:v>
                </c:pt>
                <c:pt idx="21414">
                  <c:v>-2528</c:v>
                </c:pt>
                <c:pt idx="21415">
                  <c:v>-2497</c:v>
                </c:pt>
                <c:pt idx="21416">
                  <c:v>-2631</c:v>
                </c:pt>
                <c:pt idx="21417">
                  <c:v>-2815</c:v>
                </c:pt>
                <c:pt idx="21418">
                  <c:v>-2963</c:v>
                </c:pt>
                <c:pt idx="21419">
                  <c:v>-3109</c:v>
                </c:pt>
                <c:pt idx="21420">
                  <c:v>-3347</c:v>
                </c:pt>
                <c:pt idx="21421">
                  <c:v>-3678</c:v>
                </c:pt>
                <c:pt idx="21422">
                  <c:v>-3942</c:v>
                </c:pt>
                <c:pt idx="21423">
                  <c:v>-3941</c:v>
                </c:pt>
                <c:pt idx="21424">
                  <c:v>-3630</c:v>
                </c:pt>
                <c:pt idx="21425">
                  <c:v>-3177</c:v>
                </c:pt>
                <c:pt idx="21426">
                  <c:v>-2812</c:v>
                </c:pt>
                <c:pt idx="21427">
                  <c:v>-2625</c:v>
                </c:pt>
                <c:pt idx="21428">
                  <c:v>-2502</c:v>
                </c:pt>
                <c:pt idx="21429">
                  <c:v>-2280</c:v>
                </c:pt>
                <c:pt idx="21430">
                  <c:v>-1933</c:v>
                </c:pt>
                <c:pt idx="21431">
                  <c:v>-1623</c:v>
                </c:pt>
                <c:pt idx="21432">
                  <c:v>-1531</c:v>
                </c:pt>
                <c:pt idx="21433">
                  <c:v>-1666</c:v>
                </c:pt>
                <c:pt idx="21434">
                  <c:v>-1825</c:v>
                </c:pt>
                <c:pt idx="21435">
                  <c:v>-1775</c:v>
                </c:pt>
                <c:pt idx="21436">
                  <c:v>-1468</c:v>
                </c:pt>
                <c:pt idx="21437">
                  <c:v>-1091</c:v>
                </c:pt>
                <c:pt idx="21438">
                  <c:v>-894</c:v>
                </c:pt>
                <c:pt idx="21439">
                  <c:v>-956</c:v>
                </c:pt>
                <c:pt idx="21440">
                  <c:v>-1113</c:v>
                </c:pt>
                <c:pt idx="21441">
                  <c:v>-1126</c:v>
                </c:pt>
                <c:pt idx="21442">
                  <c:v>-908</c:v>
                </c:pt>
                <c:pt idx="21443">
                  <c:v>-622</c:v>
                </c:pt>
                <c:pt idx="21444">
                  <c:v>-511</c:v>
                </c:pt>
                <c:pt idx="21445">
                  <c:v>-668</c:v>
                </c:pt>
                <c:pt idx="21446">
                  <c:v>-922</c:v>
                </c:pt>
                <c:pt idx="21447">
                  <c:v>-999</c:v>
                </c:pt>
                <c:pt idx="21448">
                  <c:v>-766</c:v>
                </c:pt>
                <c:pt idx="21449">
                  <c:v>-355</c:v>
                </c:pt>
                <c:pt idx="21450">
                  <c:v>-48</c:v>
                </c:pt>
                <c:pt idx="21451">
                  <c:v>-34</c:v>
                </c:pt>
                <c:pt idx="21452">
                  <c:v>-269</c:v>
                </c:pt>
                <c:pt idx="21453">
                  <c:v>-549</c:v>
                </c:pt>
                <c:pt idx="21454">
                  <c:v>-686</c:v>
                </c:pt>
                <c:pt idx="21455">
                  <c:v>-644</c:v>
                </c:pt>
                <c:pt idx="21456">
                  <c:v>-512</c:v>
                </c:pt>
                <c:pt idx="21457">
                  <c:v>-405</c:v>
                </c:pt>
                <c:pt idx="21458">
                  <c:v>-382</c:v>
                </c:pt>
                <c:pt idx="21459">
                  <c:v>-434</c:v>
                </c:pt>
                <c:pt idx="21460">
                  <c:v>-514</c:v>
                </c:pt>
                <c:pt idx="21461">
                  <c:v>-572</c:v>
                </c:pt>
                <c:pt idx="21462">
                  <c:v>-574</c:v>
                </c:pt>
                <c:pt idx="21463">
                  <c:v>-530</c:v>
                </c:pt>
                <c:pt idx="21464">
                  <c:v>-479</c:v>
                </c:pt>
                <c:pt idx="21465">
                  <c:v>-451</c:v>
                </c:pt>
                <c:pt idx="21466">
                  <c:v>-414</c:v>
                </c:pt>
                <c:pt idx="21467">
                  <c:v>-299</c:v>
                </c:pt>
                <c:pt idx="21468">
                  <c:v>-76</c:v>
                </c:pt>
                <c:pt idx="21469">
                  <c:v>178</c:v>
                </c:pt>
                <c:pt idx="21470">
                  <c:v>321</c:v>
                </c:pt>
                <c:pt idx="21471">
                  <c:v>261</c:v>
                </c:pt>
                <c:pt idx="21472">
                  <c:v>50</c:v>
                </c:pt>
                <c:pt idx="21473">
                  <c:v>-160</c:v>
                </c:pt>
                <c:pt idx="21474">
                  <c:v>-256</c:v>
                </c:pt>
                <c:pt idx="21475">
                  <c:v>-240</c:v>
                </c:pt>
                <c:pt idx="21476">
                  <c:v>-192</c:v>
                </c:pt>
                <c:pt idx="21477">
                  <c:v>-165</c:v>
                </c:pt>
                <c:pt idx="21478">
                  <c:v>-143</c:v>
                </c:pt>
                <c:pt idx="21479">
                  <c:v>-105</c:v>
                </c:pt>
                <c:pt idx="21480">
                  <c:v>-79</c:v>
                </c:pt>
                <c:pt idx="21481">
                  <c:v>-103</c:v>
                </c:pt>
                <c:pt idx="21482">
                  <c:v>-142</c:v>
                </c:pt>
                <c:pt idx="21483">
                  <c:v>-81</c:v>
                </c:pt>
                <c:pt idx="21484">
                  <c:v>156</c:v>
                </c:pt>
                <c:pt idx="21485">
                  <c:v>490</c:v>
                </c:pt>
                <c:pt idx="21486">
                  <c:v>712</c:v>
                </c:pt>
                <c:pt idx="21487">
                  <c:v>663</c:v>
                </c:pt>
                <c:pt idx="21488">
                  <c:v>383</c:v>
                </c:pt>
                <c:pt idx="21489">
                  <c:v>65</c:v>
                </c:pt>
                <c:pt idx="21490">
                  <c:v>-115</c:v>
                </c:pt>
                <c:pt idx="21491">
                  <c:v>-139</c:v>
                </c:pt>
                <c:pt idx="21492">
                  <c:v>-97</c:v>
                </c:pt>
                <c:pt idx="21493">
                  <c:v>-75</c:v>
                </c:pt>
                <c:pt idx="21494">
                  <c:v>-79</c:v>
                </c:pt>
                <c:pt idx="21495">
                  <c:v>-89</c:v>
                </c:pt>
                <c:pt idx="21496">
                  <c:v>-115</c:v>
                </c:pt>
                <c:pt idx="21497">
                  <c:v>-189</c:v>
                </c:pt>
                <c:pt idx="21498">
                  <c:v>-297</c:v>
                </c:pt>
                <c:pt idx="21499">
                  <c:v>-364</c:v>
                </c:pt>
                <c:pt idx="21500">
                  <c:v>-331</c:v>
                </c:pt>
                <c:pt idx="21501">
                  <c:v>-224</c:v>
                </c:pt>
                <c:pt idx="21502">
                  <c:v>-126</c:v>
                </c:pt>
                <c:pt idx="21503">
                  <c:v>-70</c:v>
                </c:pt>
                <c:pt idx="21504">
                  <c:v>7</c:v>
                </c:pt>
                <c:pt idx="21505">
                  <c:v>197</c:v>
                </c:pt>
                <c:pt idx="21506">
                  <c:v>489</c:v>
                </c:pt>
                <c:pt idx="21507">
                  <c:v>745</c:v>
                </c:pt>
                <c:pt idx="21508">
                  <c:v>816</c:v>
                </c:pt>
                <c:pt idx="21509">
                  <c:v>673</c:v>
                </c:pt>
                <c:pt idx="21510">
                  <c:v>438</c:v>
                </c:pt>
                <c:pt idx="21511">
                  <c:v>265</c:v>
                </c:pt>
                <c:pt idx="21512">
                  <c:v>228</c:v>
                </c:pt>
                <c:pt idx="21513">
                  <c:v>291</c:v>
                </c:pt>
                <c:pt idx="21514">
                  <c:v>380</c:v>
                </c:pt>
                <c:pt idx="21515">
                  <c:v>453</c:v>
                </c:pt>
                <c:pt idx="21516">
                  <c:v>498</c:v>
                </c:pt>
                <c:pt idx="21517">
                  <c:v>511</c:v>
                </c:pt>
                <c:pt idx="21518">
                  <c:v>484</c:v>
                </c:pt>
                <c:pt idx="21519">
                  <c:v>425</c:v>
                </c:pt>
                <c:pt idx="21520">
                  <c:v>375</c:v>
                </c:pt>
                <c:pt idx="21521">
                  <c:v>389</c:v>
                </c:pt>
                <c:pt idx="21522">
                  <c:v>497</c:v>
                </c:pt>
                <c:pt idx="21523">
                  <c:v>682</c:v>
                </c:pt>
                <c:pt idx="21524">
                  <c:v>877</c:v>
                </c:pt>
                <c:pt idx="21525">
                  <c:v>998</c:v>
                </c:pt>
                <c:pt idx="21526">
                  <c:v>993</c:v>
                </c:pt>
                <c:pt idx="21527">
                  <c:v>886</c:v>
                </c:pt>
                <c:pt idx="21528">
                  <c:v>767</c:v>
                </c:pt>
                <c:pt idx="21529">
                  <c:v>716</c:v>
                </c:pt>
                <c:pt idx="21530">
                  <c:v>722</c:v>
                </c:pt>
                <c:pt idx="21531">
                  <c:v>683</c:v>
                </c:pt>
                <c:pt idx="21532">
                  <c:v>522</c:v>
                </c:pt>
                <c:pt idx="21533">
                  <c:v>290</c:v>
                </c:pt>
                <c:pt idx="21534">
                  <c:v>138</c:v>
                </c:pt>
                <c:pt idx="21535">
                  <c:v>167</c:v>
                </c:pt>
                <c:pt idx="21536">
                  <c:v>315</c:v>
                </c:pt>
                <c:pt idx="21537">
                  <c:v>417</c:v>
                </c:pt>
                <c:pt idx="21538">
                  <c:v>372</c:v>
                </c:pt>
                <c:pt idx="21539">
                  <c:v>233</c:v>
                </c:pt>
                <c:pt idx="21540">
                  <c:v>112</c:v>
                </c:pt>
                <c:pt idx="21541">
                  <c:v>43</c:v>
                </c:pt>
                <c:pt idx="21542">
                  <c:v>-26</c:v>
                </c:pt>
                <c:pt idx="21543">
                  <c:v>-106</c:v>
                </c:pt>
                <c:pt idx="21544">
                  <c:v>-81</c:v>
                </c:pt>
                <c:pt idx="21545">
                  <c:v>177</c:v>
                </c:pt>
                <c:pt idx="21546">
                  <c:v>620</c:v>
                </c:pt>
                <c:pt idx="21547">
                  <c:v>986</c:v>
                </c:pt>
                <c:pt idx="21548">
                  <c:v>1016</c:v>
                </c:pt>
                <c:pt idx="21549">
                  <c:v>702</c:v>
                </c:pt>
                <c:pt idx="21550">
                  <c:v>303</c:v>
                </c:pt>
                <c:pt idx="21551">
                  <c:v>113</c:v>
                </c:pt>
                <c:pt idx="21552">
                  <c:v>197</c:v>
                </c:pt>
                <c:pt idx="21553">
                  <c:v>386</c:v>
                </c:pt>
                <c:pt idx="21554">
                  <c:v>477</c:v>
                </c:pt>
                <c:pt idx="21555">
                  <c:v>415</c:v>
                </c:pt>
                <c:pt idx="21556">
                  <c:v>281</c:v>
                </c:pt>
                <c:pt idx="21557">
                  <c:v>151</c:v>
                </c:pt>
                <c:pt idx="21558">
                  <c:v>36</c:v>
                </c:pt>
                <c:pt idx="21559">
                  <c:v>-66</c:v>
                </c:pt>
                <c:pt idx="21560">
                  <c:v>-93</c:v>
                </c:pt>
                <c:pt idx="21561">
                  <c:v>27</c:v>
                </c:pt>
                <c:pt idx="21562">
                  <c:v>267</c:v>
                </c:pt>
                <c:pt idx="21563">
                  <c:v>480</c:v>
                </c:pt>
                <c:pt idx="21564">
                  <c:v>533</c:v>
                </c:pt>
                <c:pt idx="21565">
                  <c:v>447</c:v>
                </c:pt>
                <c:pt idx="21566">
                  <c:v>371</c:v>
                </c:pt>
                <c:pt idx="21567">
                  <c:v>409</c:v>
                </c:pt>
                <c:pt idx="21568">
                  <c:v>500</c:v>
                </c:pt>
                <c:pt idx="21569">
                  <c:v>477</c:v>
                </c:pt>
                <c:pt idx="21570">
                  <c:v>254</c:v>
                </c:pt>
                <c:pt idx="21571">
                  <c:v>-85</c:v>
                </c:pt>
                <c:pt idx="21572">
                  <c:v>-375</c:v>
                </c:pt>
                <c:pt idx="21573">
                  <c:v>-533</c:v>
                </c:pt>
                <c:pt idx="21574">
                  <c:v>-616</c:v>
                </c:pt>
                <c:pt idx="21575">
                  <c:v>-726</c:v>
                </c:pt>
                <c:pt idx="21576">
                  <c:v>-878</c:v>
                </c:pt>
                <c:pt idx="21577">
                  <c:v>-971</c:v>
                </c:pt>
                <c:pt idx="21578">
                  <c:v>-882</c:v>
                </c:pt>
                <c:pt idx="21579">
                  <c:v>-583</c:v>
                </c:pt>
                <c:pt idx="21580">
                  <c:v>-164</c:v>
                </c:pt>
                <c:pt idx="21581">
                  <c:v>224</c:v>
                </c:pt>
                <c:pt idx="21582">
                  <c:v>464</c:v>
                </c:pt>
                <c:pt idx="21583">
                  <c:v>529</c:v>
                </c:pt>
                <c:pt idx="21584">
                  <c:v>472</c:v>
                </c:pt>
                <c:pt idx="21585">
                  <c:v>370</c:v>
                </c:pt>
                <c:pt idx="21586">
                  <c:v>254</c:v>
                </c:pt>
                <c:pt idx="21587">
                  <c:v>94</c:v>
                </c:pt>
                <c:pt idx="21588">
                  <c:v>-142</c:v>
                </c:pt>
                <c:pt idx="21589">
                  <c:v>-413</c:v>
                </c:pt>
                <c:pt idx="21590">
                  <c:v>-598</c:v>
                </c:pt>
                <c:pt idx="21591">
                  <c:v>-598</c:v>
                </c:pt>
                <c:pt idx="21592">
                  <c:v>-438</c:v>
                </c:pt>
                <c:pt idx="21593">
                  <c:v>-266</c:v>
                </c:pt>
                <c:pt idx="21594">
                  <c:v>-222</c:v>
                </c:pt>
                <c:pt idx="21595">
                  <c:v>-309</c:v>
                </c:pt>
                <c:pt idx="21596">
                  <c:v>-400</c:v>
                </c:pt>
                <c:pt idx="21597">
                  <c:v>-383</c:v>
                </c:pt>
                <c:pt idx="21598">
                  <c:v>-267</c:v>
                </c:pt>
                <c:pt idx="21599">
                  <c:v>-147</c:v>
                </c:pt>
                <c:pt idx="21600">
                  <c:v>-85</c:v>
                </c:pt>
                <c:pt idx="21601">
                  <c:v>-47</c:v>
                </c:pt>
                <c:pt idx="21602">
                  <c:v>19</c:v>
                </c:pt>
                <c:pt idx="21603">
                  <c:v>88</c:v>
                </c:pt>
                <c:pt idx="21604">
                  <c:v>70</c:v>
                </c:pt>
                <c:pt idx="21605">
                  <c:v>-81</c:v>
                </c:pt>
                <c:pt idx="21606">
                  <c:v>-298</c:v>
                </c:pt>
                <c:pt idx="21607">
                  <c:v>-457</c:v>
                </c:pt>
                <c:pt idx="21608">
                  <c:v>-501</c:v>
                </c:pt>
                <c:pt idx="21609">
                  <c:v>-484</c:v>
                </c:pt>
                <c:pt idx="21610">
                  <c:v>-493</c:v>
                </c:pt>
                <c:pt idx="21611">
                  <c:v>-564</c:v>
                </c:pt>
                <c:pt idx="21612">
                  <c:v>-661</c:v>
                </c:pt>
                <c:pt idx="21613">
                  <c:v>-731</c:v>
                </c:pt>
                <c:pt idx="21614">
                  <c:v>-730</c:v>
                </c:pt>
                <c:pt idx="21615">
                  <c:v>-633</c:v>
                </c:pt>
                <c:pt idx="21616">
                  <c:v>-438</c:v>
                </c:pt>
                <c:pt idx="21617">
                  <c:v>-207</c:v>
                </c:pt>
                <c:pt idx="21618">
                  <c:v>-37</c:v>
                </c:pt>
                <c:pt idx="21619">
                  <c:v>31</c:v>
                </c:pt>
                <c:pt idx="21620">
                  <c:v>97</c:v>
                </c:pt>
                <c:pt idx="21621">
                  <c:v>300</c:v>
                </c:pt>
                <c:pt idx="21622">
                  <c:v>606</c:v>
                </c:pt>
                <c:pt idx="21623">
                  <c:v>702</c:v>
                </c:pt>
                <c:pt idx="21624">
                  <c:v>208</c:v>
                </c:pt>
                <c:pt idx="21625">
                  <c:v>-923</c:v>
                </c:pt>
                <c:pt idx="21626">
                  <c:v>-2243</c:v>
                </c:pt>
                <c:pt idx="21627">
                  <c:v>-3089</c:v>
                </c:pt>
                <c:pt idx="21628">
                  <c:v>-3128</c:v>
                </c:pt>
                <c:pt idx="21629">
                  <c:v>-2616</c:v>
                </c:pt>
                <c:pt idx="21630">
                  <c:v>-2115</c:v>
                </c:pt>
                <c:pt idx="21631">
                  <c:v>-1966</c:v>
                </c:pt>
                <c:pt idx="21632">
                  <c:v>-2031</c:v>
                </c:pt>
                <c:pt idx="21633">
                  <c:v>-1949</c:v>
                </c:pt>
                <c:pt idx="21634">
                  <c:v>-1577</c:v>
                </c:pt>
                <c:pt idx="21635">
                  <c:v>-1128</c:v>
                </c:pt>
                <c:pt idx="21636">
                  <c:v>-904</c:v>
                </c:pt>
                <c:pt idx="21637">
                  <c:v>-951</c:v>
                </c:pt>
                <c:pt idx="21638">
                  <c:v>-1035</c:v>
                </c:pt>
                <c:pt idx="21639">
                  <c:v>-933</c:v>
                </c:pt>
                <c:pt idx="21640">
                  <c:v>-671</c:v>
                </c:pt>
                <c:pt idx="21641">
                  <c:v>-464</c:v>
                </c:pt>
                <c:pt idx="21642">
                  <c:v>-445</c:v>
                </c:pt>
                <c:pt idx="21643">
                  <c:v>-528</c:v>
                </c:pt>
                <c:pt idx="21644">
                  <c:v>-530</c:v>
                </c:pt>
                <c:pt idx="21645">
                  <c:v>-398</c:v>
                </c:pt>
                <c:pt idx="21646">
                  <c:v>-255</c:v>
                </c:pt>
                <c:pt idx="21647">
                  <c:v>-240</c:v>
                </c:pt>
                <c:pt idx="21648">
                  <c:v>-343</c:v>
                </c:pt>
                <c:pt idx="21649">
                  <c:v>-425</c:v>
                </c:pt>
                <c:pt idx="21650">
                  <c:v>-381</c:v>
                </c:pt>
                <c:pt idx="21651">
                  <c:v>-253</c:v>
                </c:pt>
                <c:pt idx="21652">
                  <c:v>-163</c:v>
                </c:pt>
                <c:pt idx="21653">
                  <c:v>-177</c:v>
                </c:pt>
                <c:pt idx="21654">
                  <c:v>-237</c:v>
                </c:pt>
                <c:pt idx="21655">
                  <c:v>-252</c:v>
                </c:pt>
                <c:pt idx="21656">
                  <c:v>-202</c:v>
                </c:pt>
                <c:pt idx="21657">
                  <c:v>-171</c:v>
                </c:pt>
                <c:pt idx="21658">
                  <c:v>-237</c:v>
                </c:pt>
                <c:pt idx="21659">
                  <c:v>-372</c:v>
                </c:pt>
                <c:pt idx="21660">
                  <c:v>-438</c:v>
                </c:pt>
                <c:pt idx="21661">
                  <c:v>-307</c:v>
                </c:pt>
                <c:pt idx="21662">
                  <c:v>15</c:v>
                </c:pt>
                <c:pt idx="21663">
                  <c:v>378</c:v>
                </c:pt>
                <c:pt idx="21664">
                  <c:v>592</c:v>
                </c:pt>
                <c:pt idx="21665">
                  <c:v>567</c:v>
                </c:pt>
                <c:pt idx="21666">
                  <c:v>356</c:v>
                </c:pt>
                <c:pt idx="21667">
                  <c:v>94</c:v>
                </c:pt>
                <c:pt idx="21668">
                  <c:v>-97</c:v>
                </c:pt>
                <c:pt idx="21669">
                  <c:v>-156</c:v>
                </c:pt>
                <c:pt idx="21670">
                  <c:v>-87</c:v>
                </c:pt>
                <c:pt idx="21671">
                  <c:v>50</c:v>
                </c:pt>
                <c:pt idx="21672">
                  <c:v>148</c:v>
                </c:pt>
                <c:pt idx="21673">
                  <c:v>107</c:v>
                </c:pt>
                <c:pt idx="21674">
                  <c:v>-64</c:v>
                </c:pt>
                <c:pt idx="21675">
                  <c:v>-205</c:v>
                </c:pt>
                <c:pt idx="21676">
                  <c:v>-93</c:v>
                </c:pt>
                <c:pt idx="21677">
                  <c:v>351</c:v>
                </c:pt>
                <c:pt idx="21678">
                  <c:v>957</c:v>
                </c:pt>
                <c:pt idx="21679">
                  <c:v>1397</c:v>
                </c:pt>
                <c:pt idx="21680">
                  <c:v>1444</c:v>
                </c:pt>
                <c:pt idx="21681">
                  <c:v>1136</c:v>
                </c:pt>
                <c:pt idx="21682">
                  <c:v>711</c:v>
                </c:pt>
                <c:pt idx="21683">
                  <c:v>396</c:v>
                </c:pt>
                <c:pt idx="21684">
                  <c:v>261</c:v>
                </c:pt>
                <c:pt idx="21685">
                  <c:v>247</c:v>
                </c:pt>
                <c:pt idx="21686">
                  <c:v>287</c:v>
                </c:pt>
                <c:pt idx="21687">
                  <c:v>362</c:v>
                </c:pt>
                <c:pt idx="21688">
                  <c:v>457</c:v>
                </c:pt>
                <c:pt idx="21689">
                  <c:v>516</c:v>
                </c:pt>
                <c:pt idx="21690">
                  <c:v>481</c:v>
                </c:pt>
                <c:pt idx="21691">
                  <c:v>360</c:v>
                </c:pt>
                <c:pt idx="21692">
                  <c:v>237</c:v>
                </c:pt>
                <c:pt idx="21693">
                  <c:v>205</c:v>
                </c:pt>
                <c:pt idx="21694">
                  <c:v>270</c:v>
                </c:pt>
                <c:pt idx="21695">
                  <c:v>351</c:v>
                </c:pt>
                <c:pt idx="21696">
                  <c:v>357</c:v>
                </c:pt>
                <c:pt idx="21697">
                  <c:v>292</c:v>
                </c:pt>
                <c:pt idx="21698">
                  <c:v>269</c:v>
                </c:pt>
                <c:pt idx="21699">
                  <c:v>408</c:v>
                </c:pt>
                <c:pt idx="21700">
                  <c:v>689</c:v>
                </c:pt>
                <c:pt idx="21701">
                  <c:v>902</c:v>
                </c:pt>
                <c:pt idx="21702">
                  <c:v>817</c:v>
                </c:pt>
                <c:pt idx="21703">
                  <c:v>450</c:v>
                </c:pt>
                <c:pt idx="21704">
                  <c:v>184</c:v>
                </c:pt>
                <c:pt idx="21705">
                  <c:v>527</c:v>
                </c:pt>
                <c:pt idx="21706">
                  <c:v>1652</c:v>
                </c:pt>
                <c:pt idx="21707">
                  <c:v>3133</c:v>
                </c:pt>
                <c:pt idx="21708">
                  <c:v>4185</c:v>
                </c:pt>
                <c:pt idx="21709">
                  <c:v>4250</c:v>
                </c:pt>
                <c:pt idx="21710">
                  <c:v>3427</c:v>
                </c:pt>
                <c:pt idx="21711">
                  <c:v>2364</c:v>
                </c:pt>
                <c:pt idx="21712">
                  <c:v>1708</c:v>
                </c:pt>
                <c:pt idx="21713">
                  <c:v>1650</c:v>
                </c:pt>
                <c:pt idx="21714">
                  <c:v>1902</c:v>
                </c:pt>
                <c:pt idx="21715">
                  <c:v>2066</c:v>
                </c:pt>
                <c:pt idx="21716">
                  <c:v>1980</c:v>
                </c:pt>
                <c:pt idx="21717">
                  <c:v>1767</c:v>
                </c:pt>
                <c:pt idx="21718">
                  <c:v>1634</c:v>
                </c:pt>
                <c:pt idx="21719">
                  <c:v>1650</c:v>
                </c:pt>
                <c:pt idx="21720">
                  <c:v>1721</c:v>
                </c:pt>
                <c:pt idx="21721">
                  <c:v>1697</c:v>
                </c:pt>
                <c:pt idx="21722">
                  <c:v>1514</c:v>
                </c:pt>
                <c:pt idx="21723">
                  <c:v>1229</c:v>
                </c:pt>
                <c:pt idx="21724">
                  <c:v>972</c:v>
                </c:pt>
                <c:pt idx="21725">
                  <c:v>865</c:v>
                </c:pt>
                <c:pt idx="21726">
                  <c:v>955</c:v>
                </c:pt>
                <c:pt idx="21727">
                  <c:v>1185</c:v>
                </c:pt>
                <c:pt idx="21728">
                  <c:v>1417</c:v>
                </c:pt>
                <c:pt idx="21729">
                  <c:v>1477</c:v>
                </c:pt>
                <c:pt idx="21730">
                  <c:v>1247</c:v>
                </c:pt>
                <c:pt idx="21731">
                  <c:v>748</c:v>
                </c:pt>
                <c:pt idx="21732">
                  <c:v>168</c:v>
                </c:pt>
                <c:pt idx="21733">
                  <c:v>-223</c:v>
                </c:pt>
                <c:pt idx="21734">
                  <c:v>-243</c:v>
                </c:pt>
                <c:pt idx="21735">
                  <c:v>77</c:v>
                </c:pt>
                <c:pt idx="21736">
                  <c:v>509</c:v>
                </c:pt>
                <c:pt idx="21737">
                  <c:v>789</c:v>
                </c:pt>
                <c:pt idx="21738">
                  <c:v>805</c:v>
                </c:pt>
                <c:pt idx="21739">
                  <c:v>645</c:v>
                </c:pt>
                <c:pt idx="21740">
                  <c:v>483</c:v>
                </c:pt>
                <c:pt idx="21741">
                  <c:v>413</c:v>
                </c:pt>
                <c:pt idx="21742">
                  <c:v>391</c:v>
                </c:pt>
                <c:pt idx="21743">
                  <c:v>315</c:v>
                </c:pt>
                <c:pt idx="21744">
                  <c:v>154</c:v>
                </c:pt>
                <c:pt idx="21745">
                  <c:v>-10</c:v>
                </c:pt>
                <c:pt idx="21746">
                  <c:v>-65</c:v>
                </c:pt>
                <c:pt idx="21747">
                  <c:v>18</c:v>
                </c:pt>
                <c:pt idx="21748">
                  <c:v>157</c:v>
                </c:pt>
                <c:pt idx="21749">
                  <c:v>230</c:v>
                </c:pt>
                <c:pt idx="21750">
                  <c:v>183</c:v>
                </c:pt>
                <c:pt idx="21751">
                  <c:v>76</c:v>
                </c:pt>
                <c:pt idx="21752">
                  <c:v>18</c:v>
                </c:pt>
                <c:pt idx="21753">
                  <c:v>81</c:v>
                </c:pt>
                <c:pt idx="21754">
                  <c:v>256</c:v>
                </c:pt>
                <c:pt idx="21755">
                  <c:v>479</c:v>
                </c:pt>
                <c:pt idx="21756">
                  <c:v>680</c:v>
                </c:pt>
                <c:pt idx="21757">
                  <c:v>806</c:v>
                </c:pt>
                <c:pt idx="21758">
                  <c:v>819</c:v>
                </c:pt>
                <c:pt idx="21759">
                  <c:v>704</c:v>
                </c:pt>
                <c:pt idx="21760">
                  <c:v>495</c:v>
                </c:pt>
                <c:pt idx="21761">
                  <c:v>287</c:v>
                </c:pt>
                <c:pt idx="21762">
                  <c:v>185</c:v>
                </c:pt>
                <c:pt idx="21763">
                  <c:v>220</c:v>
                </c:pt>
                <c:pt idx="21764">
                  <c:v>312</c:v>
                </c:pt>
                <c:pt idx="21765">
                  <c:v>318</c:v>
                </c:pt>
                <c:pt idx="21766">
                  <c:v>154</c:v>
                </c:pt>
                <c:pt idx="21767">
                  <c:v>-137</c:v>
                </c:pt>
                <c:pt idx="21768">
                  <c:v>-435</c:v>
                </c:pt>
                <c:pt idx="21769">
                  <c:v>-630</c:v>
                </c:pt>
                <c:pt idx="21770">
                  <c:v>-671</c:v>
                </c:pt>
                <c:pt idx="21771">
                  <c:v>-530</c:v>
                </c:pt>
                <c:pt idx="21772">
                  <c:v>-170</c:v>
                </c:pt>
                <c:pt idx="21773">
                  <c:v>386</c:v>
                </c:pt>
                <c:pt idx="21774">
                  <c:v>968</c:v>
                </c:pt>
                <c:pt idx="21775">
                  <c:v>1292</c:v>
                </c:pt>
                <c:pt idx="21776">
                  <c:v>1170</c:v>
                </c:pt>
                <c:pt idx="21777">
                  <c:v>698</c:v>
                </c:pt>
                <c:pt idx="21778">
                  <c:v>212</c:v>
                </c:pt>
                <c:pt idx="21779">
                  <c:v>-14</c:v>
                </c:pt>
                <c:pt idx="21780">
                  <c:v>-17</c:v>
                </c:pt>
                <c:pt idx="21781">
                  <c:v>-55</c:v>
                </c:pt>
                <c:pt idx="21782">
                  <c:v>-272</c:v>
                </c:pt>
                <c:pt idx="21783">
                  <c:v>-505</c:v>
                </c:pt>
                <c:pt idx="21784">
                  <c:v>-470</c:v>
                </c:pt>
                <c:pt idx="21785">
                  <c:v>-145</c:v>
                </c:pt>
                <c:pt idx="21786">
                  <c:v>139</c:v>
                </c:pt>
                <c:pt idx="21787">
                  <c:v>59</c:v>
                </c:pt>
                <c:pt idx="21788">
                  <c:v>-282</c:v>
                </c:pt>
                <c:pt idx="21789">
                  <c:v>-403</c:v>
                </c:pt>
                <c:pt idx="21790">
                  <c:v>31</c:v>
                </c:pt>
                <c:pt idx="21791">
                  <c:v>764</c:v>
                </c:pt>
                <c:pt idx="21792">
                  <c:v>1127</c:v>
                </c:pt>
                <c:pt idx="21793">
                  <c:v>722</c:v>
                </c:pt>
                <c:pt idx="21794">
                  <c:v>-141</c:v>
                </c:pt>
                <c:pt idx="21795">
                  <c:v>-742</c:v>
                </c:pt>
                <c:pt idx="21796">
                  <c:v>-671</c:v>
                </c:pt>
                <c:pt idx="21797">
                  <c:v>-218</c:v>
                </c:pt>
                <c:pt idx="21798">
                  <c:v>-5</c:v>
                </c:pt>
                <c:pt idx="21799">
                  <c:v>-305</c:v>
                </c:pt>
                <c:pt idx="21800">
                  <c:v>-783</c:v>
                </c:pt>
                <c:pt idx="21801">
                  <c:v>-921</c:v>
                </c:pt>
                <c:pt idx="21802">
                  <c:v>-594</c:v>
                </c:pt>
                <c:pt idx="21803">
                  <c:v>-167</c:v>
                </c:pt>
                <c:pt idx="21804">
                  <c:v>-51</c:v>
                </c:pt>
                <c:pt idx="21805">
                  <c:v>-248</c:v>
                </c:pt>
                <c:pt idx="21806">
                  <c:v>-390</c:v>
                </c:pt>
                <c:pt idx="21807">
                  <c:v>-188</c:v>
                </c:pt>
                <c:pt idx="21808">
                  <c:v>233</c:v>
                </c:pt>
                <c:pt idx="21809">
                  <c:v>475</c:v>
                </c:pt>
                <c:pt idx="21810">
                  <c:v>286</c:v>
                </c:pt>
                <c:pt idx="21811">
                  <c:v>-180</c:v>
                </c:pt>
                <c:pt idx="21812">
                  <c:v>-527</c:v>
                </c:pt>
                <c:pt idx="21813">
                  <c:v>-498</c:v>
                </c:pt>
                <c:pt idx="21814">
                  <c:v>-185</c:v>
                </c:pt>
                <c:pt idx="21815">
                  <c:v>100</c:v>
                </c:pt>
                <c:pt idx="21816">
                  <c:v>137</c:v>
                </c:pt>
                <c:pt idx="21817">
                  <c:v>-37</c:v>
                </c:pt>
                <c:pt idx="21818">
                  <c:v>-219</c:v>
                </c:pt>
                <c:pt idx="21819">
                  <c:v>-250</c:v>
                </c:pt>
                <c:pt idx="21820">
                  <c:v>-147</c:v>
                </c:pt>
                <c:pt idx="21821">
                  <c:v>-34</c:v>
                </c:pt>
                <c:pt idx="21822">
                  <c:v>4</c:v>
                </c:pt>
                <c:pt idx="21823">
                  <c:v>-5</c:v>
                </c:pt>
                <c:pt idx="21824">
                  <c:v>13</c:v>
                </c:pt>
                <c:pt idx="21825">
                  <c:v>86</c:v>
                </c:pt>
                <c:pt idx="21826">
                  <c:v>163</c:v>
                </c:pt>
                <c:pt idx="21827">
                  <c:v>193</c:v>
                </c:pt>
                <c:pt idx="21828">
                  <c:v>199</c:v>
                </c:pt>
                <c:pt idx="21829">
                  <c:v>257</c:v>
                </c:pt>
                <c:pt idx="21830">
                  <c:v>398</c:v>
                </c:pt>
                <c:pt idx="21831">
                  <c:v>554</c:v>
                </c:pt>
                <c:pt idx="21832">
                  <c:v>606</c:v>
                </c:pt>
                <c:pt idx="21833">
                  <c:v>505</c:v>
                </c:pt>
                <c:pt idx="21834">
                  <c:v>324</c:v>
                </c:pt>
                <c:pt idx="21835">
                  <c:v>190</c:v>
                </c:pt>
                <c:pt idx="21836">
                  <c:v>165</c:v>
                </c:pt>
                <c:pt idx="21837">
                  <c:v>211</c:v>
                </c:pt>
                <c:pt idx="21838">
                  <c:v>250</c:v>
                </c:pt>
                <c:pt idx="21839">
                  <c:v>242</c:v>
                </c:pt>
                <c:pt idx="21840">
                  <c:v>199</c:v>
                </c:pt>
                <c:pt idx="21841">
                  <c:v>118</c:v>
                </c:pt>
                <c:pt idx="21842">
                  <c:v>-31</c:v>
                </c:pt>
                <c:pt idx="21843">
                  <c:v>-242</c:v>
                </c:pt>
                <c:pt idx="21844">
                  <c:v>-399</c:v>
                </c:pt>
                <c:pt idx="21845">
                  <c:v>-333</c:v>
                </c:pt>
                <c:pt idx="21846">
                  <c:v>20</c:v>
                </c:pt>
                <c:pt idx="21847">
                  <c:v>506</c:v>
                </c:pt>
                <c:pt idx="21848">
                  <c:v>839</c:v>
                </c:pt>
                <c:pt idx="21849">
                  <c:v>843</c:v>
                </c:pt>
                <c:pt idx="21850">
                  <c:v>608</c:v>
                </c:pt>
                <c:pt idx="21851">
                  <c:v>400</c:v>
                </c:pt>
                <c:pt idx="21852">
                  <c:v>415</c:v>
                </c:pt>
                <c:pt idx="21853">
                  <c:v>616</c:v>
                </c:pt>
                <c:pt idx="21854">
                  <c:v>824</c:v>
                </c:pt>
                <c:pt idx="21855">
                  <c:v>932</c:v>
                </c:pt>
                <c:pt idx="21856">
                  <c:v>987</c:v>
                </c:pt>
                <c:pt idx="21857">
                  <c:v>1054</c:v>
                </c:pt>
                <c:pt idx="21858">
                  <c:v>1048</c:v>
                </c:pt>
                <c:pt idx="21859">
                  <c:v>799</c:v>
                </c:pt>
                <c:pt idx="21860">
                  <c:v>330</c:v>
                </c:pt>
                <c:pt idx="21861">
                  <c:v>25</c:v>
                </c:pt>
                <c:pt idx="21862">
                  <c:v>410</c:v>
                </c:pt>
                <c:pt idx="21863">
                  <c:v>1639</c:v>
                </c:pt>
                <c:pt idx="21864">
                  <c:v>3168</c:v>
                </c:pt>
                <c:pt idx="21865">
                  <c:v>4014</c:v>
                </c:pt>
                <c:pt idx="21866">
                  <c:v>3489</c:v>
                </c:pt>
                <c:pt idx="21867">
                  <c:v>1803</c:v>
                </c:pt>
                <c:pt idx="21868">
                  <c:v>-25</c:v>
                </c:pt>
                <c:pt idx="21869">
                  <c:v>-934</c:v>
                </c:pt>
                <c:pt idx="21870">
                  <c:v>-623</c:v>
                </c:pt>
                <c:pt idx="21871">
                  <c:v>286</c:v>
                </c:pt>
                <c:pt idx="21872">
                  <c:v>870</c:v>
                </c:pt>
                <c:pt idx="21873">
                  <c:v>705</c:v>
                </c:pt>
                <c:pt idx="21874">
                  <c:v>125</c:v>
                </c:pt>
                <c:pt idx="21875">
                  <c:v>-242</c:v>
                </c:pt>
                <c:pt idx="21876">
                  <c:v>-138</c:v>
                </c:pt>
                <c:pt idx="21877">
                  <c:v>151</c:v>
                </c:pt>
                <c:pt idx="21878">
                  <c:v>244</c:v>
                </c:pt>
                <c:pt idx="21879">
                  <c:v>153</c:v>
                </c:pt>
                <c:pt idx="21880">
                  <c:v>256</c:v>
                </c:pt>
                <c:pt idx="21881">
                  <c:v>772</c:v>
                </c:pt>
                <c:pt idx="21882">
                  <c:v>1376</c:v>
                </c:pt>
                <c:pt idx="21883">
                  <c:v>1469</c:v>
                </c:pt>
                <c:pt idx="21884">
                  <c:v>834</c:v>
                </c:pt>
                <c:pt idx="21885">
                  <c:v>-57</c:v>
                </c:pt>
                <c:pt idx="21886">
                  <c:v>-473</c:v>
                </c:pt>
                <c:pt idx="21887">
                  <c:v>-144</c:v>
                </c:pt>
                <c:pt idx="21888">
                  <c:v>477</c:v>
                </c:pt>
                <c:pt idx="21889">
                  <c:v>724</c:v>
                </c:pt>
                <c:pt idx="21890">
                  <c:v>389</c:v>
                </c:pt>
                <c:pt idx="21891">
                  <c:v>-114</c:v>
                </c:pt>
                <c:pt idx="21892">
                  <c:v>-254</c:v>
                </c:pt>
                <c:pt idx="21893">
                  <c:v>67</c:v>
                </c:pt>
                <c:pt idx="21894">
                  <c:v>471</c:v>
                </c:pt>
                <c:pt idx="21895">
                  <c:v>551</c:v>
                </c:pt>
                <c:pt idx="21896">
                  <c:v>279</c:v>
                </c:pt>
                <c:pt idx="21897">
                  <c:v>-37</c:v>
                </c:pt>
                <c:pt idx="21898">
                  <c:v>-112</c:v>
                </c:pt>
                <c:pt idx="21899">
                  <c:v>61</c:v>
                </c:pt>
                <c:pt idx="21900">
                  <c:v>285</c:v>
                </c:pt>
                <c:pt idx="21901">
                  <c:v>395</c:v>
                </c:pt>
                <c:pt idx="21902">
                  <c:v>398</c:v>
                </c:pt>
                <c:pt idx="21903">
                  <c:v>402</c:v>
                </c:pt>
                <c:pt idx="21904">
                  <c:v>478</c:v>
                </c:pt>
                <c:pt idx="21905">
                  <c:v>603</c:v>
                </c:pt>
                <c:pt idx="21906">
                  <c:v>713</c:v>
                </c:pt>
                <c:pt idx="21907">
                  <c:v>772</c:v>
                </c:pt>
                <c:pt idx="21908">
                  <c:v>796</c:v>
                </c:pt>
                <c:pt idx="21909">
                  <c:v>829</c:v>
                </c:pt>
                <c:pt idx="21910">
                  <c:v>883</c:v>
                </c:pt>
                <c:pt idx="21911">
                  <c:v>908</c:v>
                </c:pt>
                <c:pt idx="21912">
                  <c:v>820</c:v>
                </c:pt>
                <c:pt idx="21913">
                  <c:v>581</c:v>
                </c:pt>
                <c:pt idx="21914">
                  <c:v>264</c:v>
                </c:pt>
                <c:pt idx="21915">
                  <c:v>23</c:v>
                </c:pt>
                <c:pt idx="21916">
                  <c:v>-36</c:v>
                </c:pt>
                <c:pt idx="21917">
                  <c:v>41</c:v>
                </c:pt>
                <c:pt idx="21918">
                  <c:v>114</c:v>
                </c:pt>
                <c:pt idx="21919">
                  <c:v>87</c:v>
                </c:pt>
                <c:pt idx="21920">
                  <c:v>5</c:v>
                </c:pt>
                <c:pt idx="21921">
                  <c:v>-17</c:v>
                </c:pt>
                <c:pt idx="21922">
                  <c:v>46</c:v>
                </c:pt>
                <c:pt idx="21923">
                  <c:v>101</c:v>
                </c:pt>
                <c:pt idx="21924">
                  <c:v>57</c:v>
                </c:pt>
                <c:pt idx="21925">
                  <c:v>-43</c:v>
                </c:pt>
                <c:pt idx="21926">
                  <c:v>-55</c:v>
                </c:pt>
                <c:pt idx="21927">
                  <c:v>87</c:v>
                </c:pt>
                <c:pt idx="21928">
                  <c:v>268</c:v>
                </c:pt>
                <c:pt idx="21929">
                  <c:v>301</c:v>
                </c:pt>
                <c:pt idx="21930">
                  <c:v>154</c:v>
                </c:pt>
                <c:pt idx="21931">
                  <c:v>0</c:v>
                </c:pt>
                <c:pt idx="21932">
                  <c:v>18</c:v>
                </c:pt>
                <c:pt idx="21933">
                  <c:v>174</c:v>
                </c:pt>
                <c:pt idx="21934">
                  <c:v>227</c:v>
                </c:pt>
                <c:pt idx="21935">
                  <c:v>14</c:v>
                </c:pt>
                <c:pt idx="21936">
                  <c:v>-337</c:v>
                </c:pt>
                <c:pt idx="21937">
                  <c:v>-518</c:v>
                </c:pt>
                <c:pt idx="21938">
                  <c:v>-382</c:v>
                </c:pt>
                <c:pt idx="21939">
                  <c:v>-127</c:v>
                </c:pt>
                <c:pt idx="21940">
                  <c:v>-91</c:v>
                </c:pt>
                <c:pt idx="21941">
                  <c:v>-363</c:v>
                </c:pt>
                <c:pt idx="21942">
                  <c:v>-662</c:v>
                </c:pt>
                <c:pt idx="21943">
                  <c:v>-641</c:v>
                </c:pt>
                <c:pt idx="21944">
                  <c:v>-284</c:v>
                </c:pt>
                <c:pt idx="21945">
                  <c:v>42</c:v>
                </c:pt>
                <c:pt idx="21946">
                  <c:v>-15</c:v>
                </c:pt>
                <c:pt idx="21947">
                  <c:v>-411</c:v>
                </c:pt>
                <c:pt idx="21948">
                  <c:v>-722</c:v>
                </c:pt>
                <c:pt idx="21949">
                  <c:v>-589</c:v>
                </c:pt>
                <c:pt idx="21950">
                  <c:v>-93</c:v>
                </c:pt>
                <c:pt idx="21951">
                  <c:v>332</c:v>
                </c:pt>
                <c:pt idx="21952">
                  <c:v>335</c:v>
                </c:pt>
                <c:pt idx="21953">
                  <c:v>-35</c:v>
                </c:pt>
                <c:pt idx="21954">
                  <c:v>-437</c:v>
                </c:pt>
                <c:pt idx="21955">
                  <c:v>-592</c:v>
                </c:pt>
                <c:pt idx="21956">
                  <c:v>-507</c:v>
                </c:pt>
                <c:pt idx="21957">
                  <c:v>-381</c:v>
                </c:pt>
                <c:pt idx="21958">
                  <c:v>-359</c:v>
                </c:pt>
                <c:pt idx="21959">
                  <c:v>-430</c:v>
                </c:pt>
                <c:pt idx="21960">
                  <c:v>-513</c:v>
                </c:pt>
                <c:pt idx="21961">
                  <c:v>-557</c:v>
                </c:pt>
                <c:pt idx="21962">
                  <c:v>-537</c:v>
                </c:pt>
                <c:pt idx="21963">
                  <c:v>-414</c:v>
                </c:pt>
                <c:pt idx="21964">
                  <c:v>-161</c:v>
                </c:pt>
                <c:pt idx="21965">
                  <c:v>148</c:v>
                </c:pt>
                <c:pt idx="21966">
                  <c:v>346</c:v>
                </c:pt>
                <c:pt idx="21967">
                  <c:v>305</c:v>
                </c:pt>
                <c:pt idx="21968">
                  <c:v>82</c:v>
                </c:pt>
                <c:pt idx="21969">
                  <c:v>-114</c:v>
                </c:pt>
                <c:pt idx="21970">
                  <c:v>-117</c:v>
                </c:pt>
                <c:pt idx="21971">
                  <c:v>51</c:v>
                </c:pt>
                <c:pt idx="21972">
                  <c:v>229</c:v>
                </c:pt>
                <c:pt idx="21973">
                  <c:v>274</c:v>
                </c:pt>
                <c:pt idx="21974">
                  <c:v>178</c:v>
                </c:pt>
                <c:pt idx="21975">
                  <c:v>12</c:v>
                </c:pt>
                <c:pt idx="21976">
                  <c:v>-177</c:v>
                </c:pt>
                <c:pt idx="21977">
                  <c:v>-396</c:v>
                </c:pt>
                <c:pt idx="21978">
                  <c:v>-628</c:v>
                </c:pt>
                <c:pt idx="21979">
                  <c:v>-781</c:v>
                </c:pt>
                <c:pt idx="21980">
                  <c:v>-757</c:v>
                </c:pt>
                <c:pt idx="21981">
                  <c:v>-565</c:v>
                </c:pt>
                <c:pt idx="21982">
                  <c:v>-349</c:v>
                </c:pt>
                <c:pt idx="21983">
                  <c:v>-267</c:v>
                </c:pt>
                <c:pt idx="21984">
                  <c:v>-349</c:v>
                </c:pt>
                <c:pt idx="21985">
                  <c:v>-463</c:v>
                </c:pt>
                <c:pt idx="21986">
                  <c:v>-441</c:v>
                </c:pt>
                <c:pt idx="21987">
                  <c:v>-240</c:v>
                </c:pt>
                <c:pt idx="21988">
                  <c:v>21</c:v>
                </c:pt>
                <c:pt idx="21989">
                  <c:v>175</c:v>
                </c:pt>
                <c:pt idx="21990">
                  <c:v>143</c:v>
                </c:pt>
                <c:pt idx="21991">
                  <c:v>-25</c:v>
                </c:pt>
                <c:pt idx="21992">
                  <c:v>-228</c:v>
                </c:pt>
                <c:pt idx="21993">
                  <c:v>-398</c:v>
                </c:pt>
                <c:pt idx="21994">
                  <c:v>-512</c:v>
                </c:pt>
                <c:pt idx="21995">
                  <c:v>-545</c:v>
                </c:pt>
                <c:pt idx="21996">
                  <c:v>-458</c:v>
                </c:pt>
                <c:pt idx="21997">
                  <c:v>-249</c:v>
                </c:pt>
                <c:pt idx="21998">
                  <c:v>-1</c:v>
                </c:pt>
                <c:pt idx="21999">
                  <c:v>164</c:v>
                </c:pt>
                <c:pt idx="22000">
                  <c:v>195</c:v>
                </c:pt>
                <c:pt idx="22001">
                  <c:v>152</c:v>
                </c:pt>
                <c:pt idx="22002">
                  <c:v>137</c:v>
                </c:pt>
                <c:pt idx="22003">
                  <c:v>178</c:v>
                </c:pt>
                <c:pt idx="22004">
                  <c:v>193</c:v>
                </c:pt>
                <c:pt idx="22005">
                  <c:v>95</c:v>
                </c:pt>
                <c:pt idx="22006">
                  <c:v>-99</c:v>
                </c:pt>
                <c:pt idx="22007">
                  <c:v>-278</c:v>
                </c:pt>
                <c:pt idx="22008">
                  <c:v>-340</c:v>
                </c:pt>
                <c:pt idx="22009">
                  <c:v>-297</c:v>
                </c:pt>
                <c:pt idx="22010">
                  <c:v>-246</c:v>
                </c:pt>
                <c:pt idx="22011">
                  <c:v>-252</c:v>
                </c:pt>
                <c:pt idx="22012">
                  <c:v>-293</c:v>
                </c:pt>
                <c:pt idx="22013">
                  <c:v>-311</c:v>
                </c:pt>
                <c:pt idx="22014">
                  <c:v>-308</c:v>
                </c:pt>
                <c:pt idx="22015">
                  <c:v>-356</c:v>
                </c:pt>
                <c:pt idx="22016">
                  <c:v>-499</c:v>
                </c:pt>
                <c:pt idx="22017">
                  <c:v>-662</c:v>
                </c:pt>
                <c:pt idx="22018">
                  <c:v>-687</c:v>
                </c:pt>
                <c:pt idx="22019">
                  <c:v>-482</c:v>
                </c:pt>
                <c:pt idx="22020">
                  <c:v>-123</c:v>
                </c:pt>
                <c:pt idx="22021">
                  <c:v>197</c:v>
                </c:pt>
                <c:pt idx="22022">
                  <c:v>339</c:v>
                </c:pt>
                <c:pt idx="22023">
                  <c:v>328</c:v>
                </c:pt>
                <c:pt idx="22024">
                  <c:v>298</c:v>
                </c:pt>
                <c:pt idx="22025">
                  <c:v>339</c:v>
                </c:pt>
                <c:pt idx="22026">
                  <c:v>410</c:v>
                </c:pt>
                <c:pt idx="22027">
                  <c:v>413</c:v>
                </c:pt>
                <c:pt idx="22028">
                  <c:v>320</c:v>
                </c:pt>
                <c:pt idx="22029">
                  <c:v>217</c:v>
                </c:pt>
                <c:pt idx="22030">
                  <c:v>202</c:v>
                </c:pt>
                <c:pt idx="22031">
                  <c:v>255</c:v>
                </c:pt>
                <c:pt idx="22032">
                  <c:v>256</c:v>
                </c:pt>
                <c:pt idx="22033">
                  <c:v>132</c:v>
                </c:pt>
                <c:pt idx="22034">
                  <c:v>-25</c:v>
                </c:pt>
                <c:pt idx="22035">
                  <c:v>-26</c:v>
                </c:pt>
                <c:pt idx="22036">
                  <c:v>219</c:v>
                </c:pt>
                <c:pt idx="22037">
                  <c:v>567</c:v>
                </c:pt>
                <c:pt idx="22038">
                  <c:v>745</c:v>
                </c:pt>
                <c:pt idx="22039">
                  <c:v>601</c:v>
                </c:pt>
                <c:pt idx="22040">
                  <c:v>255</c:v>
                </c:pt>
                <c:pt idx="22041">
                  <c:v>-4</c:v>
                </c:pt>
                <c:pt idx="22042">
                  <c:v>9</c:v>
                </c:pt>
                <c:pt idx="22043">
                  <c:v>236</c:v>
                </c:pt>
                <c:pt idx="22044">
                  <c:v>470</c:v>
                </c:pt>
                <c:pt idx="22045">
                  <c:v>580</c:v>
                </c:pt>
                <c:pt idx="22046">
                  <c:v>606</c:v>
                </c:pt>
                <c:pt idx="22047">
                  <c:v>644</c:v>
                </c:pt>
                <c:pt idx="22048">
                  <c:v>696</c:v>
                </c:pt>
                <c:pt idx="22049">
                  <c:v>664</c:v>
                </c:pt>
                <c:pt idx="22050">
                  <c:v>488</c:v>
                </c:pt>
                <c:pt idx="22051">
                  <c:v>246</c:v>
                </c:pt>
                <c:pt idx="22052">
                  <c:v>80</c:v>
                </c:pt>
                <c:pt idx="22053">
                  <c:v>46</c:v>
                </c:pt>
                <c:pt idx="22054">
                  <c:v>68</c:v>
                </c:pt>
                <c:pt idx="22055">
                  <c:v>46</c:v>
                </c:pt>
                <c:pt idx="22056">
                  <c:v>-28</c:v>
                </c:pt>
                <c:pt idx="22057">
                  <c:v>-70</c:v>
                </c:pt>
                <c:pt idx="22058">
                  <c:v>5</c:v>
                </c:pt>
                <c:pt idx="22059">
                  <c:v>217</c:v>
                </c:pt>
                <c:pt idx="22060">
                  <c:v>552</c:v>
                </c:pt>
                <c:pt idx="22061">
                  <c:v>975</c:v>
                </c:pt>
                <c:pt idx="22062">
                  <c:v>1410</c:v>
                </c:pt>
                <c:pt idx="22063">
                  <c:v>1699</c:v>
                </c:pt>
                <c:pt idx="22064">
                  <c:v>1680</c:v>
                </c:pt>
                <c:pt idx="22065">
                  <c:v>1337</c:v>
                </c:pt>
                <c:pt idx="22066">
                  <c:v>869</c:v>
                </c:pt>
                <c:pt idx="22067">
                  <c:v>555</c:v>
                </c:pt>
                <c:pt idx="22068">
                  <c:v>538</c:v>
                </c:pt>
                <c:pt idx="22069">
                  <c:v>746</c:v>
                </c:pt>
                <c:pt idx="22070">
                  <c:v>1026</c:v>
                </c:pt>
                <c:pt idx="22071">
                  <c:v>1331</c:v>
                </c:pt>
                <c:pt idx="22072">
                  <c:v>1737</c:v>
                </c:pt>
                <c:pt idx="22073">
                  <c:v>2272</c:v>
                </c:pt>
                <c:pt idx="22074">
                  <c:v>2765</c:v>
                </c:pt>
                <c:pt idx="22075">
                  <c:v>2893</c:v>
                </c:pt>
                <c:pt idx="22076">
                  <c:v>2378</c:v>
                </c:pt>
                <c:pt idx="22077">
                  <c:v>1163</c:v>
                </c:pt>
                <c:pt idx="22078">
                  <c:v>-572</c:v>
                </c:pt>
                <c:pt idx="22079">
                  <c:v>-2505</c:v>
                </c:pt>
                <c:pt idx="22080">
                  <c:v>-4261</c:v>
                </c:pt>
                <c:pt idx="22081">
                  <c:v>-5493</c:v>
                </c:pt>
                <c:pt idx="22082">
                  <c:v>-5986</c:v>
                </c:pt>
                <c:pt idx="22083">
                  <c:v>-5767</c:v>
                </c:pt>
                <c:pt idx="22084">
                  <c:v>-5107</c:v>
                </c:pt>
                <c:pt idx="22085">
                  <c:v>-4378</c:v>
                </c:pt>
                <c:pt idx="22086">
                  <c:v>-3833</c:v>
                </c:pt>
                <c:pt idx="22087">
                  <c:v>-3495</c:v>
                </c:pt>
                <c:pt idx="22088">
                  <c:v>-3229</c:v>
                </c:pt>
                <c:pt idx="22089">
                  <c:v>-2906</c:v>
                </c:pt>
                <c:pt idx="22090">
                  <c:v>-2502</c:v>
                </c:pt>
                <c:pt idx="22091">
                  <c:v>-2084</c:v>
                </c:pt>
                <c:pt idx="22092">
                  <c:v>-1740</c:v>
                </c:pt>
                <c:pt idx="22093">
                  <c:v>-1526</c:v>
                </c:pt>
                <c:pt idx="22094">
                  <c:v>-1432</c:v>
                </c:pt>
                <c:pt idx="22095">
                  <c:v>-1374</c:v>
                </c:pt>
                <c:pt idx="22096">
                  <c:v>-1220</c:v>
                </c:pt>
                <c:pt idx="22097">
                  <c:v>-878</c:v>
                </c:pt>
                <c:pt idx="22098">
                  <c:v>-387</c:v>
                </c:pt>
                <c:pt idx="22099">
                  <c:v>84</c:v>
                </c:pt>
                <c:pt idx="22100">
                  <c:v>369</c:v>
                </c:pt>
                <c:pt idx="22101">
                  <c:v>432</c:v>
                </c:pt>
                <c:pt idx="22102">
                  <c:v>380</c:v>
                </c:pt>
                <c:pt idx="22103">
                  <c:v>342</c:v>
                </c:pt>
                <c:pt idx="22104">
                  <c:v>351</c:v>
                </c:pt>
                <c:pt idx="22105">
                  <c:v>338</c:v>
                </c:pt>
                <c:pt idx="22106">
                  <c:v>249</c:v>
                </c:pt>
                <c:pt idx="22107">
                  <c:v>111</c:v>
                </c:pt>
                <c:pt idx="22108">
                  <c:v>15</c:v>
                </c:pt>
                <c:pt idx="22109">
                  <c:v>21</c:v>
                </c:pt>
                <c:pt idx="22110">
                  <c:v>117</c:v>
                </c:pt>
                <c:pt idx="22111">
                  <c:v>248</c:v>
                </c:pt>
                <c:pt idx="22112">
                  <c:v>367</c:v>
                </c:pt>
                <c:pt idx="22113">
                  <c:v>451</c:v>
                </c:pt>
                <c:pt idx="22114">
                  <c:v>479</c:v>
                </c:pt>
                <c:pt idx="22115">
                  <c:v>432</c:v>
                </c:pt>
                <c:pt idx="22116">
                  <c:v>321</c:v>
                </c:pt>
                <c:pt idx="22117">
                  <c:v>212</c:v>
                </c:pt>
                <c:pt idx="22118">
                  <c:v>202</c:v>
                </c:pt>
                <c:pt idx="22119">
                  <c:v>347</c:v>
                </c:pt>
                <c:pt idx="22120">
                  <c:v>608</c:v>
                </c:pt>
                <c:pt idx="22121">
                  <c:v>863</c:v>
                </c:pt>
                <c:pt idx="22122">
                  <c:v>992</c:v>
                </c:pt>
                <c:pt idx="22123">
                  <c:v>962</c:v>
                </c:pt>
                <c:pt idx="22124">
                  <c:v>848</c:v>
                </c:pt>
                <c:pt idx="22125">
                  <c:v>761</c:v>
                </c:pt>
                <c:pt idx="22126">
                  <c:v>764</c:v>
                </c:pt>
                <c:pt idx="22127">
                  <c:v>833</c:v>
                </c:pt>
                <c:pt idx="22128">
                  <c:v>896</c:v>
                </c:pt>
                <c:pt idx="22129">
                  <c:v>893</c:v>
                </c:pt>
                <c:pt idx="22130">
                  <c:v>817</c:v>
                </c:pt>
                <c:pt idx="22131">
                  <c:v>700</c:v>
                </c:pt>
                <c:pt idx="22132">
                  <c:v>599</c:v>
                </c:pt>
                <c:pt idx="22133">
                  <c:v>571</c:v>
                </c:pt>
                <c:pt idx="22134">
                  <c:v>638</c:v>
                </c:pt>
                <c:pt idx="22135">
                  <c:v>751</c:v>
                </c:pt>
                <c:pt idx="22136">
                  <c:v>812</c:v>
                </c:pt>
                <c:pt idx="22137">
                  <c:v>757</c:v>
                </c:pt>
                <c:pt idx="22138">
                  <c:v>637</c:v>
                </c:pt>
                <c:pt idx="22139">
                  <c:v>592</c:v>
                </c:pt>
                <c:pt idx="22140">
                  <c:v>719</c:v>
                </c:pt>
                <c:pt idx="22141">
                  <c:v>955</c:v>
                </c:pt>
                <c:pt idx="22142">
                  <c:v>1130</c:v>
                </c:pt>
                <c:pt idx="22143">
                  <c:v>1126</c:v>
                </c:pt>
                <c:pt idx="22144">
                  <c:v>993</c:v>
                </c:pt>
                <c:pt idx="22145">
                  <c:v>884</c:v>
                </c:pt>
                <c:pt idx="22146">
                  <c:v>882</c:v>
                </c:pt>
                <c:pt idx="22147">
                  <c:v>922</c:v>
                </c:pt>
                <c:pt idx="22148">
                  <c:v>885</c:v>
                </c:pt>
                <c:pt idx="22149">
                  <c:v>746</c:v>
                </c:pt>
                <c:pt idx="22150">
                  <c:v>601</c:v>
                </c:pt>
                <c:pt idx="22151">
                  <c:v>537</c:v>
                </c:pt>
                <c:pt idx="22152">
                  <c:v>515</c:v>
                </c:pt>
                <c:pt idx="22153">
                  <c:v>427</c:v>
                </c:pt>
                <c:pt idx="22154">
                  <c:v>274</c:v>
                </c:pt>
                <c:pt idx="22155">
                  <c:v>241</c:v>
                </c:pt>
                <c:pt idx="22156">
                  <c:v>536</c:v>
                </c:pt>
                <c:pt idx="22157">
                  <c:v>1128</c:v>
                </c:pt>
                <c:pt idx="22158">
                  <c:v>1690</c:v>
                </c:pt>
                <c:pt idx="22159">
                  <c:v>1852</c:v>
                </c:pt>
                <c:pt idx="22160">
                  <c:v>1563</c:v>
                </c:pt>
                <c:pt idx="22161">
                  <c:v>1160</c:v>
                </c:pt>
                <c:pt idx="22162">
                  <c:v>1056</c:v>
                </c:pt>
                <c:pt idx="22163">
                  <c:v>1334</c:v>
                </c:pt>
                <c:pt idx="22164">
                  <c:v>1684</c:v>
                </c:pt>
                <c:pt idx="22165">
                  <c:v>1746</c:v>
                </c:pt>
                <c:pt idx="22166">
                  <c:v>1484</c:v>
                </c:pt>
                <c:pt idx="22167">
                  <c:v>1185</c:v>
                </c:pt>
                <c:pt idx="22168">
                  <c:v>1131</c:v>
                </c:pt>
                <c:pt idx="22169">
                  <c:v>1333</c:v>
                </c:pt>
                <c:pt idx="22170">
                  <c:v>1625</c:v>
                </c:pt>
                <c:pt idx="22171">
                  <c:v>1948</c:v>
                </c:pt>
                <c:pt idx="22172">
                  <c:v>2419</c:v>
                </c:pt>
                <c:pt idx="22173">
                  <c:v>3081</c:v>
                </c:pt>
                <c:pt idx="22174">
                  <c:v>3666</c:v>
                </c:pt>
                <c:pt idx="22175">
                  <c:v>3734</c:v>
                </c:pt>
                <c:pt idx="22176">
                  <c:v>3100</c:v>
                </c:pt>
                <c:pt idx="22177">
                  <c:v>2077</c:v>
                </c:pt>
                <c:pt idx="22178">
                  <c:v>1256</c:v>
                </c:pt>
                <c:pt idx="22179">
                  <c:v>1009</c:v>
                </c:pt>
                <c:pt idx="22180">
                  <c:v>1236</c:v>
                </c:pt>
                <c:pt idx="22181">
                  <c:v>1554</c:v>
                </c:pt>
                <c:pt idx="22182">
                  <c:v>1682</c:v>
                </c:pt>
                <c:pt idx="22183">
                  <c:v>1628</c:v>
                </c:pt>
                <c:pt idx="22184">
                  <c:v>1557</c:v>
                </c:pt>
                <c:pt idx="22185">
                  <c:v>1573</c:v>
                </c:pt>
                <c:pt idx="22186">
                  <c:v>1648</c:v>
                </c:pt>
                <c:pt idx="22187">
                  <c:v>1722</c:v>
                </c:pt>
                <c:pt idx="22188">
                  <c:v>1786</c:v>
                </c:pt>
                <c:pt idx="22189">
                  <c:v>1872</c:v>
                </c:pt>
                <c:pt idx="22190">
                  <c:v>1997</c:v>
                </c:pt>
                <c:pt idx="22191">
                  <c:v>2137</c:v>
                </c:pt>
                <c:pt idx="22192">
                  <c:v>2255</c:v>
                </c:pt>
                <c:pt idx="22193">
                  <c:v>2319</c:v>
                </c:pt>
                <c:pt idx="22194">
                  <c:v>2293</c:v>
                </c:pt>
                <c:pt idx="22195">
                  <c:v>2154</c:v>
                </c:pt>
                <c:pt idx="22196">
                  <c:v>1924</c:v>
                </c:pt>
                <c:pt idx="22197">
                  <c:v>1678</c:v>
                </c:pt>
                <c:pt idx="22198">
                  <c:v>1503</c:v>
                </c:pt>
                <c:pt idx="22199">
                  <c:v>1433</c:v>
                </c:pt>
                <c:pt idx="22200">
                  <c:v>1432</c:v>
                </c:pt>
                <c:pt idx="22201">
                  <c:v>1447</c:v>
                </c:pt>
                <c:pt idx="22202">
                  <c:v>1456</c:v>
                </c:pt>
                <c:pt idx="22203">
                  <c:v>1471</c:v>
                </c:pt>
                <c:pt idx="22204">
                  <c:v>1501</c:v>
                </c:pt>
                <c:pt idx="22205">
                  <c:v>1530</c:v>
                </c:pt>
                <c:pt idx="22206">
                  <c:v>1547</c:v>
                </c:pt>
                <c:pt idx="22207">
                  <c:v>1570</c:v>
                </c:pt>
                <c:pt idx="22208">
                  <c:v>1637</c:v>
                </c:pt>
                <c:pt idx="22209">
                  <c:v>1756</c:v>
                </c:pt>
                <c:pt idx="22210">
                  <c:v>1878</c:v>
                </c:pt>
                <c:pt idx="22211">
                  <c:v>1926</c:v>
                </c:pt>
                <c:pt idx="22212">
                  <c:v>1864</c:v>
                </c:pt>
                <c:pt idx="22213">
                  <c:v>1737</c:v>
                </c:pt>
                <c:pt idx="22214">
                  <c:v>1634</c:v>
                </c:pt>
                <c:pt idx="22215">
                  <c:v>1620</c:v>
                </c:pt>
                <c:pt idx="22216">
                  <c:v>1686</c:v>
                </c:pt>
                <c:pt idx="22217">
                  <c:v>1777</c:v>
                </c:pt>
                <c:pt idx="22218">
                  <c:v>1847</c:v>
                </c:pt>
                <c:pt idx="22219">
                  <c:v>1886</c:v>
                </c:pt>
                <c:pt idx="22220">
                  <c:v>1894</c:v>
                </c:pt>
                <c:pt idx="22221">
                  <c:v>1848</c:v>
                </c:pt>
                <c:pt idx="22222">
                  <c:v>1725</c:v>
                </c:pt>
                <c:pt idx="22223">
                  <c:v>1543</c:v>
                </c:pt>
                <c:pt idx="22224">
                  <c:v>1368</c:v>
                </c:pt>
                <c:pt idx="22225">
                  <c:v>1264</c:v>
                </c:pt>
                <c:pt idx="22226">
                  <c:v>1229</c:v>
                </c:pt>
                <c:pt idx="22227">
                  <c:v>1214</c:v>
                </c:pt>
                <c:pt idx="22228">
                  <c:v>1183</c:v>
                </c:pt>
                <c:pt idx="22229">
                  <c:v>1159</c:v>
                </c:pt>
                <c:pt idx="22230">
                  <c:v>1173</c:v>
                </c:pt>
                <c:pt idx="22231">
                  <c:v>1210</c:v>
                </c:pt>
                <c:pt idx="22232">
                  <c:v>1200</c:v>
                </c:pt>
                <c:pt idx="22233">
                  <c:v>1098</c:v>
                </c:pt>
                <c:pt idx="22234">
                  <c:v>943</c:v>
                </c:pt>
                <c:pt idx="22235">
                  <c:v>832</c:v>
                </c:pt>
                <c:pt idx="22236">
                  <c:v>831</c:v>
                </c:pt>
                <c:pt idx="22237">
                  <c:v>918</c:v>
                </c:pt>
                <c:pt idx="22238">
                  <c:v>1018</c:v>
                </c:pt>
                <c:pt idx="22239">
                  <c:v>1084</c:v>
                </c:pt>
                <c:pt idx="22240">
                  <c:v>1139</c:v>
                </c:pt>
                <c:pt idx="22241">
                  <c:v>1221</c:v>
                </c:pt>
                <c:pt idx="22242">
                  <c:v>1312</c:v>
                </c:pt>
                <c:pt idx="22243">
                  <c:v>1326</c:v>
                </c:pt>
                <c:pt idx="22244">
                  <c:v>1182</c:v>
                </c:pt>
                <c:pt idx="22245">
                  <c:v>909</c:v>
                </c:pt>
                <c:pt idx="22246">
                  <c:v>656</c:v>
                </c:pt>
                <c:pt idx="22247">
                  <c:v>581</c:v>
                </c:pt>
                <c:pt idx="22248">
                  <c:v>715</c:v>
                </c:pt>
                <c:pt idx="22249">
                  <c:v>925</c:v>
                </c:pt>
                <c:pt idx="22250">
                  <c:v>1040</c:v>
                </c:pt>
                <c:pt idx="22251">
                  <c:v>1025</c:v>
                </c:pt>
                <c:pt idx="22252">
                  <c:v>1012</c:v>
                </c:pt>
                <c:pt idx="22253">
                  <c:v>1153</c:v>
                </c:pt>
                <c:pt idx="22254">
                  <c:v>1435</c:v>
                </c:pt>
                <c:pt idx="22255">
                  <c:v>1662</c:v>
                </c:pt>
                <c:pt idx="22256">
                  <c:v>1642</c:v>
                </c:pt>
                <c:pt idx="22257">
                  <c:v>1377</c:v>
                </c:pt>
                <c:pt idx="22258">
                  <c:v>1061</c:v>
                </c:pt>
                <c:pt idx="22259">
                  <c:v>886</c:v>
                </c:pt>
                <c:pt idx="22260">
                  <c:v>864</c:v>
                </c:pt>
                <c:pt idx="22261">
                  <c:v>855</c:v>
                </c:pt>
                <c:pt idx="22262">
                  <c:v>757</c:v>
                </c:pt>
                <c:pt idx="22263">
                  <c:v>632</c:v>
                </c:pt>
                <c:pt idx="22264">
                  <c:v>632</c:v>
                </c:pt>
                <c:pt idx="22265">
                  <c:v>801</c:v>
                </c:pt>
                <c:pt idx="22266">
                  <c:v>992</c:v>
                </c:pt>
                <c:pt idx="22267">
                  <c:v>993</c:v>
                </c:pt>
                <c:pt idx="22268">
                  <c:v>745</c:v>
                </c:pt>
                <c:pt idx="22269">
                  <c:v>418</c:v>
                </c:pt>
                <c:pt idx="22270">
                  <c:v>266</c:v>
                </c:pt>
                <c:pt idx="22271">
                  <c:v>383</c:v>
                </c:pt>
                <c:pt idx="22272">
                  <c:v>616</c:v>
                </c:pt>
                <c:pt idx="22273">
                  <c:v>712</c:v>
                </c:pt>
                <c:pt idx="22274">
                  <c:v>556</c:v>
                </c:pt>
                <c:pt idx="22275">
                  <c:v>276</c:v>
                </c:pt>
                <c:pt idx="22276">
                  <c:v>115</c:v>
                </c:pt>
                <c:pt idx="22277">
                  <c:v>206</c:v>
                </c:pt>
                <c:pt idx="22278">
                  <c:v>447</c:v>
                </c:pt>
                <c:pt idx="22279">
                  <c:v>619</c:v>
                </c:pt>
                <c:pt idx="22280">
                  <c:v>595</c:v>
                </c:pt>
                <c:pt idx="22281">
                  <c:v>467</c:v>
                </c:pt>
                <c:pt idx="22282">
                  <c:v>453</c:v>
                </c:pt>
                <c:pt idx="22283">
                  <c:v>698</c:v>
                </c:pt>
                <c:pt idx="22284">
                  <c:v>1143</c:v>
                </c:pt>
                <c:pt idx="22285">
                  <c:v>1594</c:v>
                </c:pt>
                <c:pt idx="22286">
                  <c:v>1884</c:v>
                </c:pt>
                <c:pt idx="22287">
                  <c:v>1989</c:v>
                </c:pt>
                <c:pt idx="22288">
                  <c:v>1979</c:v>
                </c:pt>
                <c:pt idx="22289">
                  <c:v>1909</c:v>
                </c:pt>
                <c:pt idx="22290">
                  <c:v>1772</c:v>
                </c:pt>
                <c:pt idx="22291">
                  <c:v>1567</c:v>
                </c:pt>
                <c:pt idx="22292">
                  <c:v>1374</c:v>
                </c:pt>
                <c:pt idx="22293">
                  <c:v>1324</c:v>
                </c:pt>
                <c:pt idx="22294">
                  <c:v>1488</c:v>
                </c:pt>
                <c:pt idx="22295">
                  <c:v>1795</c:v>
                </c:pt>
                <c:pt idx="22296">
                  <c:v>2082</c:v>
                </c:pt>
                <c:pt idx="22297">
                  <c:v>2236</c:v>
                </c:pt>
                <c:pt idx="22298">
                  <c:v>2283</c:v>
                </c:pt>
                <c:pt idx="22299">
                  <c:v>2318</c:v>
                </c:pt>
                <c:pt idx="22300">
                  <c:v>2377</c:v>
                </c:pt>
                <c:pt idx="22301">
                  <c:v>2378</c:v>
                </c:pt>
                <c:pt idx="22302">
                  <c:v>2222</c:v>
                </c:pt>
                <c:pt idx="22303">
                  <c:v>1930</c:v>
                </c:pt>
                <c:pt idx="22304">
                  <c:v>1666</c:v>
                </c:pt>
                <c:pt idx="22305">
                  <c:v>1587</c:v>
                </c:pt>
                <c:pt idx="22306">
                  <c:v>1681</c:v>
                </c:pt>
                <c:pt idx="22307">
                  <c:v>1763</c:v>
                </c:pt>
                <c:pt idx="22308">
                  <c:v>1670</c:v>
                </c:pt>
                <c:pt idx="22309">
                  <c:v>1439</c:v>
                </c:pt>
                <c:pt idx="22310">
                  <c:v>1293</c:v>
                </c:pt>
                <c:pt idx="22311">
                  <c:v>1404</c:v>
                </c:pt>
                <c:pt idx="22312">
                  <c:v>1702</c:v>
                </c:pt>
                <c:pt idx="22313">
                  <c:v>1940</c:v>
                </c:pt>
                <c:pt idx="22314">
                  <c:v>1953</c:v>
                </c:pt>
                <c:pt idx="22315">
                  <c:v>1822</c:v>
                </c:pt>
                <c:pt idx="22316">
                  <c:v>1736</c:v>
                </c:pt>
                <c:pt idx="22317">
                  <c:v>1713</c:v>
                </c:pt>
                <c:pt idx="22318">
                  <c:v>1543</c:v>
                </c:pt>
                <c:pt idx="22319">
                  <c:v>1085</c:v>
                </c:pt>
                <c:pt idx="22320">
                  <c:v>580</c:v>
                </c:pt>
                <c:pt idx="22321">
                  <c:v>563</c:v>
                </c:pt>
                <c:pt idx="22322">
                  <c:v>1324</c:v>
                </c:pt>
                <c:pt idx="22323">
                  <c:v>2477</c:v>
                </c:pt>
                <c:pt idx="22324">
                  <c:v>3162</c:v>
                </c:pt>
                <c:pt idx="22325">
                  <c:v>2779</c:v>
                </c:pt>
                <c:pt idx="22326">
                  <c:v>1574</c:v>
                </c:pt>
                <c:pt idx="22327">
                  <c:v>447</c:v>
                </c:pt>
                <c:pt idx="22328">
                  <c:v>159</c:v>
                </c:pt>
                <c:pt idx="22329">
                  <c:v>700</c:v>
                </c:pt>
                <c:pt idx="22330">
                  <c:v>1402</c:v>
                </c:pt>
                <c:pt idx="22331">
                  <c:v>1623</c:v>
                </c:pt>
                <c:pt idx="22332">
                  <c:v>1294</c:v>
                </c:pt>
                <c:pt idx="22333">
                  <c:v>853</c:v>
                </c:pt>
                <c:pt idx="22334">
                  <c:v>735</c:v>
                </c:pt>
                <c:pt idx="22335">
                  <c:v>991</c:v>
                </c:pt>
                <c:pt idx="22336">
                  <c:v>1334</c:v>
                </c:pt>
                <c:pt idx="22337">
                  <c:v>1474</c:v>
                </c:pt>
                <c:pt idx="22338">
                  <c:v>1363</c:v>
                </c:pt>
                <c:pt idx="22339">
                  <c:v>1156</c:v>
                </c:pt>
                <c:pt idx="22340">
                  <c:v>1006</c:v>
                </c:pt>
                <c:pt idx="22341">
                  <c:v>930</c:v>
                </c:pt>
                <c:pt idx="22342">
                  <c:v>840</c:v>
                </c:pt>
                <c:pt idx="22343">
                  <c:v>679</c:v>
                </c:pt>
                <c:pt idx="22344">
                  <c:v>507</c:v>
                </c:pt>
                <c:pt idx="22345">
                  <c:v>434</c:v>
                </c:pt>
                <c:pt idx="22346">
                  <c:v>496</c:v>
                </c:pt>
                <c:pt idx="22347">
                  <c:v>611</c:v>
                </c:pt>
                <c:pt idx="22348">
                  <c:v>700</c:v>
                </c:pt>
                <c:pt idx="22349">
                  <c:v>825</c:v>
                </c:pt>
                <c:pt idx="22350">
                  <c:v>1142</c:v>
                </c:pt>
                <c:pt idx="22351">
                  <c:v>1653</c:v>
                </c:pt>
                <c:pt idx="22352">
                  <c:v>2045</c:v>
                </c:pt>
                <c:pt idx="22353">
                  <c:v>1912</c:v>
                </c:pt>
                <c:pt idx="22354">
                  <c:v>1243</c:v>
                </c:pt>
                <c:pt idx="22355">
                  <c:v>615</c:v>
                </c:pt>
                <c:pt idx="22356">
                  <c:v>753</c:v>
                </c:pt>
                <c:pt idx="22357">
                  <c:v>1771</c:v>
                </c:pt>
                <c:pt idx="22358">
                  <c:v>2895</c:v>
                </c:pt>
                <c:pt idx="22359">
                  <c:v>3083</c:v>
                </c:pt>
                <c:pt idx="22360">
                  <c:v>2011</c:v>
                </c:pt>
                <c:pt idx="22361">
                  <c:v>427</c:v>
                </c:pt>
                <c:pt idx="22362">
                  <c:v>-540</c:v>
                </c:pt>
                <c:pt idx="22363">
                  <c:v>-429</c:v>
                </c:pt>
                <c:pt idx="22364">
                  <c:v>202</c:v>
                </c:pt>
                <c:pt idx="22365">
                  <c:v>446</c:v>
                </c:pt>
                <c:pt idx="22366">
                  <c:v>-20</c:v>
                </c:pt>
                <c:pt idx="22367">
                  <c:v>-704</c:v>
                </c:pt>
                <c:pt idx="22368">
                  <c:v>-912</c:v>
                </c:pt>
                <c:pt idx="22369">
                  <c:v>-496</c:v>
                </c:pt>
                <c:pt idx="22370">
                  <c:v>68</c:v>
                </c:pt>
                <c:pt idx="22371">
                  <c:v>256</c:v>
                </c:pt>
                <c:pt idx="22372">
                  <c:v>29</c:v>
                </c:pt>
                <c:pt idx="22373">
                  <c:v>-207</c:v>
                </c:pt>
                <c:pt idx="22374">
                  <c:v>-97</c:v>
                </c:pt>
                <c:pt idx="22375">
                  <c:v>303</c:v>
                </c:pt>
                <c:pt idx="22376">
                  <c:v>645</c:v>
                </c:pt>
                <c:pt idx="22377">
                  <c:v>686</c:v>
                </c:pt>
                <c:pt idx="22378">
                  <c:v>528</c:v>
                </c:pt>
                <c:pt idx="22379">
                  <c:v>456</c:v>
                </c:pt>
                <c:pt idx="22380">
                  <c:v>610</c:v>
                </c:pt>
                <c:pt idx="22381">
                  <c:v>852</c:v>
                </c:pt>
                <c:pt idx="22382">
                  <c:v>941</c:v>
                </c:pt>
                <c:pt idx="22383">
                  <c:v>784</c:v>
                </c:pt>
                <c:pt idx="22384">
                  <c:v>516</c:v>
                </c:pt>
                <c:pt idx="22385">
                  <c:v>331</c:v>
                </c:pt>
                <c:pt idx="22386">
                  <c:v>292</c:v>
                </c:pt>
                <c:pt idx="22387">
                  <c:v>317</c:v>
                </c:pt>
                <c:pt idx="22388">
                  <c:v>330</c:v>
                </c:pt>
                <c:pt idx="22389">
                  <c:v>342</c:v>
                </c:pt>
                <c:pt idx="22390">
                  <c:v>388</c:v>
                </c:pt>
                <c:pt idx="22391">
                  <c:v>420</c:v>
                </c:pt>
                <c:pt idx="22392">
                  <c:v>359</c:v>
                </c:pt>
                <c:pt idx="22393">
                  <c:v>284</c:v>
                </c:pt>
                <c:pt idx="22394">
                  <c:v>489</c:v>
                </c:pt>
                <c:pt idx="22395">
                  <c:v>1227</c:v>
                </c:pt>
                <c:pt idx="22396">
                  <c:v>2336</c:v>
                </c:pt>
                <c:pt idx="22397">
                  <c:v>3177</c:v>
                </c:pt>
                <c:pt idx="22398">
                  <c:v>3077</c:v>
                </c:pt>
                <c:pt idx="22399">
                  <c:v>1922</c:v>
                </c:pt>
                <c:pt idx="22400">
                  <c:v>339</c:v>
                </c:pt>
                <c:pt idx="22401">
                  <c:v>-782</c:v>
                </c:pt>
                <c:pt idx="22402">
                  <c:v>-985</c:v>
                </c:pt>
                <c:pt idx="22403">
                  <c:v>-547</c:v>
                </c:pt>
                <c:pt idx="22404">
                  <c:v>-119</c:v>
                </c:pt>
                <c:pt idx="22405">
                  <c:v>-109</c:v>
                </c:pt>
                <c:pt idx="22406">
                  <c:v>-384</c:v>
                </c:pt>
                <c:pt idx="22407">
                  <c:v>-523</c:v>
                </c:pt>
                <c:pt idx="22408">
                  <c:v>-291</c:v>
                </c:pt>
                <c:pt idx="22409">
                  <c:v>140</c:v>
                </c:pt>
                <c:pt idx="22410">
                  <c:v>412</c:v>
                </c:pt>
                <c:pt idx="22411">
                  <c:v>333</c:v>
                </c:pt>
                <c:pt idx="22412">
                  <c:v>31</c:v>
                </c:pt>
                <c:pt idx="22413">
                  <c:v>-223</c:v>
                </c:pt>
                <c:pt idx="22414">
                  <c:v>-292</c:v>
                </c:pt>
                <c:pt idx="22415">
                  <c:v>-252</c:v>
                </c:pt>
                <c:pt idx="22416">
                  <c:v>-239</c:v>
                </c:pt>
                <c:pt idx="22417">
                  <c:v>-271</c:v>
                </c:pt>
                <c:pt idx="22418">
                  <c:v>-238</c:v>
                </c:pt>
                <c:pt idx="22419">
                  <c:v>-64</c:v>
                </c:pt>
                <c:pt idx="22420">
                  <c:v>169</c:v>
                </c:pt>
                <c:pt idx="22421">
                  <c:v>293</c:v>
                </c:pt>
                <c:pt idx="22422">
                  <c:v>232</c:v>
                </c:pt>
                <c:pt idx="22423">
                  <c:v>94</c:v>
                </c:pt>
                <c:pt idx="22424">
                  <c:v>46</c:v>
                </c:pt>
                <c:pt idx="22425">
                  <c:v>132</c:v>
                </c:pt>
                <c:pt idx="22426">
                  <c:v>232</c:v>
                </c:pt>
                <c:pt idx="22427">
                  <c:v>210</c:v>
                </c:pt>
                <c:pt idx="22428">
                  <c:v>92</c:v>
                </c:pt>
                <c:pt idx="22429">
                  <c:v>53</c:v>
                </c:pt>
                <c:pt idx="22430">
                  <c:v>230</c:v>
                </c:pt>
                <c:pt idx="22431">
                  <c:v>557</c:v>
                </c:pt>
                <c:pt idx="22432">
                  <c:v>810</c:v>
                </c:pt>
                <c:pt idx="22433">
                  <c:v>813</c:v>
                </c:pt>
                <c:pt idx="22434">
                  <c:v>596</c:v>
                </c:pt>
                <c:pt idx="22435">
                  <c:v>354</c:v>
                </c:pt>
                <c:pt idx="22436">
                  <c:v>268</c:v>
                </c:pt>
                <c:pt idx="22437">
                  <c:v>358</c:v>
                </c:pt>
                <c:pt idx="22438">
                  <c:v>488</c:v>
                </c:pt>
                <c:pt idx="22439">
                  <c:v>499</c:v>
                </c:pt>
                <c:pt idx="22440">
                  <c:v>345</c:v>
                </c:pt>
                <c:pt idx="22441">
                  <c:v>125</c:v>
                </c:pt>
                <c:pt idx="22442">
                  <c:v>13</c:v>
                </c:pt>
                <c:pt idx="22443">
                  <c:v>130</c:v>
                </c:pt>
                <c:pt idx="22444">
                  <c:v>464</c:v>
                </c:pt>
                <c:pt idx="22445">
                  <c:v>862</c:v>
                </c:pt>
                <c:pt idx="22446">
                  <c:v>1137</c:v>
                </c:pt>
                <c:pt idx="22447">
                  <c:v>1197</c:v>
                </c:pt>
                <c:pt idx="22448">
                  <c:v>1097</c:v>
                </c:pt>
                <c:pt idx="22449">
                  <c:v>980</c:v>
                </c:pt>
                <c:pt idx="22450">
                  <c:v>936</c:v>
                </c:pt>
                <c:pt idx="22451">
                  <c:v>925</c:v>
                </c:pt>
                <c:pt idx="22452">
                  <c:v>811</c:v>
                </c:pt>
                <c:pt idx="22453">
                  <c:v>503</c:v>
                </c:pt>
                <c:pt idx="22454">
                  <c:v>55</c:v>
                </c:pt>
                <c:pt idx="22455">
                  <c:v>-351</c:v>
                </c:pt>
                <c:pt idx="22456">
                  <c:v>-545</c:v>
                </c:pt>
                <c:pt idx="22457">
                  <c:v>-484</c:v>
                </c:pt>
                <c:pt idx="22458">
                  <c:v>-279</c:v>
                </c:pt>
                <c:pt idx="22459">
                  <c:v>-79</c:v>
                </c:pt>
                <c:pt idx="22460">
                  <c:v>37</c:v>
                </c:pt>
                <c:pt idx="22461">
                  <c:v>99</c:v>
                </c:pt>
                <c:pt idx="22462">
                  <c:v>145</c:v>
                </c:pt>
                <c:pt idx="22463">
                  <c:v>155</c:v>
                </c:pt>
                <c:pt idx="22464">
                  <c:v>74</c:v>
                </c:pt>
                <c:pt idx="22465">
                  <c:v>-78</c:v>
                </c:pt>
                <c:pt idx="22466">
                  <c:v>-177</c:v>
                </c:pt>
                <c:pt idx="22467">
                  <c:v>-106</c:v>
                </c:pt>
                <c:pt idx="22468">
                  <c:v>89</c:v>
                </c:pt>
                <c:pt idx="22469">
                  <c:v>209</c:v>
                </c:pt>
                <c:pt idx="22470">
                  <c:v>113</c:v>
                </c:pt>
                <c:pt idx="22471">
                  <c:v>-84</c:v>
                </c:pt>
                <c:pt idx="22472">
                  <c:v>-84</c:v>
                </c:pt>
                <c:pt idx="22473">
                  <c:v>287</c:v>
                </c:pt>
                <c:pt idx="22474">
                  <c:v>865</c:v>
                </c:pt>
                <c:pt idx="22475">
                  <c:v>1288</c:v>
                </c:pt>
                <c:pt idx="22476">
                  <c:v>1379</c:v>
                </c:pt>
                <c:pt idx="22477">
                  <c:v>1342</c:v>
                </c:pt>
                <c:pt idx="22478">
                  <c:v>1536</c:v>
                </c:pt>
                <c:pt idx="22479">
                  <c:v>2055</c:v>
                </c:pt>
                <c:pt idx="22480">
                  <c:v>2587</c:v>
                </c:pt>
                <c:pt idx="22481">
                  <c:v>2708</c:v>
                </c:pt>
                <c:pt idx="22482">
                  <c:v>2319</c:v>
                </c:pt>
                <c:pt idx="22483">
                  <c:v>1741</c:v>
                </c:pt>
                <c:pt idx="22484">
                  <c:v>1401</c:v>
                </c:pt>
                <c:pt idx="22485">
                  <c:v>1444</c:v>
                </c:pt>
                <c:pt idx="22486">
                  <c:v>1671</c:v>
                </c:pt>
                <c:pt idx="22487">
                  <c:v>1800</c:v>
                </c:pt>
                <c:pt idx="22488">
                  <c:v>1730</c:v>
                </c:pt>
                <c:pt idx="22489">
                  <c:v>1547</c:v>
                </c:pt>
                <c:pt idx="22490">
                  <c:v>1345</c:v>
                </c:pt>
                <c:pt idx="22491">
                  <c:v>1111</c:v>
                </c:pt>
                <c:pt idx="22492">
                  <c:v>804</c:v>
                </c:pt>
                <c:pt idx="22493">
                  <c:v>481</c:v>
                </c:pt>
                <c:pt idx="22494">
                  <c:v>293</c:v>
                </c:pt>
                <c:pt idx="22495">
                  <c:v>340</c:v>
                </c:pt>
                <c:pt idx="22496">
                  <c:v>559</c:v>
                </c:pt>
                <c:pt idx="22497">
                  <c:v>767</c:v>
                </c:pt>
                <c:pt idx="22498">
                  <c:v>819</c:v>
                </c:pt>
                <c:pt idx="22499">
                  <c:v>703</c:v>
                </c:pt>
                <c:pt idx="22500">
                  <c:v>0</c:v>
                </c:pt>
                <c:pt idx="22501">
                  <c:v>3</c:v>
                </c:pt>
                <c:pt idx="22502">
                  <c:v>15</c:v>
                </c:pt>
                <c:pt idx="22503">
                  <c:v>40</c:v>
                </c:pt>
                <c:pt idx="22504">
                  <c:v>73</c:v>
                </c:pt>
                <c:pt idx="22505">
                  <c:v>96</c:v>
                </c:pt>
                <c:pt idx="22506">
                  <c:v>93</c:v>
                </c:pt>
                <c:pt idx="22507">
                  <c:v>68</c:v>
                </c:pt>
                <c:pt idx="22508">
                  <c:v>51</c:v>
                </c:pt>
                <c:pt idx="22509">
                  <c:v>71</c:v>
                </c:pt>
                <c:pt idx="22510">
                  <c:v>119</c:v>
                </c:pt>
                <c:pt idx="22511">
                  <c:v>152</c:v>
                </c:pt>
                <c:pt idx="22512">
                  <c:v>138</c:v>
                </c:pt>
                <c:pt idx="22513">
                  <c:v>98</c:v>
                </c:pt>
                <c:pt idx="22514">
                  <c:v>93</c:v>
                </c:pt>
                <c:pt idx="22515">
                  <c:v>141</c:v>
                </c:pt>
                <c:pt idx="22516">
                  <c:v>185</c:v>
                </c:pt>
                <c:pt idx="22517">
                  <c:v>149</c:v>
                </c:pt>
                <c:pt idx="22518">
                  <c:v>50</c:v>
                </c:pt>
                <c:pt idx="22519">
                  <c:v>9</c:v>
                </c:pt>
                <c:pt idx="22520">
                  <c:v>118</c:v>
                </c:pt>
                <c:pt idx="22521">
                  <c:v>264</c:v>
                </c:pt>
                <c:pt idx="22522">
                  <c:v>161</c:v>
                </c:pt>
                <c:pt idx="22523">
                  <c:v>-396</c:v>
                </c:pt>
                <c:pt idx="22524">
                  <c:v>-1283</c:v>
                </c:pt>
                <c:pt idx="22525">
                  <c:v>-2069</c:v>
                </c:pt>
                <c:pt idx="22526">
                  <c:v>-2369</c:v>
                </c:pt>
                <c:pt idx="22527">
                  <c:v>-2179</c:v>
                </c:pt>
                <c:pt idx="22528">
                  <c:v>-1886</c:v>
                </c:pt>
                <c:pt idx="22529">
                  <c:v>-1908</c:v>
                </c:pt>
                <c:pt idx="22530">
                  <c:v>-2344</c:v>
                </c:pt>
                <c:pt idx="22531">
                  <c:v>-2947</c:v>
                </c:pt>
                <c:pt idx="22532">
                  <c:v>-3405</c:v>
                </c:pt>
                <c:pt idx="22533">
                  <c:v>-3612</c:v>
                </c:pt>
                <c:pt idx="22534">
                  <c:v>-3664</c:v>
                </c:pt>
                <c:pt idx="22535">
                  <c:v>-3672</c:v>
                </c:pt>
                <c:pt idx="22536">
                  <c:v>-3633</c:v>
                </c:pt>
                <c:pt idx="22537">
                  <c:v>-3503</c:v>
                </c:pt>
                <c:pt idx="22538">
                  <c:v>-3313</c:v>
                </c:pt>
                <c:pt idx="22539">
                  <c:v>-3153</c:v>
                </c:pt>
                <c:pt idx="22540">
                  <c:v>-3041</c:v>
                </c:pt>
                <c:pt idx="22541">
                  <c:v>-2863</c:v>
                </c:pt>
                <c:pt idx="22542">
                  <c:v>-2503</c:v>
                </c:pt>
                <c:pt idx="22543">
                  <c:v>-2005</c:v>
                </c:pt>
                <c:pt idx="22544">
                  <c:v>-1567</c:v>
                </c:pt>
                <c:pt idx="22545">
                  <c:v>-1361</c:v>
                </c:pt>
                <c:pt idx="22546">
                  <c:v>-1368</c:v>
                </c:pt>
                <c:pt idx="22547">
                  <c:v>-1416</c:v>
                </c:pt>
                <c:pt idx="22548">
                  <c:v>-1366</c:v>
                </c:pt>
                <c:pt idx="22549">
                  <c:v>-1230</c:v>
                </c:pt>
                <c:pt idx="22550">
                  <c:v>-1111</c:v>
                </c:pt>
                <c:pt idx="22551">
                  <c:v>-1065</c:v>
                </c:pt>
                <c:pt idx="22552">
                  <c:v>-1042</c:v>
                </c:pt>
                <c:pt idx="22553">
                  <c:v>-966</c:v>
                </c:pt>
                <c:pt idx="22554">
                  <c:v>-825</c:v>
                </c:pt>
                <c:pt idx="22555">
                  <c:v>-667</c:v>
                </c:pt>
                <c:pt idx="22556">
                  <c:v>-527</c:v>
                </c:pt>
                <c:pt idx="22557">
                  <c:v>-390</c:v>
                </c:pt>
                <c:pt idx="22558">
                  <c:v>-232</c:v>
                </c:pt>
                <c:pt idx="22559">
                  <c:v>-83</c:v>
                </c:pt>
                <c:pt idx="22560">
                  <c:v>-12</c:v>
                </c:pt>
                <c:pt idx="22561">
                  <c:v>-60</c:v>
                </c:pt>
                <c:pt idx="22562">
                  <c:v>-191</c:v>
                </c:pt>
                <c:pt idx="22563">
                  <c:v>-337</c:v>
                </c:pt>
                <c:pt idx="22564">
                  <c:v>-465</c:v>
                </c:pt>
                <c:pt idx="22565">
                  <c:v>-596</c:v>
                </c:pt>
                <c:pt idx="22566">
                  <c:v>-742</c:v>
                </c:pt>
                <c:pt idx="22567">
                  <c:v>-842</c:v>
                </c:pt>
                <c:pt idx="22568">
                  <c:v>-785</c:v>
                </c:pt>
                <c:pt idx="22569">
                  <c:v>-520</c:v>
                </c:pt>
                <c:pt idx="22570">
                  <c:v>-138</c:v>
                </c:pt>
                <c:pt idx="22571">
                  <c:v>154</c:v>
                </c:pt>
                <c:pt idx="22572">
                  <c:v>174</c:v>
                </c:pt>
                <c:pt idx="22573">
                  <c:v>-103</c:v>
                </c:pt>
                <c:pt idx="22574">
                  <c:v>-513</c:v>
                </c:pt>
                <c:pt idx="22575">
                  <c:v>-805</c:v>
                </c:pt>
                <c:pt idx="22576">
                  <c:v>-823</c:v>
                </c:pt>
                <c:pt idx="22577">
                  <c:v>-614</c:v>
                </c:pt>
                <c:pt idx="22578">
                  <c:v>-395</c:v>
                </c:pt>
                <c:pt idx="22579">
                  <c:v>-384</c:v>
                </c:pt>
                <c:pt idx="22580">
                  <c:v>-612</c:v>
                </c:pt>
                <c:pt idx="22581">
                  <c:v>-884</c:v>
                </c:pt>
                <c:pt idx="22582">
                  <c:v>-936</c:v>
                </c:pt>
                <c:pt idx="22583">
                  <c:v>-663</c:v>
                </c:pt>
                <c:pt idx="22584">
                  <c:v>-221</c:v>
                </c:pt>
                <c:pt idx="22585">
                  <c:v>101</c:v>
                </c:pt>
                <c:pt idx="22586">
                  <c:v>115</c:v>
                </c:pt>
                <c:pt idx="22587">
                  <c:v>-144</c:v>
                </c:pt>
                <c:pt idx="22588">
                  <c:v>-488</c:v>
                </c:pt>
                <c:pt idx="22589">
                  <c:v>-745</c:v>
                </c:pt>
                <c:pt idx="22590">
                  <c:v>-861</c:v>
                </c:pt>
                <c:pt idx="22591">
                  <c:v>-865</c:v>
                </c:pt>
                <c:pt idx="22592">
                  <c:v>-791</c:v>
                </c:pt>
                <c:pt idx="22593">
                  <c:v>-652</c:v>
                </c:pt>
                <c:pt idx="22594">
                  <c:v>-465</c:v>
                </c:pt>
                <c:pt idx="22595">
                  <c:v>-271</c:v>
                </c:pt>
                <c:pt idx="22596">
                  <c:v>-116</c:v>
                </c:pt>
                <c:pt idx="22597">
                  <c:v>-19</c:v>
                </c:pt>
                <c:pt idx="22598">
                  <c:v>33</c:v>
                </c:pt>
                <c:pt idx="22599">
                  <c:v>73</c:v>
                </c:pt>
                <c:pt idx="22600">
                  <c:v>134</c:v>
                </c:pt>
                <c:pt idx="22601">
                  <c:v>238</c:v>
                </c:pt>
                <c:pt idx="22602">
                  <c:v>377</c:v>
                </c:pt>
                <c:pt idx="22603">
                  <c:v>497</c:v>
                </c:pt>
                <c:pt idx="22604">
                  <c:v>521</c:v>
                </c:pt>
                <c:pt idx="22605">
                  <c:v>412</c:v>
                </c:pt>
                <c:pt idx="22606">
                  <c:v>217</c:v>
                </c:pt>
                <c:pt idx="22607">
                  <c:v>41</c:v>
                </c:pt>
                <c:pt idx="22608">
                  <c:v>-25</c:v>
                </c:pt>
                <c:pt idx="22609">
                  <c:v>28</c:v>
                </c:pt>
                <c:pt idx="22610">
                  <c:v>150</c:v>
                </c:pt>
                <c:pt idx="22611">
                  <c:v>280</c:v>
                </c:pt>
                <c:pt idx="22612">
                  <c:v>390</c:v>
                </c:pt>
                <c:pt idx="22613">
                  <c:v>477</c:v>
                </c:pt>
                <c:pt idx="22614">
                  <c:v>534</c:v>
                </c:pt>
                <c:pt idx="22615">
                  <c:v>541</c:v>
                </c:pt>
                <c:pt idx="22616">
                  <c:v>486</c:v>
                </c:pt>
                <c:pt idx="22617">
                  <c:v>385</c:v>
                </c:pt>
                <c:pt idx="22618">
                  <c:v>262</c:v>
                </c:pt>
                <c:pt idx="22619">
                  <c:v>124</c:v>
                </c:pt>
                <c:pt idx="22620">
                  <c:v>-27</c:v>
                </c:pt>
                <c:pt idx="22621">
                  <c:v>-165</c:v>
                </c:pt>
                <c:pt idx="22622">
                  <c:v>-210</c:v>
                </c:pt>
                <c:pt idx="22623">
                  <c:v>-102</c:v>
                </c:pt>
                <c:pt idx="22624">
                  <c:v>122</c:v>
                </c:pt>
                <c:pt idx="22625">
                  <c:v>313</c:v>
                </c:pt>
                <c:pt idx="22626">
                  <c:v>323</c:v>
                </c:pt>
                <c:pt idx="22627">
                  <c:v>152</c:v>
                </c:pt>
                <c:pt idx="22628">
                  <c:v>-35</c:v>
                </c:pt>
                <c:pt idx="22629">
                  <c:v>-63</c:v>
                </c:pt>
                <c:pt idx="22630">
                  <c:v>72</c:v>
                </c:pt>
                <c:pt idx="22631">
                  <c:v>197</c:v>
                </c:pt>
                <c:pt idx="22632">
                  <c:v>142</c:v>
                </c:pt>
                <c:pt idx="22633">
                  <c:v>-66</c:v>
                </c:pt>
                <c:pt idx="22634">
                  <c:v>-226</c:v>
                </c:pt>
                <c:pt idx="22635">
                  <c:v>-171</c:v>
                </c:pt>
                <c:pt idx="22636">
                  <c:v>45</c:v>
                </c:pt>
                <c:pt idx="22637">
                  <c:v>208</c:v>
                </c:pt>
                <c:pt idx="22638">
                  <c:v>164</c:v>
                </c:pt>
                <c:pt idx="22639">
                  <c:v>-20</c:v>
                </c:pt>
                <c:pt idx="22640">
                  <c:v>-148</c:v>
                </c:pt>
                <c:pt idx="22641">
                  <c:v>-121</c:v>
                </c:pt>
                <c:pt idx="22642">
                  <c:v>-39</c:v>
                </c:pt>
                <c:pt idx="22643">
                  <c:v>-78</c:v>
                </c:pt>
                <c:pt idx="22644">
                  <c:v>-282</c:v>
                </c:pt>
                <c:pt idx="22645">
                  <c:v>-511</c:v>
                </c:pt>
                <c:pt idx="22646">
                  <c:v>-584</c:v>
                </c:pt>
                <c:pt idx="22647">
                  <c:v>-459</c:v>
                </c:pt>
                <c:pt idx="22648">
                  <c:v>-242</c:v>
                </c:pt>
                <c:pt idx="22649">
                  <c:v>-58</c:v>
                </c:pt>
                <c:pt idx="22650">
                  <c:v>63</c:v>
                </c:pt>
                <c:pt idx="22651">
                  <c:v>164</c:v>
                </c:pt>
                <c:pt idx="22652">
                  <c:v>265</c:v>
                </c:pt>
                <c:pt idx="22653">
                  <c:v>320</c:v>
                </c:pt>
                <c:pt idx="22654">
                  <c:v>278</c:v>
                </c:pt>
                <c:pt idx="22655">
                  <c:v>140</c:v>
                </c:pt>
                <c:pt idx="22656">
                  <c:v>-42</c:v>
                </c:pt>
                <c:pt idx="22657">
                  <c:v>-224</c:v>
                </c:pt>
                <c:pt idx="22658">
                  <c:v>-393</c:v>
                </c:pt>
                <c:pt idx="22659">
                  <c:v>-541</c:v>
                </c:pt>
                <c:pt idx="22660">
                  <c:v>-641</c:v>
                </c:pt>
                <c:pt idx="22661">
                  <c:v>-645</c:v>
                </c:pt>
                <c:pt idx="22662">
                  <c:v>-513</c:v>
                </c:pt>
                <c:pt idx="22663">
                  <c:v>-237</c:v>
                </c:pt>
                <c:pt idx="22664">
                  <c:v>138</c:v>
                </c:pt>
                <c:pt idx="22665">
                  <c:v>508</c:v>
                </c:pt>
                <c:pt idx="22666">
                  <c:v>741</c:v>
                </c:pt>
                <c:pt idx="22667">
                  <c:v>762</c:v>
                </c:pt>
                <c:pt idx="22668">
                  <c:v>627</c:v>
                </c:pt>
                <c:pt idx="22669">
                  <c:v>475</c:v>
                </c:pt>
                <c:pt idx="22670">
                  <c:v>394</c:v>
                </c:pt>
                <c:pt idx="22671">
                  <c:v>326</c:v>
                </c:pt>
                <c:pt idx="22672">
                  <c:v>154</c:v>
                </c:pt>
                <c:pt idx="22673">
                  <c:v>-120</c:v>
                </c:pt>
                <c:pt idx="22674">
                  <c:v>-327</c:v>
                </c:pt>
                <c:pt idx="22675">
                  <c:v>-293</c:v>
                </c:pt>
                <c:pt idx="22676">
                  <c:v>-58</c:v>
                </c:pt>
                <c:pt idx="22677">
                  <c:v>126</c:v>
                </c:pt>
                <c:pt idx="22678">
                  <c:v>44</c:v>
                </c:pt>
                <c:pt idx="22679">
                  <c:v>-251</c:v>
                </c:pt>
                <c:pt idx="22680">
                  <c:v>-485</c:v>
                </c:pt>
                <c:pt idx="22681">
                  <c:v>-424</c:v>
                </c:pt>
                <c:pt idx="22682">
                  <c:v>-101</c:v>
                </c:pt>
                <c:pt idx="22683">
                  <c:v>233</c:v>
                </c:pt>
                <c:pt idx="22684">
                  <c:v>358</c:v>
                </c:pt>
                <c:pt idx="22685">
                  <c:v>269</c:v>
                </c:pt>
                <c:pt idx="22686">
                  <c:v>146</c:v>
                </c:pt>
                <c:pt idx="22687">
                  <c:v>177</c:v>
                </c:pt>
                <c:pt idx="22688">
                  <c:v>387</c:v>
                </c:pt>
                <c:pt idx="22689">
                  <c:v>626</c:v>
                </c:pt>
                <c:pt idx="22690">
                  <c:v>691</c:v>
                </c:pt>
                <c:pt idx="22691">
                  <c:v>498</c:v>
                </c:pt>
                <c:pt idx="22692">
                  <c:v>169</c:v>
                </c:pt>
                <c:pt idx="22693">
                  <c:v>-58</c:v>
                </c:pt>
                <c:pt idx="22694">
                  <c:v>-32</c:v>
                </c:pt>
                <c:pt idx="22695">
                  <c:v>175</c:v>
                </c:pt>
                <c:pt idx="22696">
                  <c:v>347</c:v>
                </c:pt>
                <c:pt idx="22697">
                  <c:v>347</c:v>
                </c:pt>
                <c:pt idx="22698">
                  <c:v>268</c:v>
                </c:pt>
                <c:pt idx="22699">
                  <c:v>304</c:v>
                </c:pt>
                <c:pt idx="22700">
                  <c:v>502</c:v>
                </c:pt>
                <c:pt idx="22701">
                  <c:v>665</c:v>
                </c:pt>
                <c:pt idx="22702">
                  <c:v>571</c:v>
                </c:pt>
                <c:pt idx="22703">
                  <c:v>252</c:v>
                </c:pt>
                <c:pt idx="22704">
                  <c:v>19</c:v>
                </c:pt>
                <c:pt idx="22705">
                  <c:v>159</c:v>
                </c:pt>
                <c:pt idx="22706">
                  <c:v>622</c:v>
                </c:pt>
                <c:pt idx="22707">
                  <c:v>1041</c:v>
                </c:pt>
                <c:pt idx="22708">
                  <c:v>1075</c:v>
                </c:pt>
                <c:pt idx="22709">
                  <c:v>709</c:v>
                </c:pt>
                <c:pt idx="22710">
                  <c:v>225</c:v>
                </c:pt>
                <c:pt idx="22711">
                  <c:v>-83</c:v>
                </c:pt>
                <c:pt idx="22712">
                  <c:v>-151</c:v>
                </c:pt>
                <c:pt idx="22713">
                  <c:v>-99</c:v>
                </c:pt>
                <c:pt idx="22714">
                  <c:v>-50</c:v>
                </c:pt>
                <c:pt idx="22715">
                  <c:v>-18</c:v>
                </c:pt>
                <c:pt idx="22716">
                  <c:v>44</c:v>
                </c:pt>
                <c:pt idx="22717">
                  <c:v>147</c:v>
                </c:pt>
                <c:pt idx="22718">
                  <c:v>253</c:v>
                </c:pt>
                <c:pt idx="22719">
                  <c:v>331</c:v>
                </c:pt>
                <c:pt idx="22720">
                  <c:v>380</c:v>
                </c:pt>
                <c:pt idx="22721">
                  <c:v>384</c:v>
                </c:pt>
                <c:pt idx="22722">
                  <c:v>291</c:v>
                </c:pt>
                <c:pt idx="22723">
                  <c:v>88</c:v>
                </c:pt>
                <c:pt idx="22724">
                  <c:v>-113</c:v>
                </c:pt>
                <c:pt idx="22725">
                  <c:v>-134</c:v>
                </c:pt>
                <c:pt idx="22726">
                  <c:v>96</c:v>
                </c:pt>
                <c:pt idx="22727">
                  <c:v>422</c:v>
                </c:pt>
                <c:pt idx="22728">
                  <c:v>560</c:v>
                </c:pt>
                <c:pt idx="22729">
                  <c:v>379</c:v>
                </c:pt>
                <c:pt idx="22730">
                  <c:v>59</c:v>
                </c:pt>
                <c:pt idx="22731">
                  <c:v>-47</c:v>
                </c:pt>
                <c:pt idx="22732">
                  <c:v>274</c:v>
                </c:pt>
                <c:pt idx="22733">
                  <c:v>904</c:v>
                </c:pt>
                <c:pt idx="22734">
                  <c:v>1508</c:v>
                </c:pt>
                <c:pt idx="22735">
                  <c:v>1820</c:v>
                </c:pt>
                <c:pt idx="22736">
                  <c:v>1782</c:v>
                </c:pt>
                <c:pt idx="22737">
                  <c:v>1450</c:v>
                </c:pt>
                <c:pt idx="22738">
                  <c:v>847</c:v>
                </c:pt>
                <c:pt idx="22739">
                  <c:v>6</c:v>
                </c:pt>
                <c:pt idx="22740">
                  <c:v>-858</c:v>
                </c:pt>
                <c:pt idx="22741">
                  <c:v>-1321</c:v>
                </c:pt>
                <c:pt idx="22742">
                  <c:v>-1030</c:v>
                </c:pt>
                <c:pt idx="22743">
                  <c:v>-53</c:v>
                </c:pt>
                <c:pt idx="22744">
                  <c:v>1101</c:v>
                </c:pt>
                <c:pt idx="22745">
                  <c:v>1876</c:v>
                </c:pt>
                <c:pt idx="22746">
                  <c:v>2084</c:v>
                </c:pt>
                <c:pt idx="22747">
                  <c:v>1933</c:v>
                </c:pt>
                <c:pt idx="22748">
                  <c:v>1641</c:v>
                </c:pt>
                <c:pt idx="22749">
                  <c:v>1151</c:v>
                </c:pt>
                <c:pt idx="22750">
                  <c:v>266</c:v>
                </c:pt>
                <c:pt idx="22751">
                  <c:v>-948</c:v>
                </c:pt>
                <c:pt idx="22752">
                  <c:v>-2036</c:v>
                </c:pt>
                <c:pt idx="22753">
                  <c:v>-2496</c:v>
                </c:pt>
                <c:pt idx="22754">
                  <c:v>-2258</c:v>
                </c:pt>
                <c:pt idx="22755">
                  <c:v>-1742</c:v>
                </c:pt>
                <c:pt idx="22756">
                  <c:v>-1442</c:v>
                </c:pt>
                <c:pt idx="22757">
                  <c:v>-1488</c:v>
                </c:pt>
                <c:pt idx="22758">
                  <c:v>-1631</c:v>
                </c:pt>
                <c:pt idx="22759">
                  <c:v>-1581</c:v>
                </c:pt>
                <c:pt idx="22760">
                  <c:v>-1277</c:v>
                </c:pt>
                <c:pt idx="22761">
                  <c:v>-816</c:v>
                </c:pt>
                <c:pt idx="22762">
                  <c:v>-251</c:v>
                </c:pt>
                <c:pt idx="22763">
                  <c:v>438</c:v>
                </c:pt>
                <c:pt idx="22764">
                  <c:v>1183</c:v>
                </c:pt>
                <c:pt idx="22765">
                  <c:v>1737</c:v>
                </c:pt>
                <c:pt idx="22766">
                  <c:v>1841</c:v>
                </c:pt>
                <c:pt idx="22767">
                  <c:v>1478</c:v>
                </c:pt>
                <c:pt idx="22768">
                  <c:v>902</c:v>
                </c:pt>
                <c:pt idx="22769">
                  <c:v>428</c:v>
                </c:pt>
                <c:pt idx="22770">
                  <c:v>191</c:v>
                </c:pt>
                <c:pt idx="22771">
                  <c:v>140</c:v>
                </c:pt>
                <c:pt idx="22772">
                  <c:v>185</c:v>
                </c:pt>
                <c:pt idx="22773">
                  <c:v>303</c:v>
                </c:pt>
                <c:pt idx="22774">
                  <c:v>487</c:v>
                </c:pt>
                <c:pt idx="22775">
                  <c:v>662</c:v>
                </c:pt>
                <c:pt idx="22776">
                  <c:v>717</c:v>
                </c:pt>
                <c:pt idx="22777">
                  <c:v>604</c:v>
                </c:pt>
                <c:pt idx="22778">
                  <c:v>388</c:v>
                </c:pt>
                <c:pt idx="22779">
                  <c:v>189</c:v>
                </c:pt>
                <c:pt idx="22780">
                  <c:v>86</c:v>
                </c:pt>
                <c:pt idx="22781">
                  <c:v>78</c:v>
                </c:pt>
                <c:pt idx="22782">
                  <c:v>103</c:v>
                </c:pt>
                <c:pt idx="22783">
                  <c:v>88</c:v>
                </c:pt>
                <c:pt idx="22784">
                  <c:v>42</c:v>
                </c:pt>
                <c:pt idx="22785">
                  <c:v>168</c:v>
                </c:pt>
                <c:pt idx="22786">
                  <c:v>848</c:v>
                </c:pt>
                <c:pt idx="22787">
                  <c:v>2379</c:v>
                </c:pt>
                <c:pt idx="22788">
                  <c:v>4552</c:v>
                </c:pt>
                <c:pt idx="22789">
                  <c:v>6494</c:v>
                </c:pt>
                <c:pt idx="22790">
                  <c:v>7088</c:v>
                </c:pt>
                <c:pt idx="22791">
                  <c:v>5747</c:v>
                </c:pt>
                <c:pt idx="22792">
                  <c:v>2906</c:v>
                </c:pt>
                <c:pt idx="22793">
                  <c:v>-253</c:v>
                </c:pt>
                <c:pt idx="22794">
                  <c:v>-2625</c:v>
                </c:pt>
                <c:pt idx="22795">
                  <c:v>-3810</c:v>
                </c:pt>
                <c:pt idx="22796">
                  <c:v>-4090</c:v>
                </c:pt>
                <c:pt idx="22797">
                  <c:v>-3925</c:v>
                </c:pt>
                <c:pt idx="22798">
                  <c:v>-3560</c:v>
                </c:pt>
                <c:pt idx="22799">
                  <c:v>-3009</c:v>
                </c:pt>
                <c:pt idx="22800">
                  <c:v>-2230</c:v>
                </c:pt>
                <c:pt idx="22801">
                  <c:v>-1174</c:v>
                </c:pt>
                <c:pt idx="22802">
                  <c:v>241</c:v>
                </c:pt>
                <c:pt idx="22803">
                  <c:v>2024</c:v>
                </c:pt>
                <c:pt idx="22804">
                  <c:v>3850</c:v>
                </c:pt>
                <c:pt idx="22805">
                  <c:v>4997</c:v>
                </c:pt>
                <c:pt idx="22806">
                  <c:v>4725</c:v>
                </c:pt>
                <c:pt idx="22807">
                  <c:v>2849</c:v>
                </c:pt>
                <c:pt idx="22808">
                  <c:v>-11</c:v>
                </c:pt>
                <c:pt idx="22809">
                  <c:v>-2786</c:v>
                </c:pt>
                <c:pt idx="22810">
                  <c:v>-4602</c:v>
                </c:pt>
                <c:pt idx="22811">
                  <c:v>-5214</c:v>
                </c:pt>
                <c:pt idx="22812">
                  <c:v>-4962</c:v>
                </c:pt>
                <c:pt idx="22813">
                  <c:v>-4409</c:v>
                </c:pt>
                <c:pt idx="22814">
                  <c:v>-3971</c:v>
                </c:pt>
                <c:pt idx="22815">
                  <c:v>-3679</c:v>
                </c:pt>
                <c:pt idx="22816">
                  <c:v>-3181</c:v>
                </c:pt>
                <c:pt idx="22817">
                  <c:v>-1998</c:v>
                </c:pt>
                <c:pt idx="22818">
                  <c:v>26</c:v>
                </c:pt>
                <c:pt idx="22819">
                  <c:v>2399</c:v>
                </c:pt>
                <c:pt idx="22820">
                  <c:v>4115</c:v>
                </c:pt>
                <c:pt idx="22821">
                  <c:v>4299</c:v>
                </c:pt>
                <c:pt idx="22822">
                  <c:v>2869</c:v>
                </c:pt>
                <c:pt idx="22823">
                  <c:v>628</c:v>
                </c:pt>
                <c:pt idx="22824">
                  <c:v>-1326</c:v>
                </c:pt>
                <c:pt idx="22825">
                  <c:v>-2362</c:v>
                </c:pt>
                <c:pt idx="22826">
                  <c:v>-2588</c:v>
                </c:pt>
                <c:pt idx="22827">
                  <c:v>-2489</c:v>
                </c:pt>
                <c:pt idx="22828">
                  <c:v>-2362</c:v>
                </c:pt>
                <c:pt idx="22829">
                  <c:v>-2110</c:v>
                </c:pt>
                <c:pt idx="22830">
                  <c:v>-1519</c:v>
                </c:pt>
                <c:pt idx="22831">
                  <c:v>-637</c:v>
                </c:pt>
                <c:pt idx="22832">
                  <c:v>153</c:v>
                </c:pt>
                <c:pt idx="22833">
                  <c:v>443</c:v>
                </c:pt>
                <c:pt idx="22834">
                  <c:v>125</c:v>
                </c:pt>
                <c:pt idx="22835">
                  <c:v>-558</c:v>
                </c:pt>
                <c:pt idx="22836">
                  <c:v>-1264</c:v>
                </c:pt>
                <c:pt idx="22837">
                  <c:v>-1821</c:v>
                </c:pt>
                <c:pt idx="22838">
                  <c:v>-2263</c:v>
                </c:pt>
                <c:pt idx="22839">
                  <c:v>-2668</c:v>
                </c:pt>
                <c:pt idx="22840">
                  <c:v>-2999</c:v>
                </c:pt>
                <c:pt idx="22841">
                  <c:v>-3134</c:v>
                </c:pt>
                <c:pt idx="22842">
                  <c:v>-3025</c:v>
                </c:pt>
                <c:pt idx="22843">
                  <c:v>-2797</c:v>
                </c:pt>
                <c:pt idx="22844">
                  <c:v>-2652</c:v>
                </c:pt>
                <c:pt idx="22845">
                  <c:v>-2681</c:v>
                </c:pt>
                <c:pt idx="22846">
                  <c:v>-2773</c:v>
                </c:pt>
                <c:pt idx="22847">
                  <c:v>-2728</c:v>
                </c:pt>
                <c:pt idx="22848">
                  <c:v>-2489</c:v>
                </c:pt>
                <c:pt idx="22849">
                  <c:v>-2242</c:v>
                </c:pt>
                <c:pt idx="22850">
                  <c:v>-2274</c:v>
                </c:pt>
                <c:pt idx="22851">
                  <c:v>-2700</c:v>
                </c:pt>
                <c:pt idx="22852">
                  <c:v>-3341</c:v>
                </c:pt>
                <c:pt idx="22853">
                  <c:v>-3873</c:v>
                </c:pt>
                <c:pt idx="22854">
                  <c:v>-4088</c:v>
                </c:pt>
                <c:pt idx="22855">
                  <c:v>-4000</c:v>
                </c:pt>
                <c:pt idx="22856">
                  <c:v>-3718</c:v>
                </c:pt>
                <c:pt idx="22857">
                  <c:v>-3281</c:v>
                </c:pt>
                <c:pt idx="22858">
                  <c:v>-2686</c:v>
                </c:pt>
                <c:pt idx="22859">
                  <c:v>-2055</c:v>
                </c:pt>
                <c:pt idx="22860">
                  <c:v>-1661</c:v>
                </c:pt>
                <c:pt idx="22861">
                  <c:v>-1686</c:v>
                </c:pt>
                <c:pt idx="22862">
                  <c:v>-1984</c:v>
                </c:pt>
                <c:pt idx="22863">
                  <c:v>-2177</c:v>
                </c:pt>
                <c:pt idx="22864">
                  <c:v>-2035</c:v>
                </c:pt>
                <c:pt idx="22865">
                  <c:v>-1708</c:v>
                </c:pt>
                <c:pt idx="22866">
                  <c:v>-1509</c:v>
                </c:pt>
                <c:pt idx="22867">
                  <c:v>-1483</c:v>
                </c:pt>
                <c:pt idx="22868">
                  <c:v>-1317</c:v>
                </c:pt>
                <c:pt idx="22869">
                  <c:v>-753</c:v>
                </c:pt>
                <c:pt idx="22870">
                  <c:v>-11</c:v>
                </c:pt>
                <c:pt idx="22871">
                  <c:v>330</c:v>
                </c:pt>
                <c:pt idx="22872">
                  <c:v>-53</c:v>
                </c:pt>
                <c:pt idx="22873">
                  <c:v>-829</c:v>
                </c:pt>
                <c:pt idx="22874">
                  <c:v>-1294</c:v>
                </c:pt>
                <c:pt idx="22875">
                  <c:v>-1091</c:v>
                </c:pt>
                <c:pt idx="22876">
                  <c:v>-562</c:v>
                </c:pt>
                <c:pt idx="22877">
                  <c:v>-340</c:v>
                </c:pt>
                <c:pt idx="22878">
                  <c:v>-643</c:v>
                </c:pt>
                <c:pt idx="22879">
                  <c:v>-1061</c:v>
                </c:pt>
                <c:pt idx="22880">
                  <c:v>-1057</c:v>
                </c:pt>
                <c:pt idx="22881">
                  <c:v>-609</c:v>
                </c:pt>
                <c:pt idx="22882">
                  <c:v>-245</c:v>
                </c:pt>
                <c:pt idx="22883">
                  <c:v>-430</c:v>
                </c:pt>
                <c:pt idx="22884">
                  <c:v>-957</c:v>
                </c:pt>
                <c:pt idx="22885">
                  <c:v>-1041</c:v>
                </c:pt>
                <c:pt idx="22886">
                  <c:v>-75</c:v>
                </c:pt>
                <c:pt idx="22887">
                  <c:v>1701</c:v>
                </c:pt>
                <c:pt idx="22888">
                  <c:v>3296</c:v>
                </c:pt>
                <c:pt idx="22889">
                  <c:v>3760</c:v>
                </c:pt>
                <c:pt idx="22890">
                  <c:v>2945</c:v>
                </c:pt>
                <c:pt idx="22891">
                  <c:v>1546</c:v>
                </c:pt>
                <c:pt idx="22892">
                  <c:v>459</c:v>
                </c:pt>
                <c:pt idx="22893">
                  <c:v>90</c:v>
                </c:pt>
                <c:pt idx="22894">
                  <c:v>227</c:v>
                </c:pt>
                <c:pt idx="22895">
                  <c:v>445</c:v>
                </c:pt>
                <c:pt idx="22896">
                  <c:v>558</c:v>
                </c:pt>
                <c:pt idx="22897">
                  <c:v>663</c:v>
                </c:pt>
                <c:pt idx="22898">
                  <c:v>875</c:v>
                </c:pt>
                <c:pt idx="22899">
                  <c:v>1122</c:v>
                </c:pt>
                <c:pt idx="22900">
                  <c:v>1230</c:v>
                </c:pt>
                <c:pt idx="22901">
                  <c:v>1140</c:v>
                </c:pt>
                <c:pt idx="22902">
                  <c:v>963</c:v>
                </c:pt>
                <c:pt idx="22903">
                  <c:v>829</c:v>
                </c:pt>
                <c:pt idx="22904">
                  <c:v>753</c:v>
                </c:pt>
                <c:pt idx="22905">
                  <c:v>684</c:v>
                </c:pt>
                <c:pt idx="22906">
                  <c:v>653</c:v>
                </c:pt>
                <c:pt idx="22907">
                  <c:v>775</c:v>
                </c:pt>
                <c:pt idx="22908">
                  <c:v>1094</c:v>
                </c:pt>
                <c:pt idx="22909">
                  <c:v>1464</c:v>
                </c:pt>
                <c:pt idx="22910">
                  <c:v>1651</c:v>
                </c:pt>
                <c:pt idx="22911">
                  <c:v>1584</c:v>
                </c:pt>
                <c:pt idx="22912">
                  <c:v>1440</c:v>
                </c:pt>
                <c:pt idx="22913">
                  <c:v>1475</c:v>
                </c:pt>
                <c:pt idx="22914">
                  <c:v>1740</c:v>
                </c:pt>
                <c:pt idx="22915">
                  <c:v>2024</c:v>
                </c:pt>
                <c:pt idx="22916">
                  <c:v>2056</c:v>
                </c:pt>
                <c:pt idx="22917">
                  <c:v>1774</c:v>
                </c:pt>
                <c:pt idx="22918">
                  <c:v>1379</c:v>
                </c:pt>
                <c:pt idx="22919">
                  <c:v>1137</c:v>
                </c:pt>
                <c:pt idx="22920">
                  <c:v>1160</c:v>
                </c:pt>
                <c:pt idx="22921">
                  <c:v>1357</c:v>
                </c:pt>
                <c:pt idx="22922">
                  <c:v>1551</c:v>
                </c:pt>
                <c:pt idx="22923">
                  <c:v>1621</c:v>
                </c:pt>
                <c:pt idx="22924">
                  <c:v>1557</c:v>
                </c:pt>
                <c:pt idx="22925">
                  <c:v>1419</c:v>
                </c:pt>
                <c:pt idx="22926">
                  <c:v>1298</c:v>
                </c:pt>
                <c:pt idx="22927">
                  <c:v>1256</c:v>
                </c:pt>
                <c:pt idx="22928">
                  <c:v>1291</c:v>
                </c:pt>
                <c:pt idx="22929">
                  <c:v>1322</c:v>
                </c:pt>
                <c:pt idx="22930">
                  <c:v>1245</c:v>
                </c:pt>
                <c:pt idx="22931">
                  <c:v>1047</c:v>
                </c:pt>
                <c:pt idx="22932">
                  <c:v>835</c:v>
                </c:pt>
                <c:pt idx="22933">
                  <c:v>745</c:v>
                </c:pt>
                <c:pt idx="22934">
                  <c:v>785</c:v>
                </c:pt>
                <c:pt idx="22935">
                  <c:v>800</c:v>
                </c:pt>
                <c:pt idx="22936">
                  <c:v>610</c:v>
                </c:pt>
                <c:pt idx="22937">
                  <c:v>205</c:v>
                </c:pt>
                <c:pt idx="22938">
                  <c:v>-213</c:v>
                </c:pt>
                <c:pt idx="22939">
                  <c:v>-416</c:v>
                </c:pt>
                <c:pt idx="22940">
                  <c:v>-349</c:v>
                </c:pt>
                <c:pt idx="22941">
                  <c:v>-179</c:v>
                </c:pt>
                <c:pt idx="22942">
                  <c:v>-130</c:v>
                </c:pt>
                <c:pt idx="22943">
                  <c:v>-279</c:v>
                </c:pt>
                <c:pt idx="22944">
                  <c:v>-508</c:v>
                </c:pt>
                <c:pt idx="22945">
                  <c:v>-638</c:v>
                </c:pt>
                <c:pt idx="22946">
                  <c:v>-593</c:v>
                </c:pt>
                <c:pt idx="22947">
                  <c:v>-463</c:v>
                </c:pt>
                <c:pt idx="22948">
                  <c:v>-404</c:v>
                </c:pt>
                <c:pt idx="22949">
                  <c:v>-466</c:v>
                </c:pt>
                <c:pt idx="22950">
                  <c:v>-509</c:v>
                </c:pt>
                <c:pt idx="22951">
                  <c:v>-293</c:v>
                </c:pt>
                <c:pt idx="22952">
                  <c:v>304</c:v>
                </c:pt>
                <c:pt idx="22953">
                  <c:v>1128</c:v>
                </c:pt>
                <c:pt idx="22954">
                  <c:v>1830</c:v>
                </c:pt>
                <c:pt idx="22955">
                  <c:v>2147</c:v>
                </c:pt>
                <c:pt idx="22956">
                  <c:v>2113</c:v>
                </c:pt>
                <c:pt idx="22957">
                  <c:v>1965</c:v>
                </c:pt>
                <c:pt idx="22958">
                  <c:v>1824</c:v>
                </c:pt>
                <c:pt idx="22959">
                  <c:v>1513</c:v>
                </c:pt>
                <c:pt idx="22960">
                  <c:v>765</c:v>
                </c:pt>
                <c:pt idx="22961">
                  <c:v>-398</c:v>
                </c:pt>
                <c:pt idx="22962">
                  <c:v>-1544</c:v>
                </c:pt>
                <c:pt idx="22963">
                  <c:v>-2151</c:v>
                </c:pt>
                <c:pt idx="22964">
                  <c:v>-2064</c:v>
                </c:pt>
                <c:pt idx="22965">
                  <c:v>-1600</c:v>
                </c:pt>
                <c:pt idx="22966">
                  <c:v>-1207</c:v>
                </c:pt>
                <c:pt idx="22967">
                  <c:v>-1080</c:v>
                </c:pt>
                <c:pt idx="22968">
                  <c:v>-1110</c:v>
                </c:pt>
                <c:pt idx="22969">
                  <c:v>-1142</c:v>
                </c:pt>
                <c:pt idx="22970">
                  <c:v>-1138</c:v>
                </c:pt>
                <c:pt idx="22971">
                  <c:v>-1079</c:v>
                </c:pt>
                <c:pt idx="22972">
                  <c:v>-812</c:v>
                </c:pt>
                <c:pt idx="22973">
                  <c:v>-147</c:v>
                </c:pt>
                <c:pt idx="22974">
                  <c:v>855</c:v>
                </c:pt>
                <c:pt idx="22975">
                  <c:v>1788</c:v>
                </c:pt>
                <c:pt idx="22976">
                  <c:v>2187</c:v>
                </c:pt>
                <c:pt idx="22977">
                  <c:v>1952</c:v>
                </c:pt>
                <c:pt idx="22978">
                  <c:v>1423</c:v>
                </c:pt>
                <c:pt idx="22979">
                  <c:v>1043</c:v>
                </c:pt>
                <c:pt idx="22980">
                  <c:v>956</c:v>
                </c:pt>
                <c:pt idx="22981">
                  <c:v>977</c:v>
                </c:pt>
                <c:pt idx="22982">
                  <c:v>880</c:v>
                </c:pt>
                <c:pt idx="22983">
                  <c:v>659</c:v>
                </c:pt>
                <c:pt idx="22984">
                  <c:v>487</c:v>
                </c:pt>
                <c:pt idx="22985">
                  <c:v>486</c:v>
                </c:pt>
                <c:pt idx="22986">
                  <c:v>606</c:v>
                </c:pt>
                <c:pt idx="22987">
                  <c:v>709</c:v>
                </c:pt>
                <c:pt idx="22988">
                  <c:v>707</c:v>
                </c:pt>
                <c:pt idx="22989">
                  <c:v>602</c:v>
                </c:pt>
                <c:pt idx="22990">
                  <c:v>442</c:v>
                </c:pt>
                <c:pt idx="22991">
                  <c:v>299</c:v>
                </c:pt>
                <c:pt idx="22992">
                  <c:v>255</c:v>
                </c:pt>
                <c:pt idx="22993">
                  <c:v>373</c:v>
                </c:pt>
                <c:pt idx="22994">
                  <c:v>652</c:v>
                </c:pt>
                <c:pt idx="22995">
                  <c:v>1093</c:v>
                </c:pt>
                <c:pt idx="22996">
                  <c:v>1823</c:v>
                </c:pt>
                <c:pt idx="22997">
                  <c:v>3054</c:v>
                </c:pt>
                <c:pt idx="22998">
                  <c:v>4776</c:v>
                </c:pt>
                <c:pt idx="22999">
                  <c:v>6437</c:v>
                </c:pt>
                <c:pt idx="23000">
                  <c:v>7072</c:v>
                </c:pt>
                <c:pt idx="23001">
                  <c:v>5958</c:v>
                </c:pt>
                <c:pt idx="23002">
                  <c:v>3287</c:v>
                </c:pt>
                <c:pt idx="23003">
                  <c:v>177</c:v>
                </c:pt>
                <c:pt idx="23004">
                  <c:v>-2083</c:v>
                </c:pt>
                <c:pt idx="23005">
                  <c:v>-2897</c:v>
                </c:pt>
                <c:pt idx="23006">
                  <c:v>-2617</c:v>
                </c:pt>
                <c:pt idx="23007">
                  <c:v>-2032</c:v>
                </c:pt>
                <c:pt idx="23008">
                  <c:v>-1682</c:v>
                </c:pt>
                <c:pt idx="23009">
                  <c:v>-1535</c:v>
                </c:pt>
                <c:pt idx="23010">
                  <c:v>-1186</c:v>
                </c:pt>
                <c:pt idx="23011">
                  <c:v>-235</c:v>
                </c:pt>
                <c:pt idx="23012">
                  <c:v>1417</c:v>
                </c:pt>
                <c:pt idx="23013">
                  <c:v>3456</c:v>
                </c:pt>
                <c:pt idx="23014">
                  <c:v>5198</c:v>
                </c:pt>
                <c:pt idx="23015">
                  <c:v>5860</c:v>
                </c:pt>
                <c:pt idx="23016">
                  <c:v>4982</c:v>
                </c:pt>
                <c:pt idx="23017">
                  <c:v>2758</c:v>
                </c:pt>
                <c:pt idx="23018">
                  <c:v>-21</c:v>
                </c:pt>
                <c:pt idx="23019">
                  <c:v>-2414</c:v>
                </c:pt>
                <c:pt idx="23020">
                  <c:v>-3820</c:v>
                </c:pt>
                <c:pt idx="23021">
                  <c:v>-4189</c:v>
                </c:pt>
                <c:pt idx="23022">
                  <c:v>-3892</c:v>
                </c:pt>
                <c:pt idx="23023">
                  <c:v>-3427</c:v>
                </c:pt>
                <c:pt idx="23024">
                  <c:v>-3131</c:v>
                </c:pt>
                <c:pt idx="23025">
                  <c:v>-2969</c:v>
                </c:pt>
                <c:pt idx="23026">
                  <c:v>-2524</c:v>
                </c:pt>
                <c:pt idx="23027">
                  <c:v>-1298</c:v>
                </c:pt>
                <c:pt idx="23028">
                  <c:v>754</c:v>
                </c:pt>
                <c:pt idx="23029">
                  <c:v>2931</c:v>
                </c:pt>
                <c:pt idx="23030">
                  <c:v>4149</c:v>
                </c:pt>
                <c:pt idx="23031">
                  <c:v>3795</c:v>
                </c:pt>
                <c:pt idx="23032">
                  <c:v>2325</c:v>
                </c:pt>
                <c:pt idx="23033">
                  <c:v>913</c:v>
                </c:pt>
                <c:pt idx="23034">
                  <c:v>435</c:v>
                </c:pt>
                <c:pt idx="23035">
                  <c:v>709</c:v>
                </c:pt>
                <c:pt idx="23036">
                  <c:v>800</c:v>
                </c:pt>
                <c:pt idx="23037">
                  <c:v>42</c:v>
                </c:pt>
                <c:pt idx="23038">
                  <c:v>-1236</c:v>
                </c:pt>
                <c:pt idx="23039">
                  <c:v>-2026</c:v>
                </c:pt>
                <c:pt idx="23040">
                  <c:v>-1623</c:v>
                </c:pt>
                <c:pt idx="23041">
                  <c:v>-290</c:v>
                </c:pt>
                <c:pt idx="23042">
                  <c:v>1016</c:v>
                </c:pt>
                <c:pt idx="23043">
                  <c:v>1521</c:v>
                </c:pt>
                <c:pt idx="23044">
                  <c:v>1199</c:v>
                </c:pt>
                <c:pt idx="23045">
                  <c:v>603</c:v>
                </c:pt>
                <c:pt idx="23046">
                  <c:v>240</c:v>
                </c:pt>
                <c:pt idx="23047">
                  <c:v>151</c:v>
                </c:pt>
                <c:pt idx="23048">
                  <c:v>21</c:v>
                </c:pt>
                <c:pt idx="23049">
                  <c:v>-424</c:v>
                </c:pt>
                <c:pt idx="23050">
                  <c:v>-1153</c:v>
                </c:pt>
                <c:pt idx="23051">
                  <c:v>-1881</c:v>
                </c:pt>
                <c:pt idx="23052">
                  <c:v>-2329</c:v>
                </c:pt>
                <c:pt idx="23053">
                  <c:v>-2414</c:v>
                </c:pt>
                <c:pt idx="23054">
                  <c:v>-2276</c:v>
                </c:pt>
                <c:pt idx="23055">
                  <c:v>-2132</c:v>
                </c:pt>
                <c:pt idx="23056">
                  <c:v>-2107</c:v>
                </c:pt>
                <c:pt idx="23057">
                  <c:v>-2155</c:v>
                </c:pt>
                <c:pt idx="23058">
                  <c:v>-2141</c:v>
                </c:pt>
                <c:pt idx="23059">
                  <c:v>-2008</c:v>
                </c:pt>
                <c:pt idx="23060">
                  <c:v>-1880</c:v>
                </c:pt>
                <c:pt idx="23061">
                  <c:v>-1963</c:v>
                </c:pt>
                <c:pt idx="23062">
                  <c:v>-2347</c:v>
                </c:pt>
                <c:pt idx="23063">
                  <c:v>-2902</c:v>
                </c:pt>
                <c:pt idx="23064">
                  <c:v>-3391</c:v>
                </c:pt>
                <c:pt idx="23065">
                  <c:v>-3661</c:v>
                </c:pt>
                <c:pt idx="23066">
                  <c:v>-3731</c:v>
                </c:pt>
                <c:pt idx="23067">
                  <c:v>-3694</c:v>
                </c:pt>
                <c:pt idx="23068">
                  <c:v>-3605</c:v>
                </c:pt>
                <c:pt idx="23069">
                  <c:v>-3467</c:v>
                </c:pt>
                <c:pt idx="23070">
                  <c:v>-3297</c:v>
                </c:pt>
                <c:pt idx="23071">
                  <c:v>-3140</c:v>
                </c:pt>
                <c:pt idx="23072">
                  <c:v>-2994</c:v>
                </c:pt>
                <c:pt idx="23073">
                  <c:v>-2772</c:v>
                </c:pt>
                <c:pt idx="23074">
                  <c:v>-2395</c:v>
                </c:pt>
                <c:pt idx="23075">
                  <c:v>-1915</c:v>
                </c:pt>
                <c:pt idx="23076">
                  <c:v>-1513</c:v>
                </c:pt>
                <c:pt idx="23077">
                  <c:v>-1339</c:v>
                </c:pt>
                <c:pt idx="23078">
                  <c:v>-1362</c:v>
                </c:pt>
                <c:pt idx="23079">
                  <c:v>-1416</c:v>
                </c:pt>
                <c:pt idx="23080">
                  <c:v>-1366</c:v>
                </c:pt>
                <c:pt idx="23081">
                  <c:v>-1230</c:v>
                </c:pt>
                <c:pt idx="23082">
                  <c:v>-1111</c:v>
                </c:pt>
                <c:pt idx="23083">
                  <c:v>-1065</c:v>
                </c:pt>
                <c:pt idx="23084">
                  <c:v>-1042</c:v>
                </c:pt>
                <c:pt idx="23085">
                  <c:v>-966</c:v>
                </c:pt>
                <c:pt idx="23086">
                  <c:v>-825</c:v>
                </c:pt>
                <c:pt idx="23087">
                  <c:v>-667</c:v>
                </c:pt>
                <c:pt idx="23088">
                  <c:v>-527</c:v>
                </c:pt>
                <c:pt idx="23089">
                  <c:v>-390</c:v>
                </c:pt>
                <c:pt idx="23090">
                  <c:v>-232</c:v>
                </c:pt>
                <c:pt idx="23091">
                  <c:v>-83</c:v>
                </c:pt>
                <c:pt idx="23092">
                  <c:v>-12</c:v>
                </c:pt>
                <c:pt idx="23093">
                  <c:v>-60</c:v>
                </c:pt>
                <c:pt idx="23094">
                  <c:v>-191</c:v>
                </c:pt>
                <c:pt idx="23095">
                  <c:v>-337</c:v>
                </c:pt>
                <c:pt idx="23096">
                  <c:v>-465</c:v>
                </c:pt>
                <c:pt idx="23097">
                  <c:v>-596</c:v>
                </c:pt>
                <c:pt idx="23098">
                  <c:v>-742</c:v>
                </c:pt>
                <c:pt idx="23099">
                  <c:v>-842</c:v>
                </c:pt>
                <c:pt idx="23100">
                  <c:v>-785</c:v>
                </c:pt>
                <c:pt idx="23101">
                  <c:v>-520</c:v>
                </c:pt>
                <c:pt idx="23102">
                  <c:v>-138</c:v>
                </c:pt>
                <c:pt idx="23103">
                  <c:v>154</c:v>
                </c:pt>
                <c:pt idx="23104">
                  <c:v>174</c:v>
                </c:pt>
                <c:pt idx="23105">
                  <c:v>-103</c:v>
                </c:pt>
                <c:pt idx="23106">
                  <c:v>-513</c:v>
                </c:pt>
                <c:pt idx="23107">
                  <c:v>-805</c:v>
                </c:pt>
                <c:pt idx="23108">
                  <c:v>-823</c:v>
                </c:pt>
                <c:pt idx="23109">
                  <c:v>-614</c:v>
                </c:pt>
                <c:pt idx="23110">
                  <c:v>-395</c:v>
                </c:pt>
                <c:pt idx="23111">
                  <c:v>-384</c:v>
                </c:pt>
                <c:pt idx="23112">
                  <c:v>-612</c:v>
                </c:pt>
                <c:pt idx="23113">
                  <c:v>-884</c:v>
                </c:pt>
                <c:pt idx="23114">
                  <c:v>-936</c:v>
                </c:pt>
                <c:pt idx="23115">
                  <c:v>-663</c:v>
                </c:pt>
                <c:pt idx="23116">
                  <c:v>-221</c:v>
                </c:pt>
                <c:pt idx="23117">
                  <c:v>101</c:v>
                </c:pt>
                <c:pt idx="23118">
                  <c:v>115</c:v>
                </c:pt>
                <c:pt idx="23119">
                  <c:v>-144</c:v>
                </c:pt>
                <c:pt idx="23120">
                  <c:v>-488</c:v>
                </c:pt>
                <c:pt idx="23121">
                  <c:v>-745</c:v>
                </c:pt>
                <c:pt idx="23122">
                  <c:v>-861</c:v>
                </c:pt>
                <c:pt idx="23123">
                  <c:v>-865</c:v>
                </c:pt>
                <c:pt idx="23124">
                  <c:v>-791</c:v>
                </c:pt>
                <c:pt idx="23125">
                  <c:v>-652</c:v>
                </c:pt>
                <c:pt idx="23126">
                  <c:v>-465</c:v>
                </c:pt>
                <c:pt idx="23127">
                  <c:v>-271</c:v>
                </c:pt>
                <c:pt idx="23128">
                  <c:v>-116</c:v>
                </c:pt>
                <c:pt idx="23129">
                  <c:v>-19</c:v>
                </c:pt>
                <c:pt idx="23130">
                  <c:v>33</c:v>
                </c:pt>
                <c:pt idx="23131">
                  <c:v>73</c:v>
                </c:pt>
                <c:pt idx="23132">
                  <c:v>134</c:v>
                </c:pt>
                <c:pt idx="23133">
                  <c:v>238</c:v>
                </c:pt>
                <c:pt idx="23134">
                  <c:v>377</c:v>
                </c:pt>
                <c:pt idx="23135">
                  <c:v>497</c:v>
                </c:pt>
                <c:pt idx="23136">
                  <c:v>521</c:v>
                </c:pt>
                <c:pt idx="23137">
                  <c:v>412</c:v>
                </c:pt>
                <c:pt idx="23138">
                  <c:v>217</c:v>
                </c:pt>
                <c:pt idx="23139">
                  <c:v>41</c:v>
                </c:pt>
                <c:pt idx="23140">
                  <c:v>-25</c:v>
                </c:pt>
                <c:pt idx="23141">
                  <c:v>28</c:v>
                </c:pt>
                <c:pt idx="23142">
                  <c:v>150</c:v>
                </c:pt>
                <c:pt idx="23143">
                  <c:v>280</c:v>
                </c:pt>
                <c:pt idx="23144">
                  <c:v>390</c:v>
                </c:pt>
                <c:pt idx="23145">
                  <c:v>477</c:v>
                </c:pt>
                <c:pt idx="23146">
                  <c:v>534</c:v>
                </c:pt>
                <c:pt idx="23147">
                  <c:v>541</c:v>
                </c:pt>
                <c:pt idx="23148">
                  <c:v>486</c:v>
                </c:pt>
                <c:pt idx="23149">
                  <c:v>385</c:v>
                </c:pt>
                <c:pt idx="23150">
                  <c:v>262</c:v>
                </c:pt>
                <c:pt idx="23151">
                  <c:v>124</c:v>
                </c:pt>
                <c:pt idx="23152">
                  <c:v>-27</c:v>
                </c:pt>
                <c:pt idx="23153">
                  <c:v>-165</c:v>
                </c:pt>
                <c:pt idx="23154">
                  <c:v>-210</c:v>
                </c:pt>
                <c:pt idx="23155">
                  <c:v>-102</c:v>
                </c:pt>
                <c:pt idx="23156">
                  <c:v>122</c:v>
                </c:pt>
                <c:pt idx="23157">
                  <c:v>313</c:v>
                </c:pt>
                <c:pt idx="23158">
                  <c:v>323</c:v>
                </c:pt>
                <c:pt idx="23159">
                  <c:v>152</c:v>
                </c:pt>
                <c:pt idx="23160">
                  <c:v>-35</c:v>
                </c:pt>
                <c:pt idx="23161">
                  <c:v>-63</c:v>
                </c:pt>
                <c:pt idx="23162">
                  <c:v>72</c:v>
                </c:pt>
                <c:pt idx="23163">
                  <c:v>197</c:v>
                </c:pt>
                <c:pt idx="23164">
                  <c:v>142</c:v>
                </c:pt>
                <c:pt idx="23165">
                  <c:v>-66</c:v>
                </c:pt>
                <c:pt idx="23166">
                  <c:v>-226</c:v>
                </c:pt>
                <c:pt idx="23167">
                  <c:v>-171</c:v>
                </c:pt>
                <c:pt idx="23168">
                  <c:v>45</c:v>
                </c:pt>
                <c:pt idx="23169">
                  <c:v>208</c:v>
                </c:pt>
                <c:pt idx="23170">
                  <c:v>164</c:v>
                </c:pt>
                <c:pt idx="23171">
                  <c:v>-20</c:v>
                </c:pt>
                <c:pt idx="23172">
                  <c:v>-148</c:v>
                </c:pt>
                <c:pt idx="23173">
                  <c:v>-121</c:v>
                </c:pt>
                <c:pt idx="23174">
                  <c:v>-39</c:v>
                </c:pt>
                <c:pt idx="23175">
                  <c:v>-78</c:v>
                </c:pt>
                <c:pt idx="23176">
                  <c:v>-282</c:v>
                </c:pt>
                <c:pt idx="23177">
                  <c:v>-511</c:v>
                </c:pt>
                <c:pt idx="23178">
                  <c:v>-584</c:v>
                </c:pt>
                <c:pt idx="23179">
                  <c:v>-459</c:v>
                </c:pt>
                <c:pt idx="23180">
                  <c:v>-242</c:v>
                </c:pt>
                <c:pt idx="23181">
                  <c:v>-58</c:v>
                </c:pt>
                <c:pt idx="23182">
                  <c:v>63</c:v>
                </c:pt>
                <c:pt idx="23183">
                  <c:v>164</c:v>
                </c:pt>
                <c:pt idx="23184">
                  <c:v>265</c:v>
                </c:pt>
                <c:pt idx="23185">
                  <c:v>320</c:v>
                </c:pt>
                <c:pt idx="23186">
                  <c:v>278</c:v>
                </c:pt>
                <c:pt idx="23187">
                  <c:v>140</c:v>
                </c:pt>
                <c:pt idx="23188">
                  <c:v>-42</c:v>
                </c:pt>
                <c:pt idx="23189">
                  <c:v>-224</c:v>
                </c:pt>
                <c:pt idx="23190">
                  <c:v>-393</c:v>
                </c:pt>
                <c:pt idx="23191">
                  <c:v>-541</c:v>
                </c:pt>
                <c:pt idx="23192">
                  <c:v>-641</c:v>
                </c:pt>
                <c:pt idx="23193">
                  <c:v>-645</c:v>
                </c:pt>
                <c:pt idx="23194">
                  <c:v>-513</c:v>
                </c:pt>
                <c:pt idx="23195">
                  <c:v>-237</c:v>
                </c:pt>
                <c:pt idx="23196">
                  <c:v>138</c:v>
                </c:pt>
                <c:pt idx="23197">
                  <c:v>508</c:v>
                </c:pt>
                <c:pt idx="23198">
                  <c:v>741</c:v>
                </c:pt>
                <c:pt idx="23199">
                  <c:v>762</c:v>
                </c:pt>
                <c:pt idx="23200">
                  <c:v>627</c:v>
                </c:pt>
                <c:pt idx="23201">
                  <c:v>475</c:v>
                </c:pt>
                <c:pt idx="23202">
                  <c:v>394</c:v>
                </c:pt>
                <c:pt idx="23203">
                  <c:v>326</c:v>
                </c:pt>
                <c:pt idx="23204">
                  <c:v>154</c:v>
                </c:pt>
                <c:pt idx="23205">
                  <c:v>-120</c:v>
                </c:pt>
                <c:pt idx="23206">
                  <c:v>-327</c:v>
                </c:pt>
                <c:pt idx="23207">
                  <c:v>-293</c:v>
                </c:pt>
                <c:pt idx="23208">
                  <c:v>-58</c:v>
                </c:pt>
                <c:pt idx="23209">
                  <c:v>126</c:v>
                </c:pt>
                <c:pt idx="23210">
                  <c:v>44</c:v>
                </c:pt>
                <c:pt idx="23211">
                  <c:v>-251</c:v>
                </c:pt>
                <c:pt idx="23212">
                  <c:v>-485</c:v>
                </c:pt>
                <c:pt idx="23213">
                  <c:v>-424</c:v>
                </c:pt>
                <c:pt idx="23214">
                  <c:v>-101</c:v>
                </c:pt>
                <c:pt idx="23215">
                  <c:v>233</c:v>
                </c:pt>
                <c:pt idx="23216">
                  <c:v>358</c:v>
                </c:pt>
                <c:pt idx="23217">
                  <c:v>269</c:v>
                </c:pt>
                <c:pt idx="23218">
                  <c:v>146</c:v>
                </c:pt>
                <c:pt idx="23219">
                  <c:v>177</c:v>
                </c:pt>
                <c:pt idx="23220">
                  <c:v>387</c:v>
                </c:pt>
                <c:pt idx="23221">
                  <c:v>626</c:v>
                </c:pt>
                <c:pt idx="23222">
                  <c:v>691</c:v>
                </c:pt>
                <c:pt idx="23223">
                  <c:v>498</c:v>
                </c:pt>
                <c:pt idx="23224">
                  <c:v>169</c:v>
                </c:pt>
                <c:pt idx="23225">
                  <c:v>-58</c:v>
                </c:pt>
                <c:pt idx="23226">
                  <c:v>-32</c:v>
                </c:pt>
                <c:pt idx="23227">
                  <c:v>175</c:v>
                </c:pt>
                <c:pt idx="23228">
                  <c:v>347</c:v>
                </c:pt>
                <c:pt idx="23229">
                  <c:v>347</c:v>
                </c:pt>
                <c:pt idx="23230">
                  <c:v>268</c:v>
                </c:pt>
                <c:pt idx="23231">
                  <c:v>304</c:v>
                </c:pt>
                <c:pt idx="23232">
                  <c:v>502</c:v>
                </c:pt>
                <c:pt idx="23233">
                  <c:v>665</c:v>
                </c:pt>
                <c:pt idx="23234">
                  <c:v>571</c:v>
                </c:pt>
                <c:pt idx="23235">
                  <c:v>252</c:v>
                </c:pt>
                <c:pt idx="23236">
                  <c:v>19</c:v>
                </c:pt>
                <c:pt idx="23237">
                  <c:v>159</c:v>
                </c:pt>
                <c:pt idx="23238">
                  <c:v>622</c:v>
                </c:pt>
                <c:pt idx="23239">
                  <c:v>1041</c:v>
                </c:pt>
                <c:pt idx="23240">
                  <c:v>1075</c:v>
                </c:pt>
                <c:pt idx="23241">
                  <c:v>709</c:v>
                </c:pt>
                <c:pt idx="23242">
                  <c:v>225</c:v>
                </c:pt>
                <c:pt idx="23243">
                  <c:v>-83</c:v>
                </c:pt>
                <c:pt idx="23244">
                  <c:v>-151</c:v>
                </c:pt>
                <c:pt idx="23245">
                  <c:v>-99</c:v>
                </c:pt>
                <c:pt idx="23246">
                  <c:v>-50</c:v>
                </c:pt>
                <c:pt idx="23247">
                  <c:v>-18</c:v>
                </c:pt>
                <c:pt idx="23248">
                  <c:v>44</c:v>
                </c:pt>
                <c:pt idx="23249">
                  <c:v>147</c:v>
                </c:pt>
                <c:pt idx="23250">
                  <c:v>253</c:v>
                </c:pt>
                <c:pt idx="23251">
                  <c:v>331</c:v>
                </c:pt>
                <c:pt idx="23252">
                  <c:v>380</c:v>
                </c:pt>
                <c:pt idx="23253">
                  <c:v>384</c:v>
                </c:pt>
                <c:pt idx="23254">
                  <c:v>291</c:v>
                </c:pt>
                <c:pt idx="23255">
                  <c:v>88</c:v>
                </c:pt>
                <c:pt idx="23256">
                  <c:v>-113</c:v>
                </c:pt>
                <c:pt idx="23257">
                  <c:v>-134</c:v>
                </c:pt>
                <c:pt idx="23258">
                  <c:v>96</c:v>
                </c:pt>
                <c:pt idx="23259">
                  <c:v>422</c:v>
                </c:pt>
                <c:pt idx="23260">
                  <c:v>560</c:v>
                </c:pt>
                <c:pt idx="23261">
                  <c:v>379</c:v>
                </c:pt>
                <c:pt idx="23262">
                  <c:v>59</c:v>
                </c:pt>
                <c:pt idx="23263">
                  <c:v>-47</c:v>
                </c:pt>
                <c:pt idx="23264">
                  <c:v>274</c:v>
                </c:pt>
                <c:pt idx="23265">
                  <c:v>904</c:v>
                </c:pt>
                <c:pt idx="23266">
                  <c:v>1508</c:v>
                </c:pt>
                <c:pt idx="23267">
                  <c:v>1820</c:v>
                </c:pt>
                <c:pt idx="23268">
                  <c:v>1782</c:v>
                </c:pt>
                <c:pt idx="23269">
                  <c:v>1450</c:v>
                </c:pt>
                <c:pt idx="23270">
                  <c:v>847</c:v>
                </c:pt>
                <c:pt idx="23271">
                  <c:v>6</c:v>
                </c:pt>
                <c:pt idx="23272">
                  <c:v>-858</c:v>
                </c:pt>
                <c:pt idx="23273">
                  <c:v>-1321</c:v>
                </c:pt>
                <c:pt idx="23274">
                  <c:v>-1030</c:v>
                </c:pt>
                <c:pt idx="23275">
                  <c:v>-53</c:v>
                </c:pt>
                <c:pt idx="23276">
                  <c:v>1101</c:v>
                </c:pt>
                <c:pt idx="23277">
                  <c:v>1876</c:v>
                </c:pt>
                <c:pt idx="23278">
                  <c:v>2084</c:v>
                </c:pt>
                <c:pt idx="23279">
                  <c:v>1933</c:v>
                </c:pt>
                <c:pt idx="23280">
                  <c:v>1641</c:v>
                </c:pt>
                <c:pt idx="23281">
                  <c:v>1151</c:v>
                </c:pt>
                <c:pt idx="23282">
                  <c:v>266</c:v>
                </c:pt>
                <c:pt idx="23283">
                  <c:v>-948</c:v>
                </c:pt>
                <c:pt idx="23284">
                  <c:v>-2036</c:v>
                </c:pt>
                <c:pt idx="23285">
                  <c:v>-2496</c:v>
                </c:pt>
                <c:pt idx="23286">
                  <c:v>-2258</c:v>
                </c:pt>
                <c:pt idx="23287">
                  <c:v>-1742</c:v>
                </c:pt>
                <c:pt idx="23288">
                  <c:v>-1442</c:v>
                </c:pt>
                <c:pt idx="23289">
                  <c:v>-1488</c:v>
                </c:pt>
                <c:pt idx="23290">
                  <c:v>-1631</c:v>
                </c:pt>
                <c:pt idx="23291">
                  <c:v>-1581</c:v>
                </c:pt>
                <c:pt idx="23292">
                  <c:v>-1277</c:v>
                </c:pt>
                <c:pt idx="23293">
                  <c:v>-816</c:v>
                </c:pt>
                <c:pt idx="23294">
                  <c:v>-251</c:v>
                </c:pt>
                <c:pt idx="23295">
                  <c:v>438</c:v>
                </c:pt>
                <c:pt idx="23296">
                  <c:v>1183</c:v>
                </c:pt>
                <c:pt idx="23297">
                  <c:v>1737</c:v>
                </c:pt>
                <c:pt idx="23298">
                  <c:v>1841</c:v>
                </c:pt>
                <c:pt idx="23299">
                  <c:v>1478</c:v>
                </c:pt>
                <c:pt idx="23300">
                  <c:v>902</c:v>
                </c:pt>
                <c:pt idx="23301">
                  <c:v>428</c:v>
                </c:pt>
                <c:pt idx="23302">
                  <c:v>191</c:v>
                </c:pt>
                <c:pt idx="23303">
                  <c:v>140</c:v>
                </c:pt>
                <c:pt idx="23304">
                  <c:v>185</c:v>
                </c:pt>
                <c:pt idx="23305">
                  <c:v>303</c:v>
                </c:pt>
                <c:pt idx="23306">
                  <c:v>487</c:v>
                </c:pt>
                <c:pt idx="23307">
                  <c:v>662</c:v>
                </c:pt>
                <c:pt idx="23308">
                  <c:v>717</c:v>
                </c:pt>
                <c:pt idx="23309">
                  <c:v>604</c:v>
                </c:pt>
                <c:pt idx="23310">
                  <c:v>388</c:v>
                </c:pt>
                <c:pt idx="23311">
                  <c:v>189</c:v>
                </c:pt>
                <c:pt idx="23312">
                  <c:v>86</c:v>
                </c:pt>
                <c:pt idx="23313">
                  <c:v>78</c:v>
                </c:pt>
                <c:pt idx="23314">
                  <c:v>103</c:v>
                </c:pt>
                <c:pt idx="23315">
                  <c:v>88</c:v>
                </c:pt>
                <c:pt idx="23316">
                  <c:v>42</c:v>
                </c:pt>
                <c:pt idx="23317">
                  <c:v>168</c:v>
                </c:pt>
                <c:pt idx="23318">
                  <c:v>848</c:v>
                </c:pt>
                <c:pt idx="23319">
                  <c:v>2379</c:v>
                </c:pt>
                <c:pt idx="23320">
                  <c:v>4552</c:v>
                </c:pt>
                <c:pt idx="23321">
                  <c:v>6494</c:v>
                </c:pt>
                <c:pt idx="23322">
                  <c:v>7088</c:v>
                </c:pt>
                <c:pt idx="23323">
                  <c:v>5747</c:v>
                </c:pt>
                <c:pt idx="23324">
                  <c:v>2906</c:v>
                </c:pt>
                <c:pt idx="23325">
                  <c:v>-253</c:v>
                </c:pt>
                <c:pt idx="23326">
                  <c:v>-2625</c:v>
                </c:pt>
                <c:pt idx="23327">
                  <c:v>-3810</c:v>
                </c:pt>
                <c:pt idx="23328">
                  <c:v>-4090</c:v>
                </c:pt>
                <c:pt idx="23329">
                  <c:v>-3925</c:v>
                </c:pt>
                <c:pt idx="23330">
                  <c:v>-3560</c:v>
                </c:pt>
                <c:pt idx="23331">
                  <c:v>-3009</c:v>
                </c:pt>
                <c:pt idx="23332">
                  <c:v>-2230</c:v>
                </c:pt>
                <c:pt idx="23333">
                  <c:v>-1174</c:v>
                </c:pt>
                <c:pt idx="23334">
                  <c:v>241</c:v>
                </c:pt>
                <c:pt idx="23335">
                  <c:v>2024</c:v>
                </c:pt>
                <c:pt idx="23336">
                  <c:v>3850</c:v>
                </c:pt>
                <c:pt idx="23337">
                  <c:v>4997</c:v>
                </c:pt>
                <c:pt idx="23338">
                  <c:v>4725</c:v>
                </c:pt>
                <c:pt idx="23339">
                  <c:v>2849</c:v>
                </c:pt>
                <c:pt idx="23340">
                  <c:v>-11</c:v>
                </c:pt>
                <c:pt idx="23341">
                  <c:v>-2786</c:v>
                </c:pt>
                <c:pt idx="23342">
                  <c:v>-4602</c:v>
                </c:pt>
                <c:pt idx="23343">
                  <c:v>-5214</c:v>
                </c:pt>
                <c:pt idx="23344">
                  <c:v>-4962</c:v>
                </c:pt>
                <c:pt idx="23345">
                  <c:v>-4409</c:v>
                </c:pt>
                <c:pt idx="23346">
                  <c:v>-3971</c:v>
                </c:pt>
                <c:pt idx="23347">
                  <c:v>-3679</c:v>
                </c:pt>
                <c:pt idx="23348">
                  <c:v>-3181</c:v>
                </c:pt>
                <c:pt idx="23349">
                  <c:v>-1998</c:v>
                </c:pt>
                <c:pt idx="23350">
                  <c:v>26</c:v>
                </c:pt>
                <c:pt idx="23351">
                  <c:v>2399</c:v>
                </c:pt>
                <c:pt idx="23352">
                  <c:v>4115</c:v>
                </c:pt>
                <c:pt idx="23353">
                  <c:v>4299</c:v>
                </c:pt>
                <c:pt idx="23354">
                  <c:v>2869</c:v>
                </c:pt>
                <c:pt idx="23355">
                  <c:v>628</c:v>
                </c:pt>
                <c:pt idx="23356">
                  <c:v>-1326</c:v>
                </c:pt>
                <c:pt idx="23357">
                  <c:v>-2362</c:v>
                </c:pt>
                <c:pt idx="23358">
                  <c:v>-2588</c:v>
                </c:pt>
                <c:pt idx="23359">
                  <c:v>-2489</c:v>
                </c:pt>
                <c:pt idx="23360">
                  <c:v>-2362</c:v>
                </c:pt>
                <c:pt idx="23361">
                  <c:v>-2110</c:v>
                </c:pt>
                <c:pt idx="23362">
                  <c:v>-1519</c:v>
                </c:pt>
                <c:pt idx="23363">
                  <c:v>-637</c:v>
                </c:pt>
                <c:pt idx="23364">
                  <c:v>153</c:v>
                </c:pt>
                <c:pt idx="23365">
                  <c:v>443</c:v>
                </c:pt>
                <c:pt idx="23366">
                  <c:v>125</c:v>
                </c:pt>
                <c:pt idx="23367">
                  <c:v>-558</c:v>
                </c:pt>
                <c:pt idx="23368">
                  <c:v>-1264</c:v>
                </c:pt>
                <c:pt idx="23369">
                  <c:v>-1821</c:v>
                </c:pt>
                <c:pt idx="23370">
                  <c:v>-2263</c:v>
                </c:pt>
                <c:pt idx="23371">
                  <c:v>-2668</c:v>
                </c:pt>
                <c:pt idx="23372">
                  <c:v>-2999</c:v>
                </c:pt>
                <c:pt idx="23373">
                  <c:v>-3134</c:v>
                </c:pt>
                <c:pt idx="23374">
                  <c:v>-3025</c:v>
                </c:pt>
                <c:pt idx="23375">
                  <c:v>-2797</c:v>
                </c:pt>
                <c:pt idx="23376">
                  <c:v>-2652</c:v>
                </c:pt>
                <c:pt idx="23377">
                  <c:v>-2681</c:v>
                </c:pt>
                <c:pt idx="23378">
                  <c:v>-2773</c:v>
                </c:pt>
                <c:pt idx="23379">
                  <c:v>-2728</c:v>
                </c:pt>
                <c:pt idx="23380">
                  <c:v>-2489</c:v>
                </c:pt>
                <c:pt idx="23381">
                  <c:v>-2242</c:v>
                </c:pt>
                <c:pt idx="23382">
                  <c:v>-2274</c:v>
                </c:pt>
                <c:pt idx="23383">
                  <c:v>-2700</c:v>
                </c:pt>
                <c:pt idx="23384">
                  <c:v>-3341</c:v>
                </c:pt>
                <c:pt idx="23385">
                  <c:v>-3873</c:v>
                </c:pt>
                <c:pt idx="23386">
                  <c:v>-4088</c:v>
                </c:pt>
                <c:pt idx="23387">
                  <c:v>-4000</c:v>
                </c:pt>
                <c:pt idx="23388">
                  <c:v>-3718</c:v>
                </c:pt>
                <c:pt idx="23389">
                  <c:v>-3281</c:v>
                </c:pt>
                <c:pt idx="23390">
                  <c:v>-2686</c:v>
                </c:pt>
                <c:pt idx="23391">
                  <c:v>-2055</c:v>
                </c:pt>
                <c:pt idx="23392">
                  <c:v>-1661</c:v>
                </c:pt>
                <c:pt idx="23393">
                  <c:v>-1686</c:v>
                </c:pt>
                <c:pt idx="23394">
                  <c:v>-1984</c:v>
                </c:pt>
                <c:pt idx="23395">
                  <c:v>-2177</c:v>
                </c:pt>
                <c:pt idx="23396">
                  <c:v>-2035</c:v>
                </c:pt>
                <c:pt idx="23397">
                  <c:v>-1708</c:v>
                </c:pt>
                <c:pt idx="23398">
                  <c:v>-1509</c:v>
                </c:pt>
                <c:pt idx="23399">
                  <c:v>-1483</c:v>
                </c:pt>
                <c:pt idx="23400">
                  <c:v>-1317</c:v>
                </c:pt>
                <c:pt idx="23401">
                  <c:v>-753</c:v>
                </c:pt>
                <c:pt idx="23402">
                  <c:v>-11</c:v>
                </c:pt>
                <c:pt idx="23403">
                  <c:v>330</c:v>
                </c:pt>
                <c:pt idx="23404">
                  <c:v>-53</c:v>
                </c:pt>
                <c:pt idx="23405">
                  <c:v>-829</c:v>
                </c:pt>
                <c:pt idx="23406">
                  <c:v>-1294</c:v>
                </c:pt>
                <c:pt idx="23407">
                  <c:v>-1091</c:v>
                </c:pt>
                <c:pt idx="23408">
                  <c:v>-562</c:v>
                </c:pt>
                <c:pt idx="23409">
                  <c:v>-340</c:v>
                </c:pt>
                <c:pt idx="23410">
                  <c:v>-645</c:v>
                </c:pt>
                <c:pt idx="23411">
                  <c:v>-1067</c:v>
                </c:pt>
                <c:pt idx="23412">
                  <c:v>-1067</c:v>
                </c:pt>
                <c:pt idx="23413">
                  <c:v>-619</c:v>
                </c:pt>
                <c:pt idx="23414">
                  <c:v>-247</c:v>
                </c:pt>
                <c:pt idx="23415">
                  <c:v>-418</c:v>
                </c:pt>
                <c:pt idx="23416">
                  <c:v>-930</c:v>
                </c:pt>
                <c:pt idx="23417">
                  <c:v>-1009</c:v>
                </c:pt>
                <c:pt idx="23418">
                  <c:v>-39</c:v>
                </c:pt>
                <c:pt idx="23419">
                  <c:v>1749</c:v>
                </c:pt>
                <c:pt idx="23420">
                  <c:v>3371</c:v>
                </c:pt>
                <c:pt idx="23421">
                  <c:v>3855</c:v>
                </c:pt>
                <c:pt idx="23422">
                  <c:v>3030</c:v>
                </c:pt>
                <c:pt idx="23423">
                  <c:v>1595</c:v>
                </c:pt>
                <c:pt idx="23424">
                  <c:v>489</c:v>
                </c:pt>
                <c:pt idx="23425">
                  <c:v>155</c:v>
                </c:pt>
                <c:pt idx="23426">
                  <c:v>354</c:v>
                </c:pt>
                <c:pt idx="23427">
                  <c:v>590</c:v>
                </c:pt>
                <c:pt idx="23428">
                  <c:v>630</c:v>
                </c:pt>
                <c:pt idx="23429">
                  <c:v>638</c:v>
                </c:pt>
                <c:pt idx="23430">
                  <c:v>852</c:v>
                </c:pt>
                <c:pt idx="23431">
                  <c:v>1250</c:v>
                </c:pt>
                <c:pt idx="23432">
                  <c:v>1551</c:v>
                </c:pt>
                <c:pt idx="23433">
                  <c:v>1518</c:v>
                </c:pt>
                <c:pt idx="23434">
                  <c:v>1189</c:v>
                </c:pt>
                <c:pt idx="23435">
                  <c:v>803</c:v>
                </c:pt>
                <c:pt idx="23436">
                  <c:v>528</c:v>
                </c:pt>
                <c:pt idx="23437">
                  <c:v>313</c:v>
                </c:pt>
                <c:pt idx="23438">
                  <c:v>21</c:v>
                </c:pt>
                <c:pt idx="23439">
                  <c:v>-352</c:v>
                </c:pt>
                <c:pt idx="23440">
                  <c:v>-633</c:v>
                </c:pt>
                <c:pt idx="23441">
                  <c:v>-647</c:v>
                </c:pt>
                <c:pt idx="23442">
                  <c:v>-421</c:v>
                </c:pt>
                <c:pt idx="23443">
                  <c:v>-177</c:v>
                </c:pt>
                <c:pt idx="23444">
                  <c:v>-129</c:v>
                </c:pt>
                <c:pt idx="23445">
                  <c:v>-296</c:v>
                </c:pt>
                <c:pt idx="23446">
                  <c:v>-521</c:v>
                </c:pt>
                <c:pt idx="23447">
                  <c:v>-628</c:v>
                </c:pt>
                <c:pt idx="23448">
                  <c:v>-566</c:v>
                </c:pt>
                <c:pt idx="23449">
                  <c:v>-403</c:v>
                </c:pt>
                <c:pt idx="23450">
                  <c:v>-232</c:v>
                </c:pt>
                <c:pt idx="23451">
                  <c:v>-102</c:v>
                </c:pt>
                <c:pt idx="23452">
                  <c:v>-17</c:v>
                </c:pt>
                <c:pt idx="23453">
                  <c:v>30</c:v>
                </c:pt>
                <c:pt idx="23454">
                  <c:v>53</c:v>
                </c:pt>
                <c:pt idx="23455">
                  <c:v>79</c:v>
                </c:pt>
                <c:pt idx="23456">
                  <c:v>142</c:v>
                </c:pt>
                <c:pt idx="23457">
                  <c:v>255</c:v>
                </c:pt>
                <c:pt idx="23458">
                  <c:v>378</c:v>
                </c:pt>
                <c:pt idx="23459">
                  <c:v>434</c:v>
                </c:pt>
                <c:pt idx="23460">
                  <c:v>359</c:v>
                </c:pt>
                <c:pt idx="23461">
                  <c:v>155</c:v>
                </c:pt>
                <c:pt idx="23462">
                  <c:v>-93</c:v>
                </c:pt>
                <c:pt idx="23463">
                  <c:v>-277</c:v>
                </c:pt>
                <c:pt idx="23464">
                  <c:v>-341</c:v>
                </c:pt>
                <c:pt idx="23465">
                  <c:v>-319</c:v>
                </c:pt>
                <c:pt idx="23466">
                  <c:v>-281</c:v>
                </c:pt>
                <c:pt idx="23467">
                  <c:v>-237</c:v>
                </c:pt>
                <c:pt idx="23468">
                  <c:v>-118</c:v>
                </c:pt>
                <c:pt idx="23469">
                  <c:v>129</c:v>
                </c:pt>
                <c:pt idx="23470">
                  <c:v>440</c:v>
                </c:pt>
                <c:pt idx="23471">
                  <c:v>634</c:v>
                </c:pt>
                <c:pt idx="23472">
                  <c:v>579</c:v>
                </c:pt>
                <c:pt idx="23473">
                  <c:v>333</c:v>
                </c:pt>
                <c:pt idx="23474">
                  <c:v>118</c:v>
                </c:pt>
                <c:pt idx="23475">
                  <c:v>106</c:v>
                </c:pt>
                <c:pt idx="23476">
                  <c:v>251</c:v>
                </c:pt>
                <c:pt idx="23477">
                  <c:v>331</c:v>
                </c:pt>
                <c:pt idx="23478">
                  <c:v>170</c:v>
                </c:pt>
                <c:pt idx="23479">
                  <c:v>-191</c:v>
                </c:pt>
                <c:pt idx="23480">
                  <c:v>-527</c:v>
                </c:pt>
                <c:pt idx="23481">
                  <c:v>-608</c:v>
                </c:pt>
                <c:pt idx="23482">
                  <c:v>-358</c:v>
                </c:pt>
                <c:pt idx="23483">
                  <c:v>135</c:v>
                </c:pt>
                <c:pt idx="23484">
                  <c:v>697</c:v>
                </c:pt>
                <c:pt idx="23485">
                  <c:v>1135</c:v>
                </c:pt>
                <c:pt idx="23486">
                  <c:v>1291</c:v>
                </c:pt>
                <c:pt idx="23487">
                  <c:v>1119</c:v>
                </c:pt>
                <c:pt idx="23488">
                  <c:v>744</c:v>
                </c:pt>
                <c:pt idx="23489">
                  <c:v>411</c:v>
                </c:pt>
                <c:pt idx="23490">
                  <c:v>313</c:v>
                </c:pt>
                <c:pt idx="23491">
                  <c:v>435</c:v>
                </c:pt>
                <c:pt idx="23492">
                  <c:v>581</c:v>
                </c:pt>
                <c:pt idx="23493">
                  <c:v>573</c:v>
                </c:pt>
                <c:pt idx="23494">
                  <c:v>418</c:v>
                </c:pt>
                <c:pt idx="23495">
                  <c:v>261</c:v>
                </c:pt>
                <c:pt idx="23496">
                  <c:v>207</c:v>
                </c:pt>
                <c:pt idx="23497">
                  <c:v>214</c:v>
                </c:pt>
                <c:pt idx="23498">
                  <c:v>185</c:v>
                </c:pt>
                <c:pt idx="23499">
                  <c:v>116</c:v>
                </c:pt>
                <c:pt idx="23500">
                  <c:v>111</c:v>
                </c:pt>
                <c:pt idx="23501">
                  <c:v>249</c:v>
                </c:pt>
                <c:pt idx="23502">
                  <c:v>477</c:v>
                </c:pt>
                <c:pt idx="23503">
                  <c:v>662</c:v>
                </c:pt>
                <c:pt idx="23504">
                  <c:v>734</c:v>
                </c:pt>
                <c:pt idx="23505">
                  <c:v>743</c:v>
                </c:pt>
                <c:pt idx="23506">
                  <c:v>767</c:v>
                </c:pt>
                <c:pt idx="23507">
                  <c:v>803</c:v>
                </c:pt>
                <c:pt idx="23508">
                  <c:v>787</c:v>
                </c:pt>
                <c:pt idx="23509">
                  <c:v>690</c:v>
                </c:pt>
                <c:pt idx="23510">
                  <c:v>576</c:v>
                </c:pt>
                <c:pt idx="23511">
                  <c:v>526</c:v>
                </c:pt>
                <c:pt idx="23512">
                  <c:v>548</c:v>
                </c:pt>
                <c:pt idx="23513">
                  <c:v>567</c:v>
                </c:pt>
                <c:pt idx="23514">
                  <c:v>520</c:v>
                </c:pt>
                <c:pt idx="23515">
                  <c:v>425</c:v>
                </c:pt>
                <c:pt idx="23516">
                  <c:v>358</c:v>
                </c:pt>
                <c:pt idx="23517">
                  <c:v>373</c:v>
                </c:pt>
                <c:pt idx="23518">
                  <c:v>444</c:v>
                </c:pt>
                <c:pt idx="23519">
                  <c:v>490</c:v>
                </c:pt>
                <c:pt idx="23520">
                  <c:v>446</c:v>
                </c:pt>
                <c:pt idx="23521">
                  <c:v>317</c:v>
                </c:pt>
                <c:pt idx="23522">
                  <c:v>188</c:v>
                </c:pt>
                <c:pt idx="23523">
                  <c:v>162</c:v>
                </c:pt>
                <c:pt idx="23524">
                  <c:v>279</c:v>
                </c:pt>
                <c:pt idx="23525">
                  <c:v>469</c:v>
                </c:pt>
                <c:pt idx="23526">
                  <c:v>606</c:v>
                </c:pt>
                <c:pt idx="23527">
                  <c:v>616</c:v>
                </c:pt>
                <c:pt idx="23528">
                  <c:v>545</c:v>
                </c:pt>
                <c:pt idx="23529">
                  <c:v>494</c:v>
                </c:pt>
                <c:pt idx="23530">
                  <c:v>498</c:v>
                </c:pt>
                <c:pt idx="23531">
                  <c:v>476</c:v>
                </c:pt>
                <c:pt idx="23532">
                  <c:v>335</c:v>
                </c:pt>
                <c:pt idx="23533">
                  <c:v>90</c:v>
                </c:pt>
                <c:pt idx="23534">
                  <c:v>-124</c:v>
                </c:pt>
                <c:pt idx="23535">
                  <c:v>-200</c:v>
                </c:pt>
                <c:pt idx="23536">
                  <c:v>-163</c:v>
                </c:pt>
                <c:pt idx="23537">
                  <c:v>-140</c:v>
                </c:pt>
                <c:pt idx="23538">
                  <c:v>-201</c:v>
                </c:pt>
                <c:pt idx="23539">
                  <c:v>-276</c:v>
                </c:pt>
                <c:pt idx="23540">
                  <c:v>-240</c:v>
                </c:pt>
                <c:pt idx="23541">
                  <c:v>-79</c:v>
                </c:pt>
                <c:pt idx="23542">
                  <c:v>74</c:v>
                </c:pt>
                <c:pt idx="23543">
                  <c:v>78</c:v>
                </c:pt>
                <c:pt idx="23544">
                  <c:v>-49</c:v>
                </c:pt>
                <c:pt idx="23545">
                  <c:v>-134</c:v>
                </c:pt>
                <c:pt idx="23546">
                  <c:v>-23</c:v>
                </c:pt>
                <c:pt idx="23547">
                  <c:v>239</c:v>
                </c:pt>
                <c:pt idx="23548">
                  <c:v>429</c:v>
                </c:pt>
                <c:pt idx="23549">
                  <c:v>356</c:v>
                </c:pt>
                <c:pt idx="23550">
                  <c:v>62</c:v>
                </c:pt>
                <c:pt idx="23551">
                  <c:v>-194</c:v>
                </c:pt>
                <c:pt idx="23552">
                  <c:v>-165</c:v>
                </c:pt>
                <c:pt idx="23553">
                  <c:v>175</c:v>
                </c:pt>
                <c:pt idx="23554">
                  <c:v>602</c:v>
                </c:pt>
                <c:pt idx="23555">
                  <c:v>827</c:v>
                </c:pt>
                <c:pt idx="23556">
                  <c:v>717</c:v>
                </c:pt>
                <c:pt idx="23557">
                  <c:v>366</c:v>
                </c:pt>
                <c:pt idx="23558">
                  <c:v>-10</c:v>
                </c:pt>
                <c:pt idx="23559">
                  <c:v>-247</c:v>
                </c:pt>
                <c:pt idx="23560">
                  <c:v>-307</c:v>
                </c:pt>
                <c:pt idx="23561">
                  <c:v>-252</c:v>
                </c:pt>
                <c:pt idx="23562">
                  <c:v>-157</c:v>
                </c:pt>
                <c:pt idx="23563">
                  <c:v>-62</c:v>
                </c:pt>
                <c:pt idx="23564">
                  <c:v>31</c:v>
                </c:pt>
                <c:pt idx="23565">
                  <c:v>130</c:v>
                </c:pt>
                <c:pt idx="23566">
                  <c:v>224</c:v>
                </c:pt>
                <c:pt idx="23567">
                  <c:v>287</c:v>
                </c:pt>
                <c:pt idx="23568">
                  <c:v>280</c:v>
                </c:pt>
                <c:pt idx="23569">
                  <c:v>181</c:v>
                </c:pt>
                <c:pt idx="23570">
                  <c:v>6</c:v>
                </c:pt>
                <c:pt idx="23571">
                  <c:v>-175</c:v>
                </c:pt>
                <c:pt idx="23572">
                  <c:v>-285</c:v>
                </c:pt>
                <c:pt idx="23573">
                  <c:v>-290</c:v>
                </c:pt>
                <c:pt idx="23574">
                  <c:v>-233</c:v>
                </c:pt>
                <c:pt idx="23575">
                  <c:v>-207</c:v>
                </c:pt>
                <c:pt idx="23576">
                  <c:v>-266</c:v>
                </c:pt>
                <c:pt idx="23577">
                  <c:v>-364</c:v>
                </c:pt>
                <c:pt idx="23578">
                  <c:v>-379</c:v>
                </c:pt>
                <c:pt idx="23579">
                  <c:v>-203</c:v>
                </c:pt>
                <c:pt idx="23580">
                  <c:v>158</c:v>
                </c:pt>
                <c:pt idx="23581">
                  <c:v>569</c:v>
                </c:pt>
                <c:pt idx="23582">
                  <c:v>849</c:v>
                </c:pt>
                <c:pt idx="23583">
                  <c:v>906</c:v>
                </c:pt>
                <c:pt idx="23584">
                  <c:v>821</c:v>
                </c:pt>
                <c:pt idx="23585">
                  <c:v>794</c:v>
                </c:pt>
                <c:pt idx="23586">
                  <c:v>958</c:v>
                </c:pt>
                <c:pt idx="23587">
                  <c:v>1219</c:v>
                </c:pt>
                <c:pt idx="23588">
                  <c:v>1294</c:v>
                </c:pt>
                <c:pt idx="23589">
                  <c:v>975</c:v>
                </c:pt>
                <c:pt idx="23590">
                  <c:v>397</c:v>
                </c:pt>
                <c:pt idx="23591">
                  <c:v>15</c:v>
                </c:pt>
                <c:pt idx="23592">
                  <c:v>241</c:v>
                </c:pt>
                <c:pt idx="23593">
                  <c:v>1069</c:v>
                </c:pt>
                <c:pt idx="23594">
                  <c:v>2068</c:v>
                </c:pt>
                <c:pt idx="23595">
                  <c:v>2759</c:v>
                </c:pt>
                <c:pt idx="23596">
                  <c:v>2992</c:v>
                </c:pt>
                <c:pt idx="23597">
                  <c:v>2933</c:v>
                </c:pt>
                <c:pt idx="23598">
                  <c:v>2725</c:v>
                </c:pt>
                <c:pt idx="23599">
                  <c:v>2262</c:v>
                </c:pt>
                <c:pt idx="23600">
                  <c:v>1373</c:v>
                </c:pt>
                <c:pt idx="23601">
                  <c:v>177</c:v>
                </c:pt>
                <c:pt idx="23602">
                  <c:v>-853</c:v>
                </c:pt>
                <c:pt idx="23603">
                  <c:v>-1260</c:v>
                </c:pt>
                <c:pt idx="23604">
                  <c:v>-1013</c:v>
                </c:pt>
                <c:pt idx="23605">
                  <c:v>-511</c:v>
                </c:pt>
                <c:pt idx="23606">
                  <c:v>-208</c:v>
                </c:pt>
                <c:pt idx="23607">
                  <c:v>-246</c:v>
                </c:pt>
                <c:pt idx="23608">
                  <c:v>-502</c:v>
                </c:pt>
                <c:pt idx="23609">
                  <c:v>-803</c:v>
                </c:pt>
                <c:pt idx="23610">
                  <c:v>-1054</c:v>
                </c:pt>
                <c:pt idx="23611">
                  <c:v>-1104</c:v>
                </c:pt>
                <c:pt idx="23612">
                  <c:v>-716</c:v>
                </c:pt>
                <c:pt idx="23613">
                  <c:v>220</c:v>
                </c:pt>
                <c:pt idx="23614">
                  <c:v>1416</c:v>
                </c:pt>
                <c:pt idx="23615">
                  <c:v>2294</c:v>
                </c:pt>
                <c:pt idx="23616">
                  <c:v>2450</c:v>
                </c:pt>
                <c:pt idx="23617">
                  <c:v>2034</c:v>
                </c:pt>
                <c:pt idx="23618">
                  <c:v>1579</c:v>
                </c:pt>
                <c:pt idx="23619">
                  <c:v>1468</c:v>
                </c:pt>
                <c:pt idx="23620">
                  <c:v>1636</c:v>
                </c:pt>
                <c:pt idx="23621">
                  <c:v>1795</c:v>
                </c:pt>
                <c:pt idx="23622">
                  <c:v>1841</c:v>
                </c:pt>
                <c:pt idx="23623">
                  <c:v>1907</c:v>
                </c:pt>
                <c:pt idx="23624">
                  <c:v>2031</c:v>
                </c:pt>
                <c:pt idx="23625">
                  <c:v>1967</c:v>
                </c:pt>
                <c:pt idx="23626">
                  <c:v>1540</c:v>
                </c:pt>
                <c:pt idx="23627">
                  <c:v>1159</c:v>
                </c:pt>
                <c:pt idx="23628">
                  <c:v>1785</c:v>
                </c:pt>
                <c:pt idx="23629">
                  <c:v>4121</c:v>
                </c:pt>
                <c:pt idx="23630">
                  <c:v>7757</c:v>
                </c:pt>
                <c:pt idx="23631">
                  <c:v>11188</c:v>
                </c:pt>
                <c:pt idx="23632">
                  <c:v>12837</c:v>
                </c:pt>
                <c:pt idx="23633">
                  <c:v>12208</c:v>
                </c:pt>
                <c:pt idx="23634">
                  <c:v>10150</c:v>
                </c:pt>
                <c:pt idx="23635">
                  <c:v>8050</c:v>
                </c:pt>
                <c:pt idx="23636">
                  <c:v>6731</c:v>
                </c:pt>
                <c:pt idx="23637">
                  <c:v>6006</c:v>
                </c:pt>
                <c:pt idx="23638">
                  <c:v>5096</c:v>
                </c:pt>
                <c:pt idx="23639">
                  <c:v>3418</c:v>
                </c:pt>
                <c:pt idx="23640">
                  <c:v>1014</c:v>
                </c:pt>
                <c:pt idx="23641">
                  <c:v>-1611</c:v>
                </c:pt>
                <c:pt idx="23642">
                  <c:v>-3923</c:v>
                </c:pt>
                <c:pt idx="23643">
                  <c:v>-5637</c:v>
                </c:pt>
                <c:pt idx="23644">
                  <c:v>-6681</c:v>
                </c:pt>
                <c:pt idx="23645">
                  <c:v>-7053</c:v>
                </c:pt>
                <c:pt idx="23646">
                  <c:v>-6800</c:v>
                </c:pt>
                <c:pt idx="23647">
                  <c:v>-6132</c:v>
                </c:pt>
                <c:pt idx="23648">
                  <c:v>-5441</c:v>
                </c:pt>
                <c:pt idx="23649">
                  <c:v>-5075</c:v>
                </c:pt>
                <c:pt idx="23650">
                  <c:v>-5074</c:v>
                </c:pt>
                <c:pt idx="23651">
                  <c:v>-5127</c:v>
                </c:pt>
                <c:pt idx="23652">
                  <c:v>-4873</c:v>
                </c:pt>
                <c:pt idx="23653">
                  <c:v>-4208</c:v>
                </c:pt>
                <c:pt idx="23654">
                  <c:v>-3266</c:v>
                </c:pt>
                <c:pt idx="23655">
                  <c:v>-2132</c:v>
                </c:pt>
                <c:pt idx="23656">
                  <c:v>-704</c:v>
                </c:pt>
                <c:pt idx="23657">
                  <c:v>1058</c:v>
                </c:pt>
                <c:pt idx="23658">
                  <c:v>2751</c:v>
                </c:pt>
                <c:pt idx="23659">
                  <c:v>3600</c:v>
                </c:pt>
                <c:pt idx="23660">
                  <c:v>3028</c:v>
                </c:pt>
                <c:pt idx="23661">
                  <c:v>1228</c:v>
                </c:pt>
                <c:pt idx="23662">
                  <c:v>-927</c:v>
                </c:pt>
                <c:pt idx="23663">
                  <c:v>-2561</c:v>
                </c:pt>
                <c:pt idx="23664">
                  <c:v>-3397</c:v>
                </c:pt>
                <c:pt idx="23665">
                  <c:v>-3718</c:v>
                </c:pt>
                <c:pt idx="23666">
                  <c:v>-3864</c:v>
                </c:pt>
                <c:pt idx="23667">
                  <c:v>-3861</c:v>
                </c:pt>
                <c:pt idx="23668">
                  <c:v>-3531</c:v>
                </c:pt>
                <c:pt idx="23669">
                  <c:v>-2792</c:v>
                </c:pt>
                <c:pt idx="23670">
                  <c:v>-1732</c:v>
                </c:pt>
                <c:pt idx="23671">
                  <c:v>-460</c:v>
                </c:pt>
                <c:pt idx="23672">
                  <c:v>959</c:v>
                </c:pt>
                <c:pt idx="23673">
                  <c:v>2336</c:v>
                </c:pt>
                <c:pt idx="23674">
                  <c:v>3202</c:v>
                </c:pt>
                <c:pt idx="23675">
                  <c:v>3002</c:v>
                </c:pt>
                <c:pt idx="23676">
                  <c:v>1564</c:v>
                </c:pt>
                <c:pt idx="23677">
                  <c:v>-638</c:v>
                </c:pt>
                <c:pt idx="23678">
                  <c:v>-2724</c:v>
                </c:pt>
                <c:pt idx="23679">
                  <c:v>-3982</c:v>
                </c:pt>
                <c:pt idx="23680">
                  <c:v>-4303</c:v>
                </c:pt>
                <c:pt idx="23681">
                  <c:v>-4125</c:v>
                </c:pt>
                <c:pt idx="23682">
                  <c:v>-3976</c:v>
                </c:pt>
                <c:pt idx="23683">
                  <c:v>-3993</c:v>
                </c:pt>
                <c:pt idx="23684">
                  <c:v>-3805</c:v>
                </c:pt>
                <c:pt idx="23685">
                  <c:v>-2852</c:v>
                </c:pt>
                <c:pt idx="23686">
                  <c:v>-938</c:v>
                </c:pt>
                <c:pt idx="23687">
                  <c:v>1450</c:v>
                </c:pt>
                <c:pt idx="23688">
                  <c:v>3346</c:v>
                </c:pt>
                <c:pt idx="23689">
                  <c:v>3943</c:v>
                </c:pt>
                <c:pt idx="23690">
                  <c:v>3169</c:v>
                </c:pt>
                <c:pt idx="23691">
                  <c:v>1689</c:v>
                </c:pt>
                <c:pt idx="23692">
                  <c:v>352</c:v>
                </c:pt>
                <c:pt idx="23693">
                  <c:v>-430</c:v>
                </c:pt>
                <c:pt idx="23694">
                  <c:v>-825</c:v>
                </c:pt>
                <c:pt idx="23695">
                  <c:v>-1194</c:v>
                </c:pt>
                <c:pt idx="23696">
                  <c:v>-1641</c:v>
                </c:pt>
                <c:pt idx="23697">
                  <c:v>-1954</c:v>
                </c:pt>
                <c:pt idx="23698">
                  <c:v>-1912</c:v>
                </c:pt>
                <c:pt idx="23699">
                  <c:v>-1577</c:v>
                </c:pt>
                <c:pt idx="23700">
                  <c:v>-1261</c:v>
                </c:pt>
                <c:pt idx="23701">
                  <c:v>-1231</c:v>
                </c:pt>
                <c:pt idx="23702">
                  <c:v>-1505</c:v>
                </c:pt>
                <c:pt idx="23703">
                  <c:v>-1909</c:v>
                </c:pt>
                <c:pt idx="23704">
                  <c:v>-2288</c:v>
                </c:pt>
                <c:pt idx="23705">
                  <c:v>-2621</c:v>
                </c:pt>
                <c:pt idx="23706">
                  <c:v>-2962</c:v>
                </c:pt>
                <c:pt idx="23707">
                  <c:v>-3327</c:v>
                </c:pt>
                <c:pt idx="23708">
                  <c:v>-3665</c:v>
                </c:pt>
                <c:pt idx="23709">
                  <c:v>-3903</c:v>
                </c:pt>
                <c:pt idx="23710">
                  <c:v>-4004</c:v>
                </c:pt>
                <c:pt idx="23711">
                  <c:v>-3974</c:v>
                </c:pt>
                <c:pt idx="23712">
                  <c:v>-3852</c:v>
                </c:pt>
                <c:pt idx="23713">
                  <c:v>-3708</c:v>
                </c:pt>
                <c:pt idx="23714">
                  <c:v>-3599</c:v>
                </c:pt>
                <c:pt idx="23715">
                  <c:v>-3517</c:v>
                </c:pt>
                <c:pt idx="23716">
                  <c:v>-3389</c:v>
                </c:pt>
                <c:pt idx="23717">
                  <c:v>-3170</c:v>
                </c:pt>
                <c:pt idx="23718">
                  <c:v>-2961</c:v>
                </c:pt>
                <c:pt idx="23719">
                  <c:v>-2971</c:v>
                </c:pt>
                <c:pt idx="23720">
                  <c:v>-3323</c:v>
                </c:pt>
                <c:pt idx="23721">
                  <c:v>-3873</c:v>
                </c:pt>
                <c:pt idx="23722">
                  <c:v>-4282</c:v>
                </c:pt>
                <c:pt idx="23723">
                  <c:v>-4303</c:v>
                </c:pt>
                <c:pt idx="23724">
                  <c:v>-3988</c:v>
                </c:pt>
                <c:pt idx="23725">
                  <c:v>-3605</c:v>
                </c:pt>
                <c:pt idx="23726">
                  <c:v>-3346</c:v>
                </c:pt>
                <c:pt idx="23727">
                  <c:v>-3157</c:v>
                </c:pt>
                <c:pt idx="23728">
                  <c:v>-2866</c:v>
                </c:pt>
                <c:pt idx="23729">
                  <c:v>-2441</c:v>
                </c:pt>
                <c:pt idx="23730">
                  <c:v>-2066</c:v>
                </c:pt>
                <c:pt idx="23731">
                  <c:v>-1934</c:v>
                </c:pt>
                <c:pt idx="23732">
                  <c:v>-2018</c:v>
                </c:pt>
                <c:pt idx="23733">
                  <c:v>-2084</c:v>
                </c:pt>
                <c:pt idx="23734">
                  <c:v>-1932</c:v>
                </c:pt>
                <c:pt idx="23735">
                  <c:v>-1597</c:v>
                </c:pt>
                <c:pt idx="23736">
                  <c:v>-1283</c:v>
                </c:pt>
                <c:pt idx="23737">
                  <c:v>-1125</c:v>
                </c:pt>
                <c:pt idx="23738">
                  <c:v>-1047</c:v>
                </c:pt>
                <c:pt idx="23739">
                  <c:v>-883</c:v>
                </c:pt>
                <c:pt idx="23740">
                  <c:v>-597</c:v>
                </c:pt>
                <c:pt idx="23741">
                  <c:v>-353</c:v>
                </c:pt>
                <c:pt idx="23742">
                  <c:v>-343</c:v>
                </c:pt>
                <c:pt idx="23743">
                  <c:v>-567</c:v>
                </c:pt>
                <c:pt idx="23744">
                  <c:v>-810</c:v>
                </c:pt>
                <c:pt idx="23745">
                  <c:v>-852</c:v>
                </c:pt>
                <c:pt idx="23746">
                  <c:v>-673</c:v>
                </c:pt>
                <c:pt idx="23747">
                  <c:v>-462</c:v>
                </c:pt>
                <c:pt idx="23748">
                  <c:v>-416</c:v>
                </c:pt>
                <c:pt idx="23749">
                  <c:v>-562</c:v>
                </c:pt>
                <c:pt idx="23750">
                  <c:v>-755</c:v>
                </c:pt>
                <c:pt idx="23751">
                  <c:v>-834</c:v>
                </c:pt>
                <c:pt idx="23752">
                  <c:v>-754</c:v>
                </c:pt>
                <c:pt idx="23753">
                  <c:v>-590</c:v>
                </c:pt>
                <c:pt idx="23754">
                  <c:v>-443</c:v>
                </c:pt>
                <c:pt idx="23755">
                  <c:v>-366</c:v>
                </c:pt>
                <c:pt idx="23756">
                  <c:v>-352</c:v>
                </c:pt>
                <c:pt idx="23757">
                  <c:v>-362</c:v>
                </c:pt>
                <c:pt idx="23758">
                  <c:v>-339</c:v>
                </c:pt>
                <c:pt idx="23759">
                  <c:v>-239</c:v>
                </c:pt>
                <c:pt idx="23760">
                  <c:v>-73</c:v>
                </c:pt>
                <c:pt idx="23761">
                  <c:v>63</c:v>
                </c:pt>
                <c:pt idx="23762">
                  <c:v>40</c:v>
                </c:pt>
                <c:pt idx="23763">
                  <c:v>-187</c:v>
                </c:pt>
                <c:pt idx="23764">
                  <c:v>-493</c:v>
                </c:pt>
                <c:pt idx="23765">
                  <c:v>-653</c:v>
                </c:pt>
                <c:pt idx="23766">
                  <c:v>-533</c:v>
                </c:pt>
                <c:pt idx="23767">
                  <c:v>-239</c:v>
                </c:pt>
                <c:pt idx="23768">
                  <c:v>-55</c:v>
                </c:pt>
                <c:pt idx="23769">
                  <c:v>-180</c:v>
                </c:pt>
                <c:pt idx="23770">
                  <c:v>-510</c:v>
                </c:pt>
                <c:pt idx="23771">
                  <c:v>-697</c:v>
                </c:pt>
                <c:pt idx="23772">
                  <c:v>-448</c:v>
                </c:pt>
                <c:pt idx="23773">
                  <c:v>175</c:v>
                </c:pt>
                <c:pt idx="23774">
                  <c:v>778</c:v>
                </c:pt>
                <c:pt idx="23775">
                  <c:v>958</c:v>
                </c:pt>
                <c:pt idx="23776">
                  <c:v>656</c:v>
                </c:pt>
                <c:pt idx="23777">
                  <c:v>195</c:v>
                </c:pt>
                <c:pt idx="23778">
                  <c:v>-28</c:v>
                </c:pt>
                <c:pt idx="23779">
                  <c:v>100</c:v>
                </c:pt>
                <c:pt idx="23780">
                  <c:v>347</c:v>
                </c:pt>
                <c:pt idx="23781">
                  <c:v>381</c:v>
                </c:pt>
                <c:pt idx="23782">
                  <c:v>90</c:v>
                </c:pt>
                <c:pt idx="23783">
                  <c:v>-333</c:v>
                </c:pt>
                <c:pt idx="23784">
                  <c:v>-595</c:v>
                </c:pt>
                <c:pt idx="23785">
                  <c:v>-563</c:v>
                </c:pt>
                <c:pt idx="23786">
                  <c:v>-354</c:v>
                </c:pt>
                <c:pt idx="23787">
                  <c:v>-194</c:v>
                </c:pt>
                <c:pt idx="23788">
                  <c:v>-192</c:v>
                </c:pt>
                <c:pt idx="23789">
                  <c:v>-250</c:v>
                </c:pt>
                <c:pt idx="23790">
                  <c:v>-172</c:v>
                </c:pt>
                <c:pt idx="23791">
                  <c:v>114</c:v>
                </c:pt>
                <c:pt idx="23792">
                  <c:v>456</c:v>
                </c:pt>
                <c:pt idx="23793">
                  <c:v>601</c:v>
                </c:pt>
                <c:pt idx="23794">
                  <c:v>449</c:v>
                </c:pt>
                <c:pt idx="23795">
                  <c:v>182</c:v>
                </c:pt>
                <c:pt idx="23796">
                  <c:v>88</c:v>
                </c:pt>
                <c:pt idx="23797">
                  <c:v>249</c:v>
                </c:pt>
                <c:pt idx="23798">
                  <c:v>430</c:v>
                </c:pt>
                <c:pt idx="23799">
                  <c:v>344</c:v>
                </c:pt>
                <c:pt idx="23800">
                  <c:v>54</c:v>
                </c:pt>
                <c:pt idx="23801">
                  <c:v>38</c:v>
                </c:pt>
                <c:pt idx="23802">
                  <c:v>775</c:v>
                </c:pt>
                <c:pt idx="23803">
                  <c:v>2198</c:v>
                </c:pt>
                <c:pt idx="23804">
                  <c:v>3599</c:v>
                </c:pt>
                <c:pt idx="23805">
                  <c:v>4135</c:v>
                </c:pt>
                <c:pt idx="23806">
                  <c:v>3509</c:v>
                </c:pt>
                <c:pt idx="23807">
                  <c:v>2179</c:v>
                </c:pt>
                <c:pt idx="23808">
                  <c:v>956</c:v>
                </c:pt>
                <c:pt idx="23809">
                  <c:v>382</c:v>
                </c:pt>
                <c:pt idx="23810">
                  <c:v>443</c:v>
                </c:pt>
                <c:pt idx="23811">
                  <c:v>780</c:v>
                </c:pt>
                <c:pt idx="23812">
                  <c:v>1097</c:v>
                </c:pt>
                <c:pt idx="23813">
                  <c:v>1364</c:v>
                </c:pt>
                <c:pt idx="23814">
                  <c:v>1692</c:v>
                </c:pt>
                <c:pt idx="23815">
                  <c:v>2091</c:v>
                </c:pt>
                <c:pt idx="23816">
                  <c:v>2378</c:v>
                </c:pt>
                <c:pt idx="23817">
                  <c:v>2314</c:v>
                </c:pt>
                <c:pt idx="23818">
                  <c:v>1848</c:v>
                </c:pt>
                <c:pt idx="23819">
                  <c:v>1219</c:v>
                </c:pt>
                <c:pt idx="23820">
                  <c:v>810</c:v>
                </c:pt>
                <c:pt idx="23821">
                  <c:v>835</c:v>
                </c:pt>
                <c:pt idx="23822">
                  <c:v>1142</c:v>
                </c:pt>
                <c:pt idx="23823">
                  <c:v>1324</c:v>
                </c:pt>
                <c:pt idx="23824">
                  <c:v>1077</c:v>
                </c:pt>
                <c:pt idx="23825">
                  <c:v>471</c:v>
                </c:pt>
                <c:pt idx="23826">
                  <c:v>-113</c:v>
                </c:pt>
                <c:pt idx="23827">
                  <c:v>-333</c:v>
                </c:pt>
                <c:pt idx="23828">
                  <c:v>-178</c:v>
                </c:pt>
                <c:pt idx="23829">
                  <c:v>64</c:v>
                </c:pt>
                <c:pt idx="23830">
                  <c:v>114</c:v>
                </c:pt>
                <c:pt idx="23831">
                  <c:v>-53</c:v>
                </c:pt>
                <c:pt idx="23832">
                  <c:v>-244</c:v>
                </c:pt>
                <c:pt idx="23833">
                  <c:v>-278</c:v>
                </c:pt>
                <c:pt idx="23834">
                  <c:v>-157</c:v>
                </c:pt>
                <c:pt idx="23835">
                  <c:v>-18</c:v>
                </c:pt>
                <c:pt idx="23836">
                  <c:v>54</c:v>
                </c:pt>
                <c:pt idx="23837">
                  <c:v>122</c:v>
                </c:pt>
                <c:pt idx="23838">
                  <c:v>303</c:v>
                </c:pt>
                <c:pt idx="23839">
                  <c:v>611</c:v>
                </c:pt>
                <c:pt idx="23840">
                  <c:v>907</c:v>
                </c:pt>
                <c:pt idx="23841">
                  <c:v>1009</c:v>
                </c:pt>
                <c:pt idx="23842">
                  <c:v>853</c:v>
                </c:pt>
                <c:pt idx="23843">
                  <c:v>542</c:v>
                </c:pt>
                <c:pt idx="23844">
                  <c:v>244</c:v>
                </c:pt>
                <c:pt idx="23845">
                  <c:v>53</c:v>
                </c:pt>
                <c:pt idx="23846">
                  <c:v>-47</c:v>
                </c:pt>
                <c:pt idx="23847">
                  <c:v>-109</c:v>
                </c:pt>
                <c:pt idx="23848">
                  <c:v>-135</c:v>
                </c:pt>
                <c:pt idx="23849">
                  <c:v>-92</c:v>
                </c:pt>
                <c:pt idx="23850">
                  <c:v>15</c:v>
                </c:pt>
                <c:pt idx="23851">
                  <c:v>123</c:v>
                </c:pt>
                <c:pt idx="23852">
                  <c:v>182</c:v>
                </c:pt>
                <c:pt idx="23853">
                  <c:v>240</c:v>
                </c:pt>
                <c:pt idx="23854">
                  <c:v>409</c:v>
                </c:pt>
                <c:pt idx="23855">
                  <c:v>728</c:v>
                </c:pt>
                <c:pt idx="23856">
                  <c:v>1089</c:v>
                </c:pt>
                <c:pt idx="23857">
                  <c:v>1322</c:v>
                </c:pt>
                <c:pt idx="23858">
                  <c:v>1365</c:v>
                </c:pt>
                <c:pt idx="23859">
                  <c:v>1321</c:v>
                </c:pt>
                <c:pt idx="23860">
                  <c:v>1323</c:v>
                </c:pt>
                <c:pt idx="23861">
                  <c:v>1345</c:v>
                </c:pt>
                <c:pt idx="23862">
                  <c:v>1211</c:v>
                </c:pt>
                <c:pt idx="23863">
                  <c:v>798</c:v>
                </c:pt>
                <c:pt idx="23864">
                  <c:v>242</c:v>
                </c:pt>
                <c:pt idx="23865">
                  <c:v>-117</c:v>
                </c:pt>
                <c:pt idx="23866">
                  <c:v>-33</c:v>
                </c:pt>
                <c:pt idx="23867">
                  <c:v>423</c:v>
                </c:pt>
                <c:pt idx="23868">
                  <c:v>924</c:v>
                </c:pt>
                <c:pt idx="23869">
                  <c:v>1189</c:v>
                </c:pt>
                <c:pt idx="23870">
                  <c:v>1219</c:v>
                </c:pt>
                <c:pt idx="23871">
                  <c:v>1209</c:v>
                </c:pt>
                <c:pt idx="23872">
                  <c:v>1285</c:v>
                </c:pt>
                <c:pt idx="23873">
                  <c:v>1354</c:v>
                </c:pt>
                <c:pt idx="23874">
                  <c:v>1239</c:v>
                </c:pt>
                <c:pt idx="23875">
                  <c:v>914</c:v>
                </c:pt>
                <c:pt idx="23876">
                  <c:v>559</c:v>
                </c:pt>
                <c:pt idx="23877">
                  <c:v>365</c:v>
                </c:pt>
                <c:pt idx="23878">
                  <c:v>345</c:v>
                </c:pt>
                <c:pt idx="23879">
                  <c:v>347</c:v>
                </c:pt>
                <c:pt idx="23880">
                  <c:v>255</c:v>
                </c:pt>
                <c:pt idx="23881">
                  <c:v>116</c:v>
                </c:pt>
                <c:pt idx="23882">
                  <c:v>58</c:v>
                </c:pt>
                <c:pt idx="23883">
                  <c:v>121</c:v>
                </c:pt>
                <c:pt idx="23884">
                  <c:v>215</c:v>
                </c:pt>
                <c:pt idx="23885">
                  <c:v>238</c:v>
                </c:pt>
                <c:pt idx="23886">
                  <c:v>195</c:v>
                </c:pt>
                <c:pt idx="23887">
                  <c:v>173</c:v>
                </c:pt>
                <c:pt idx="23888">
                  <c:v>217</c:v>
                </c:pt>
                <c:pt idx="23889">
                  <c:v>272</c:v>
                </c:pt>
                <c:pt idx="23890">
                  <c:v>269</c:v>
                </c:pt>
                <c:pt idx="23891">
                  <c:v>211</c:v>
                </c:pt>
                <c:pt idx="23892">
                  <c:v>174</c:v>
                </c:pt>
                <c:pt idx="23893">
                  <c:v>200</c:v>
                </c:pt>
                <c:pt idx="23894">
                  <c:v>232</c:v>
                </c:pt>
                <c:pt idx="23895">
                  <c:v>180</c:v>
                </c:pt>
                <c:pt idx="23896">
                  <c:v>31</c:v>
                </c:pt>
                <c:pt idx="23897">
                  <c:v>-112</c:v>
                </c:pt>
                <c:pt idx="23898">
                  <c:v>-136</c:v>
                </c:pt>
                <c:pt idx="23899">
                  <c:v>-37</c:v>
                </c:pt>
                <c:pt idx="23900">
                  <c:v>52</c:v>
                </c:pt>
                <c:pt idx="23901">
                  <c:v>-5</c:v>
                </c:pt>
                <c:pt idx="23902">
                  <c:v>-206</c:v>
                </c:pt>
                <c:pt idx="23903">
                  <c:v>-386</c:v>
                </c:pt>
                <c:pt idx="23904">
                  <c:v>-369</c:v>
                </c:pt>
                <c:pt idx="23905">
                  <c:v>-136</c:v>
                </c:pt>
                <c:pt idx="23906">
                  <c:v>146</c:v>
                </c:pt>
                <c:pt idx="23907">
                  <c:v>287</c:v>
                </c:pt>
                <c:pt idx="23908">
                  <c:v>243</c:v>
                </c:pt>
                <c:pt idx="23909">
                  <c:v>130</c:v>
                </c:pt>
                <c:pt idx="23910">
                  <c:v>74</c:v>
                </c:pt>
                <c:pt idx="23911">
                  <c:v>82</c:v>
                </c:pt>
                <c:pt idx="23912">
                  <c:v>71</c:v>
                </c:pt>
                <c:pt idx="23913">
                  <c:v>8</c:v>
                </c:pt>
                <c:pt idx="23914">
                  <c:v>-41</c:v>
                </c:pt>
                <c:pt idx="23915">
                  <c:v>-17</c:v>
                </c:pt>
                <c:pt idx="23916">
                  <c:v>30</c:v>
                </c:pt>
                <c:pt idx="23917">
                  <c:v>-8</c:v>
                </c:pt>
                <c:pt idx="23918">
                  <c:v>-141</c:v>
                </c:pt>
                <c:pt idx="23919">
                  <c:v>-232</c:v>
                </c:pt>
                <c:pt idx="23920">
                  <c:v>-163</c:v>
                </c:pt>
                <c:pt idx="23921">
                  <c:v>-11</c:v>
                </c:pt>
                <c:pt idx="23922">
                  <c:v>20</c:v>
                </c:pt>
                <c:pt idx="23923">
                  <c:v>-124</c:v>
                </c:pt>
                <c:pt idx="23924">
                  <c:v>-201</c:v>
                </c:pt>
                <c:pt idx="23925">
                  <c:v>132</c:v>
                </c:pt>
                <c:pt idx="23926">
                  <c:v>940</c:v>
                </c:pt>
                <c:pt idx="23927">
                  <c:v>1896</c:v>
                </c:pt>
                <c:pt idx="23928">
                  <c:v>2563</c:v>
                </c:pt>
                <c:pt idx="23929">
                  <c:v>2777</c:v>
                </c:pt>
                <c:pt idx="23930">
                  <c:v>2688</c:v>
                </c:pt>
                <c:pt idx="23931">
                  <c:v>2466</c:v>
                </c:pt>
                <c:pt idx="23932">
                  <c:v>2068</c:v>
                </c:pt>
                <c:pt idx="23933">
                  <c:v>1358</c:v>
                </c:pt>
                <c:pt idx="23934">
                  <c:v>424</c:v>
                </c:pt>
                <c:pt idx="23935">
                  <c:v>-340</c:v>
                </c:pt>
                <c:pt idx="23936">
                  <c:v>-550</c:v>
                </c:pt>
                <c:pt idx="23937">
                  <c:v>-184</c:v>
                </c:pt>
                <c:pt idx="23938">
                  <c:v>398</c:v>
                </c:pt>
                <c:pt idx="23939">
                  <c:v>797</c:v>
                </c:pt>
                <c:pt idx="23940">
                  <c:v>867</c:v>
                </c:pt>
                <c:pt idx="23941">
                  <c:v>711</c:v>
                </c:pt>
                <c:pt idx="23942">
                  <c:v>479</c:v>
                </c:pt>
                <c:pt idx="23943">
                  <c:v>279</c:v>
                </c:pt>
                <c:pt idx="23944">
                  <c:v>258</c:v>
                </c:pt>
                <c:pt idx="23945">
                  <c:v>634</c:v>
                </c:pt>
                <c:pt idx="23946">
                  <c:v>1500</c:v>
                </c:pt>
                <c:pt idx="23947">
                  <c:v>2615</c:v>
                </c:pt>
                <c:pt idx="23948">
                  <c:v>3462</c:v>
                </c:pt>
                <c:pt idx="23949">
                  <c:v>3643</c:v>
                </c:pt>
                <c:pt idx="23950">
                  <c:v>3209</c:v>
                </c:pt>
                <c:pt idx="23951">
                  <c:v>2608</c:v>
                </c:pt>
                <c:pt idx="23952">
                  <c:v>2273</c:v>
                </c:pt>
                <c:pt idx="23953">
                  <c:v>2281</c:v>
                </c:pt>
                <c:pt idx="23954">
                  <c:v>2386</c:v>
                </c:pt>
                <c:pt idx="23955">
                  <c:v>2322</c:v>
                </c:pt>
                <c:pt idx="23956">
                  <c:v>2051</c:v>
                </c:pt>
                <c:pt idx="23957">
                  <c:v>1725</c:v>
                </c:pt>
                <c:pt idx="23958">
                  <c:v>1494</c:v>
                </c:pt>
                <c:pt idx="23959">
                  <c:v>1367</c:v>
                </c:pt>
                <c:pt idx="23960">
                  <c:v>1253</c:v>
                </c:pt>
                <c:pt idx="23961">
                  <c:v>1078</c:v>
                </c:pt>
                <c:pt idx="23962">
                  <c:v>856</c:v>
                </c:pt>
                <c:pt idx="23963">
                  <c:v>683</c:v>
                </c:pt>
                <c:pt idx="23964">
                  <c:v>647</c:v>
                </c:pt>
                <c:pt idx="23965">
                  <c:v>765</c:v>
                </c:pt>
                <c:pt idx="23966">
                  <c:v>993</c:v>
                </c:pt>
                <c:pt idx="23967">
                  <c:v>1354</c:v>
                </c:pt>
                <c:pt idx="23968">
                  <c:v>2028</c:v>
                </c:pt>
                <c:pt idx="23969">
                  <c:v>3242</c:v>
                </c:pt>
                <c:pt idx="23970">
                  <c:v>4951</c:v>
                </c:pt>
                <c:pt idx="23971">
                  <c:v>6586</c:v>
                </c:pt>
                <c:pt idx="23972">
                  <c:v>7234</c:v>
                </c:pt>
                <c:pt idx="23973">
                  <c:v>6225</c:v>
                </c:pt>
                <c:pt idx="23974">
                  <c:v>3684</c:v>
                </c:pt>
                <c:pt idx="23975">
                  <c:v>523</c:v>
                </c:pt>
                <c:pt idx="23976">
                  <c:v>-2150</c:v>
                </c:pt>
                <c:pt idx="23977">
                  <c:v>-3705</c:v>
                </c:pt>
                <c:pt idx="23978">
                  <c:v>-4205</c:v>
                </c:pt>
                <c:pt idx="23979">
                  <c:v>-4094</c:v>
                </c:pt>
                <c:pt idx="23980">
                  <c:v>-3738</c:v>
                </c:pt>
                <c:pt idx="23981">
                  <c:v>-3190</c:v>
                </c:pt>
                <c:pt idx="23982">
                  <c:v>-2268</c:v>
                </c:pt>
                <c:pt idx="23983">
                  <c:v>-780</c:v>
                </c:pt>
                <c:pt idx="23984">
                  <c:v>1242</c:v>
                </c:pt>
                <c:pt idx="23985">
                  <c:v>3394</c:v>
                </c:pt>
                <c:pt idx="23986">
                  <c:v>4922</c:v>
                </c:pt>
                <c:pt idx="23987">
                  <c:v>5049</c:v>
                </c:pt>
                <c:pt idx="23988">
                  <c:v>3463</c:v>
                </c:pt>
                <c:pt idx="23989">
                  <c:v>644</c:v>
                </c:pt>
                <c:pt idx="23990">
                  <c:v>-2319</c:v>
                </c:pt>
                <c:pt idx="23991">
                  <c:v>-4357</c:v>
                </c:pt>
                <c:pt idx="23992">
                  <c:v>-5046</c:v>
                </c:pt>
                <c:pt idx="23993">
                  <c:v>-4762</c:v>
                </c:pt>
                <c:pt idx="23994">
                  <c:v>-4258</c:v>
                </c:pt>
                <c:pt idx="23995">
                  <c:v>-4013</c:v>
                </c:pt>
                <c:pt idx="23996">
                  <c:v>-3867</c:v>
                </c:pt>
                <c:pt idx="23997">
                  <c:v>-3200</c:v>
                </c:pt>
                <c:pt idx="23998">
                  <c:v>-1529</c:v>
                </c:pt>
                <c:pt idx="23999">
                  <c:v>962</c:v>
                </c:pt>
                <c:pt idx="24000">
                  <c:v>3383</c:v>
                </c:pt>
                <c:pt idx="24001">
                  <c:v>4672</c:v>
                </c:pt>
                <c:pt idx="24002">
                  <c:v>4339</c:v>
                </c:pt>
                <c:pt idx="24003">
                  <c:v>2804</c:v>
                </c:pt>
                <c:pt idx="24004">
                  <c:v>1077</c:v>
                </c:pt>
                <c:pt idx="24005">
                  <c:v>2</c:v>
                </c:pt>
                <c:pt idx="24006">
                  <c:v>-274</c:v>
                </c:pt>
                <c:pt idx="24007">
                  <c:v>-231</c:v>
                </c:pt>
                <c:pt idx="24008">
                  <c:v>-388</c:v>
                </c:pt>
                <c:pt idx="24009">
                  <c:v>-822</c:v>
                </c:pt>
                <c:pt idx="24010">
                  <c:v>-1189</c:v>
                </c:pt>
                <c:pt idx="24011">
                  <c:v>-1163</c:v>
                </c:pt>
                <c:pt idx="24012">
                  <c:v>-819</c:v>
                </c:pt>
                <c:pt idx="24013">
                  <c:v>-572</c:v>
                </c:pt>
                <c:pt idx="24014">
                  <c:v>-766</c:v>
                </c:pt>
                <c:pt idx="24015">
                  <c:v>-1358</c:v>
                </c:pt>
                <c:pt idx="24016">
                  <c:v>-1990</c:v>
                </c:pt>
                <c:pt idx="24017">
                  <c:v>-2353</c:v>
                </c:pt>
                <c:pt idx="24018">
                  <c:v>-2446</c:v>
                </c:pt>
                <c:pt idx="24019">
                  <c:v>-2525</c:v>
                </c:pt>
                <c:pt idx="24020">
                  <c:v>-2815</c:v>
                </c:pt>
                <c:pt idx="24021">
                  <c:v>-3316</c:v>
                </c:pt>
                <c:pt idx="24022">
                  <c:v>-3819</c:v>
                </c:pt>
                <c:pt idx="24023">
                  <c:v>-4080</c:v>
                </c:pt>
                <c:pt idx="24024">
                  <c:v>-3976</c:v>
                </c:pt>
                <c:pt idx="24025">
                  <c:v>-3556</c:v>
                </c:pt>
                <c:pt idx="24026">
                  <c:v>-3009</c:v>
                </c:pt>
                <c:pt idx="24027">
                  <c:v>-2564</c:v>
                </c:pt>
                <c:pt idx="24028">
                  <c:v>-2365</c:v>
                </c:pt>
                <c:pt idx="24029">
                  <c:v>-2383</c:v>
                </c:pt>
                <c:pt idx="24030">
                  <c:v>-2478</c:v>
                </c:pt>
                <c:pt idx="24031">
                  <c:v>-2562</c:v>
                </c:pt>
                <c:pt idx="24032">
                  <c:v>-2722</c:v>
                </c:pt>
                <c:pt idx="24033">
                  <c:v>-3108</c:v>
                </c:pt>
                <c:pt idx="24034">
                  <c:v>-3699</c:v>
                </c:pt>
                <c:pt idx="24035">
                  <c:v>-4196</c:v>
                </c:pt>
                <c:pt idx="24036">
                  <c:v>-4234</c:v>
                </c:pt>
                <c:pt idx="24037">
                  <c:v>-3723</c:v>
                </c:pt>
                <c:pt idx="24038">
                  <c:v>-2978</c:v>
                </c:pt>
                <c:pt idx="24039">
                  <c:v>-2463</c:v>
                </c:pt>
                <c:pt idx="24040">
                  <c:v>-2400</c:v>
                </c:pt>
                <c:pt idx="24041">
                  <c:v>-2611</c:v>
                </c:pt>
                <c:pt idx="24042">
                  <c:v>-2729</c:v>
                </c:pt>
                <c:pt idx="24043">
                  <c:v>-2536</c:v>
                </c:pt>
                <c:pt idx="24044">
                  <c:v>-2108</c:v>
                </c:pt>
                <c:pt idx="24045">
                  <c:v>-1664</c:v>
                </c:pt>
                <c:pt idx="24046">
                  <c:v>-1343</c:v>
                </c:pt>
                <c:pt idx="24047">
                  <c:v>-1137</c:v>
                </c:pt>
                <c:pt idx="24048">
                  <c:v>-985</c:v>
                </c:pt>
                <c:pt idx="24049">
                  <c:v>-893</c:v>
                </c:pt>
                <c:pt idx="24050">
                  <c:v>-914</c:v>
                </c:pt>
                <c:pt idx="24051">
                  <c:v>-1053</c:v>
                </c:pt>
                <c:pt idx="24052">
                  <c:v>-1216</c:v>
                </c:pt>
                <c:pt idx="24053">
                  <c:v>-1278</c:v>
                </c:pt>
                <c:pt idx="24054">
                  <c:v>-1192</c:v>
                </c:pt>
                <c:pt idx="24055">
                  <c:v>-1023</c:v>
                </c:pt>
                <c:pt idx="24056">
                  <c:v>-872</c:v>
                </c:pt>
                <c:pt idx="24057">
                  <c:v>-771</c:v>
                </c:pt>
                <c:pt idx="24058">
                  <c:v>-663</c:v>
                </c:pt>
                <c:pt idx="24059">
                  <c:v>-475</c:v>
                </c:pt>
                <c:pt idx="24060">
                  <c:v>-207</c:v>
                </c:pt>
                <c:pt idx="24061">
                  <c:v>63</c:v>
                </c:pt>
                <c:pt idx="24062">
                  <c:v>247</c:v>
                </c:pt>
                <c:pt idx="24063">
                  <c:v>313</c:v>
                </c:pt>
                <c:pt idx="24064">
                  <c:v>286</c:v>
                </c:pt>
                <c:pt idx="24065">
                  <c:v>188</c:v>
                </c:pt>
                <c:pt idx="24066">
                  <c:v>16</c:v>
                </c:pt>
                <c:pt idx="24067">
                  <c:v>-236</c:v>
                </c:pt>
                <c:pt idx="24068">
                  <c:v>-524</c:v>
                </c:pt>
                <c:pt idx="24069">
                  <c:v>-754</c:v>
                </c:pt>
                <c:pt idx="24070">
                  <c:v>-840</c:v>
                </c:pt>
                <c:pt idx="24071">
                  <c:v>-762</c:v>
                </c:pt>
                <c:pt idx="24072">
                  <c:v>-574</c:v>
                </c:pt>
                <c:pt idx="24073">
                  <c:v>-356</c:v>
                </c:pt>
                <c:pt idx="24074">
                  <c:v>-172</c:v>
                </c:pt>
                <c:pt idx="24075">
                  <c:v>-58</c:v>
                </c:pt>
                <c:pt idx="24076">
                  <c:v>-23</c:v>
                </c:pt>
                <c:pt idx="24077">
                  <c:v>-53</c:v>
                </c:pt>
                <c:pt idx="24078">
                  <c:v>-103</c:v>
                </c:pt>
                <c:pt idx="24079">
                  <c:v>-134</c:v>
                </c:pt>
                <c:pt idx="24080">
                  <c:v>-142</c:v>
                </c:pt>
                <c:pt idx="24081">
                  <c:v>-163</c:v>
                </c:pt>
                <c:pt idx="24082">
                  <c:v>-217</c:v>
                </c:pt>
                <c:pt idx="24083">
                  <c:v>-275</c:v>
                </c:pt>
                <c:pt idx="24084">
                  <c:v>-278</c:v>
                </c:pt>
                <c:pt idx="24085">
                  <c:v>-216</c:v>
                </c:pt>
                <c:pt idx="24086">
                  <c:v>-161</c:v>
                </c:pt>
                <c:pt idx="24087">
                  <c:v>-204</c:v>
                </c:pt>
                <c:pt idx="24088">
                  <c:v>-346</c:v>
                </c:pt>
                <c:pt idx="24089">
                  <c:v>-473</c:v>
                </c:pt>
                <c:pt idx="24090">
                  <c:v>-463</c:v>
                </c:pt>
                <c:pt idx="24091">
                  <c:v>-307</c:v>
                </c:pt>
                <c:pt idx="24092">
                  <c:v>-120</c:v>
                </c:pt>
                <c:pt idx="24093">
                  <c:v>-25</c:v>
                </c:pt>
                <c:pt idx="24094">
                  <c:v>-30</c:v>
                </c:pt>
                <c:pt idx="24095">
                  <c:v>-49</c:v>
                </c:pt>
                <c:pt idx="24096">
                  <c:v>-19</c:v>
                </c:pt>
                <c:pt idx="24097">
                  <c:v>15</c:v>
                </c:pt>
                <c:pt idx="24098">
                  <c:v>-28</c:v>
                </c:pt>
                <c:pt idx="24099">
                  <c:v>-159</c:v>
                </c:pt>
                <c:pt idx="24100">
                  <c:v>-269</c:v>
                </c:pt>
                <c:pt idx="24101">
                  <c:v>-235</c:v>
                </c:pt>
                <c:pt idx="24102">
                  <c:v>-44</c:v>
                </c:pt>
                <c:pt idx="24103">
                  <c:v>187</c:v>
                </c:pt>
                <c:pt idx="24104">
                  <c:v>315</c:v>
                </c:pt>
                <c:pt idx="24105">
                  <c:v>277</c:v>
                </c:pt>
                <c:pt idx="24106">
                  <c:v>124</c:v>
                </c:pt>
                <c:pt idx="24107">
                  <c:v>-41</c:v>
                </c:pt>
                <c:pt idx="24108">
                  <c:v>-123</c:v>
                </c:pt>
                <c:pt idx="24109">
                  <c:v>-77</c:v>
                </c:pt>
                <c:pt idx="24110">
                  <c:v>76</c:v>
                </c:pt>
                <c:pt idx="24111">
                  <c:v>257</c:v>
                </c:pt>
                <c:pt idx="24112">
                  <c:v>370</c:v>
                </c:pt>
                <c:pt idx="24113">
                  <c:v>372</c:v>
                </c:pt>
                <c:pt idx="24114">
                  <c:v>309</c:v>
                </c:pt>
                <c:pt idx="24115">
                  <c:v>255</c:v>
                </c:pt>
                <c:pt idx="24116">
                  <c:v>227</c:v>
                </c:pt>
                <c:pt idx="24117">
                  <c:v>169</c:v>
                </c:pt>
                <c:pt idx="24118">
                  <c:v>47</c:v>
                </c:pt>
                <c:pt idx="24119">
                  <c:v>-56</c:v>
                </c:pt>
                <c:pt idx="24120">
                  <c:v>7</c:v>
                </c:pt>
                <c:pt idx="24121">
                  <c:v>305</c:v>
                </c:pt>
                <c:pt idx="24122">
                  <c:v>716</c:v>
                </c:pt>
                <c:pt idx="24123">
                  <c:v>1008</c:v>
                </c:pt>
                <c:pt idx="24124">
                  <c:v>1040</c:v>
                </c:pt>
                <c:pt idx="24125">
                  <c:v>870</c:v>
                </c:pt>
                <c:pt idx="24126">
                  <c:v>677</c:v>
                </c:pt>
                <c:pt idx="24127">
                  <c:v>580</c:v>
                </c:pt>
                <c:pt idx="24128">
                  <c:v>564</c:v>
                </c:pt>
                <c:pt idx="24129">
                  <c:v>550</c:v>
                </c:pt>
                <c:pt idx="24130">
                  <c:v>504</c:v>
                </c:pt>
                <c:pt idx="24131">
                  <c:v>459</c:v>
                </c:pt>
                <c:pt idx="24132">
                  <c:v>445</c:v>
                </c:pt>
                <c:pt idx="24133">
                  <c:v>435</c:v>
                </c:pt>
                <c:pt idx="24134">
                  <c:v>378</c:v>
                </c:pt>
                <c:pt idx="24135">
                  <c:v>273</c:v>
                </c:pt>
                <c:pt idx="24136">
                  <c:v>177</c:v>
                </c:pt>
                <c:pt idx="24137">
                  <c:v>150</c:v>
                </c:pt>
                <c:pt idx="24138">
                  <c:v>194</c:v>
                </c:pt>
                <c:pt idx="24139">
                  <c:v>268</c:v>
                </c:pt>
                <c:pt idx="24140">
                  <c:v>345</c:v>
                </c:pt>
                <c:pt idx="24141">
                  <c:v>440</c:v>
                </c:pt>
                <c:pt idx="24142">
                  <c:v>567</c:v>
                </c:pt>
                <c:pt idx="24143">
                  <c:v>689</c:v>
                </c:pt>
                <c:pt idx="24144">
                  <c:v>732</c:v>
                </c:pt>
                <c:pt idx="24145">
                  <c:v>660</c:v>
                </c:pt>
                <c:pt idx="24146">
                  <c:v>525</c:v>
                </c:pt>
                <c:pt idx="24147">
                  <c:v>430</c:v>
                </c:pt>
                <c:pt idx="24148">
                  <c:v>442</c:v>
                </c:pt>
                <c:pt idx="24149">
                  <c:v>534</c:v>
                </c:pt>
                <c:pt idx="24150">
                  <c:v>617</c:v>
                </c:pt>
                <c:pt idx="24151">
                  <c:v>613</c:v>
                </c:pt>
                <c:pt idx="24152">
                  <c:v>504</c:v>
                </c:pt>
                <c:pt idx="24153">
                  <c:v>324</c:v>
                </c:pt>
                <c:pt idx="24154">
                  <c:v>151</c:v>
                </c:pt>
                <c:pt idx="24155">
                  <c:v>95</c:v>
                </c:pt>
                <c:pt idx="24156">
                  <c:v>248</c:v>
                </c:pt>
                <c:pt idx="24157">
                  <c:v>607</c:v>
                </c:pt>
                <c:pt idx="24158">
                  <c:v>1017</c:v>
                </c:pt>
                <c:pt idx="24159">
                  <c:v>1246</c:v>
                </c:pt>
                <c:pt idx="24160">
                  <c:v>1163</c:v>
                </c:pt>
                <c:pt idx="24161">
                  <c:v>846</c:v>
                </c:pt>
                <c:pt idx="24162">
                  <c:v>517</c:v>
                </c:pt>
                <c:pt idx="24163">
                  <c:v>335</c:v>
                </c:pt>
                <c:pt idx="24164">
                  <c:v>284</c:v>
                </c:pt>
                <c:pt idx="24165">
                  <c:v>241</c:v>
                </c:pt>
                <c:pt idx="24166">
                  <c:v>141</c:v>
                </c:pt>
                <c:pt idx="24167">
                  <c:v>35</c:v>
                </c:pt>
                <c:pt idx="24168">
                  <c:v>-8</c:v>
                </c:pt>
                <c:pt idx="24169">
                  <c:v>1</c:v>
                </c:pt>
                <c:pt idx="24170">
                  <c:v>-3</c:v>
                </c:pt>
                <c:pt idx="24171">
                  <c:v>-42</c:v>
                </c:pt>
                <c:pt idx="24172">
                  <c:v>-49</c:v>
                </c:pt>
                <c:pt idx="24173">
                  <c:v>40</c:v>
                </c:pt>
                <c:pt idx="24174">
                  <c:v>198</c:v>
                </c:pt>
                <c:pt idx="24175">
                  <c:v>308</c:v>
                </c:pt>
                <c:pt idx="24176">
                  <c:v>278</c:v>
                </c:pt>
                <c:pt idx="24177">
                  <c:v>139</c:v>
                </c:pt>
                <c:pt idx="24178">
                  <c:v>28</c:v>
                </c:pt>
                <c:pt idx="24179">
                  <c:v>73</c:v>
                </c:pt>
                <c:pt idx="24180">
                  <c:v>270</c:v>
                </c:pt>
                <c:pt idx="24181">
                  <c:v>447</c:v>
                </c:pt>
                <c:pt idx="24182">
                  <c:v>373</c:v>
                </c:pt>
                <c:pt idx="24183">
                  <c:v>-23</c:v>
                </c:pt>
                <c:pt idx="24184">
                  <c:v>-484</c:v>
                </c:pt>
                <c:pt idx="24185">
                  <c:v>-506</c:v>
                </c:pt>
                <c:pt idx="24186">
                  <c:v>264</c:v>
                </c:pt>
                <c:pt idx="24187">
                  <c:v>1643</c:v>
                </c:pt>
                <c:pt idx="24188">
                  <c:v>2913</c:v>
                </c:pt>
                <c:pt idx="24189">
                  <c:v>3335</c:v>
                </c:pt>
                <c:pt idx="24190">
                  <c:v>2742</c:v>
                </c:pt>
                <c:pt idx="24191">
                  <c:v>1660</c:v>
                </c:pt>
                <c:pt idx="24192">
                  <c:v>836</c:v>
                </c:pt>
                <c:pt idx="24193">
                  <c:v>616</c:v>
                </c:pt>
                <c:pt idx="24194">
                  <c:v>774</c:v>
                </c:pt>
                <c:pt idx="24195">
                  <c:v>875</c:v>
                </c:pt>
                <c:pt idx="24196">
                  <c:v>734</c:v>
                </c:pt>
                <c:pt idx="24197">
                  <c:v>508</c:v>
                </c:pt>
                <c:pt idx="24198">
                  <c:v>427</c:v>
                </c:pt>
                <c:pt idx="24199">
                  <c:v>516</c:v>
                </c:pt>
                <c:pt idx="24200">
                  <c:v>628</c:v>
                </c:pt>
                <c:pt idx="24201">
                  <c:v>647</c:v>
                </c:pt>
                <c:pt idx="24202">
                  <c:v>613</c:v>
                </c:pt>
                <c:pt idx="24203">
                  <c:v>618</c:v>
                </c:pt>
                <c:pt idx="24204">
                  <c:v>654</c:v>
                </c:pt>
                <c:pt idx="24205">
                  <c:v>601</c:v>
                </c:pt>
                <c:pt idx="24206">
                  <c:v>354</c:v>
                </c:pt>
                <c:pt idx="24207">
                  <c:v>-57</c:v>
                </c:pt>
                <c:pt idx="24208">
                  <c:v>-490</c:v>
                </c:pt>
                <c:pt idx="24209">
                  <c:v>-792</c:v>
                </c:pt>
                <c:pt idx="24210">
                  <c:v>-900</c:v>
                </c:pt>
                <c:pt idx="24211">
                  <c:v>-856</c:v>
                </c:pt>
                <c:pt idx="24212">
                  <c:v>-772</c:v>
                </c:pt>
                <c:pt idx="24213">
                  <c:v>-759</c:v>
                </c:pt>
                <c:pt idx="24214">
                  <c:v>-844</c:v>
                </c:pt>
                <c:pt idx="24215">
                  <c:v>-930</c:v>
                </c:pt>
                <c:pt idx="24216">
                  <c:v>-857</c:v>
                </c:pt>
                <c:pt idx="24217">
                  <c:v>-550</c:v>
                </c:pt>
                <c:pt idx="24218">
                  <c:v>-131</c:v>
                </c:pt>
                <c:pt idx="24219">
                  <c:v>154</c:v>
                </c:pt>
                <c:pt idx="24220">
                  <c:v>142</c:v>
                </c:pt>
                <c:pt idx="24221">
                  <c:v>-98</c:v>
                </c:pt>
                <c:pt idx="24222">
                  <c:v>-326</c:v>
                </c:pt>
                <c:pt idx="24223">
                  <c:v>-356</c:v>
                </c:pt>
                <c:pt idx="24224">
                  <c:v>-215</c:v>
                </c:pt>
                <c:pt idx="24225">
                  <c:v>-91</c:v>
                </c:pt>
                <c:pt idx="24226">
                  <c:v>-132</c:v>
                </c:pt>
                <c:pt idx="24227">
                  <c:v>-326</c:v>
                </c:pt>
                <c:pt idx="24228">
                  <c:v>-552</c:v>
                </c:pt>
                <c:pt idx="24229">
                  <c:v>-701</c:v>
                </c:pt>
                <c:pt idx="24230">
                  <c:v>-744</c:v>
                </c:pt>
                <c:pt idx="24231">
                  <c:v>-691</c:v>
                </c:pt>
                <c:pt idx="24232">
                  <c:v>-558</c:v>
                </c:pt>
                <c:pt idx="24233">
                  <c:v>-373</c:v>
                </c:pt>
                <c:pt idx="24234">
                  <c:v>-186</c:v>
                </c:pt>
                <c:pt idx="24235">
                  <c:v>-47</c:v>
                </c:pt>
                <c:pt idx="24236">
                  <c:v>38</c:v>
                </c:pt>
                <c:pt idx="24237">
                  <c:v>96</c:v>
                </c:pt>
                <c:pt idx="24238">
                  <c:v>126</c:v>
                </c:pt>
                <c:pt idx="24239">
                  <c:v>102</c:v>
                </c:pt>
                <c:pt idx="24240">
                  <c:v>50</c:v>
                </c:pt>
                <c:pt idx="24241">
                  <c:v>71</c:v>
                </c:pt>
                <c:pt idx="24242">
                  <c:v>235</c:v>
                </c:pt>
                <c:pt idx="24243">
                  <c:v>418</c:v>
                </c:pt>
                <c:pt idx="24244">
                  <c:v>361</c:v>
                </c:pt>
                <c:pt idx="24245">
                  <c:v>-53</c:v>
                </c:pt>
                <c:pt idx="24246">
                  <c:v>-563</c:v>
                </c:pt>
                <c:pt idx="24247">
                  <c:v>-677</c:v>
                </c:pt>
                <c:pt idx="24248">
                  <c:v>-144</c:v>
                </c:pt>
                <c:pt idx="24249">
                  <c:v>758</c:v>
                </c:pt>
                <c:pt idx="24250">
                  <c:v>1474</c:v>
                </c:pt>
                <c:pt idx="24251">
                  <c:v>1717</c:v>
                </c:pt>
                <c:pt idx="24252">
                  <c:v>1714</c:v>
                </c:pt>
                <c:pt idx="24253">
                  <c:v>1830</c:v>
                </c:pt>
                <c:pt idx="24254">
                  <c:v>2028</c:v>
                </c:pt>
                <c:pt idx="24255">
                  <c:v>1817</c:v>
                </c:pt>
                <c:pt idx="24256">
                  <c:v>821</c:v>
                </c:pt>
                <c:pt idx="24257">
                  <c:v>-683</c:v>
                </c:pt>
                <c:pt idx="24258">
                  <c:v>-1900</c:v>
                </c:pt>
                <c:pt idx="24259">
                  <c:v>-2225</c:v>
                </c:pt>
                <c:pt idx="24260">
                  <c:v>-1768</c:v>
                </c:pt>
                <c:pt idx="24261">
                  <c:v>-1147</c:v>
                </c:pt>
                <c:pt idx="24262">
                  <c:v>-840</c:v>
                </c:pt>
                <c:pt idx="24263">
                  <c:v>-823</c:v>
                </c:pt>
                <c:pt idx="24264">
                  <c:v>-824</c:v>
                </c:pt>
                <c:pt idx="24265">
                  <c:v>-752</c:v>
                </c:pt>
                <c:pt idx="24266">
                  <c:v>-746</c:v>
                </c:pt>
                <c:pt idx="24267">
                  <c:v>-829</c:v>
                </c:pt>
                <c:pt idx="24268">
                  <c:v>-718</c:v>
                </c:pt>
                <c:pt idx="24269">
                  <c:v>-105</c:v>
                </c:pt>
                <c:pt idx="24270">
                  <c:v>898</c:v>
                </c:pt>
                <c:pt idx="24271">
                  <c:v>1739</c:v>
                </c:pt>
                <c:pt idx="24272">
                  <c:v>1907</c:v>
                </c:pt>
                <c:pt idx="24273">
                  <c:v>1442</c:v>
                </c:pt>
                <c:pt idx="24274">
                  <c:v>865</c:v>
                </c:pt>
                <c:pt idx="24275">
                  <c:v>644</c:v>
                </c:pt>
                <c:pt idx="24276">
                  <c:v>782</c:v>
                </c:pt>
                <c:pt idx="24277">
                  <c:v>935</c:v>
                </c:pt>
                <c:pt idx="24278">
                  <c:v>864</c:v>
                </c:pt>
                <c:pt idx="24279">
                  <c:v>673</c:v>
                </c:pt>
                <c:pt idx="24280">
                  <c:v>627</c:v>
                </c:pt>
                <c:pt idx="24281">
                  <c:v>808</c:v>
                </c:pt>
                <c:pt idx="24282">
                  <c:v>1019</c:v>
                </c:pt>
                <c:pt idx="24283">
                  <c:v>1013</c:v>
                </c:pt>
                <c:pt idx="24284">
                  <c:v>743</c:v>
                </c:pt>
                <c:pt idx="24285">
                  <c:v>390</c:v>
                </c:pt>
                <c:pt idx="24286">
                  <c:v>163</c:v>
                </c:pt>
                <c:pt idx="24287">
                  <c:v>127</c:v>
                </c:pt>
                <c:pt idx="24288">
                  <c:v>210</c:v>
                </c:pt>
                <c:pt idx="24289">
                  <c:v>377</c:v>
                </c:pt>
                <c:pt idx="24290">
                  <c:v>799</c:v>
                </c:pt>
                <c:pt idx="24291">
                  <c:v>1797</c:v>
                </c:pt>
                <c:pt idx="24292">
                  <c:v>3545</c:v>
                </c:pt>
                <c:pt idx="24293">
                  <c:v>5722</c:v>
                </c:pt>
                <c:pt idx="24294">
                  <c:v>7453</c:v>
                </c:pt>
                <c:pt idx="24295">
                  <c:v>7733</c:v>
                </c:pt>
                <c:pt idx="24296">
                  <c:v>6118</c:v>
                </c:pt>
                <c:pt idx="24297">
                  <c:v>3109</c:v>
                </c:pt>
                <c:pt idx="24298">
                  <c:v>-111</c:v>
                </c:pt>
                <c:pt idx="24299">
                  <c:v>-2432</c:v>
                </c:pt>
                <c:pt idx="24300">
                  <c:v>-3450</c:v>
                </c:pt>
                <c:pt idx="24301">
                  <c:v>-3500</c:v>
                </c:pt>
                <c:pt idx="24302">
                  <c:v>-3186</c:v>
                </c:pt>
                <c:pt idx="24303">
                  <c:v>-2842</c:v>
                </c:pt>
                <c:pt idx="24304">
                  <c:v>-2368</c:v>
                </c:pt>
                <c:pt idx="24305">
                  <c:v>-1428</c:v>
                </c:pt>
                <c:pt idx="24306">
                  <c:v>186</c:v>
                </c:pt>
                <c:pt idx="24307">
                  <c:v>2290</c:v>
                </c:pt>
                <c:pt idx="24308">
                  <c:v>4261</c:v>
                </c:pt>
                <c:pt idx="24309">
                  <c:v>5271</c:v>
                </c:pt>
                <c:pt idx="24310">
                  <c:v>4724</c:v>
                </c:pt>
                <c:pt idx="24311">
                  <c:v>2649</c:v>
                </c:pt>
                <c:pt idx="24312">
                  <c:v>-218</c:v>
                </c:pt>
                <c:pt idx="24313">
                  <c:v>-2809</c:v>
                </c:pt>
                <c:pt idx="24314">
                  <c:v>-4315</c:v>
                </c:pt>
                <c:pt idx="24315">
                  <c:v>-4605</c:v>
                </c:pt>
                <c:pt idx="24316">
                  <c:v>-4181</c:v>
                </c:pt>
                <c:pt idx="24317">
                  <c:v>-3724</c:v>
                </c:pt>
                <c:pt idx="24318">
                  <c:v>-3551</c:v>
                </c:pt>
                <c:pt idx="24319">
                  <c:v>-3377</c:v>
                </c:pt>
                <c:pt idx="24320">
                  <c:v>-2588</c:v>
                </c:pt>
                <c:pt idx="24321">
                  <c:v>-818</c:v>
                </c:pt>
                <c:pt idx="24322">
                  <c:v>1578</c:v>
                </c:pt>
                <c:pt idx="24323">
                  <c:v>3631</c:v>
                </c:pt>
                <c:pt idx="24324">
                  <c:v>4411</c:v>
                </c:pt>
                <c:pt idx="24325">
                  <c:v>3731</c:v>
                </c:pt>
                <c:pt idx="24326">
                  <c:v>2274</c:v>
                </c:pt>
                <c:pt idx="24327">
                  <c:v>988</c:v>
                </c:pt>
                <c:pt idx="24328">
                  <c:v>332</c:v>
                </c:pt>
                <c:pt idx="24329">
                  <c:v>50</c:v>
                </c:pt>
                <c:pt idx="24330">
                  <c:v>-359</c:v>
                </c:pt>
                <c:pt idx="24331">
                  <c:v>-1020</c:v>
                </c:pt>
                <c:pt idx="24332">
                  <c:v>-1556</c:v>
                </c:pt>
                <c:pt idx="24333">
                  <c:v>-1547</c:v>
                </c:pt>
                <c:pt idx="24334">
                  <c:v>-1026</c:v>
                </c:pt>
                <c:pt idx="24335">
                  <c:v>-477</c:v>
                </c:pt>
                <c:pt idx="24336">
                  <c:v>-383</c:v>
                </c:pt>
                <c:pt idx="24337">
                  <c:v>-808</c:v>
                </c:pt>
                <c:pt idx="24338">
                  <c:v>-1450</c:v>
                </c:pt>
                <c:pt idx="24339">
                  <c:v>-1999</c:v>
                </c:pt>
                <c:pt idx="24340">
                  <c:v>-2401</c:v>
                </c:pt>
                <c:pt idx="24341">
                  <c:v>-2772</c:v>
                </c:pt>
                <c:pt idx="24342">
                  <c:v>-3154</c:v>
                </c:pt>
                <c:pt idx="24343">
                  <c:v>-3444</c:v>
                </c:pt>
                <c:pt idx="24344">
                  <c:v>-3533</c:v>
                </c:pt>
                <c:pt idx="24345">
                  <c:v>-3473</c:v>
                </c:pt>
                <c:pt idx="24346">
                  <c:v>-3419</c:v>
                </c:pt>
                <c:pt idx="24347">
                  <c:v>-3445</c:v>
                </c:pt>
                <c:pt idx="24348">
                  <c:v>-3434</c:v>
                </c:pt>
                <c:pt idx="24349">
                  <c:v>-3200</c:v>
                </c:pt>
                <c:pt idx="24350">
                  <c:v>-2692</c:v>
                </c:pt>
                <c:pt idx="24351">
                  <c:v>-2071</c:v>
                </c:pt>
                <c:pt idx="24352">
                  <c:v>-1614</c:v>
                </c:pt>
                <c:pt idx="24353">
                  <c:v>-1520</c:v>
                </c:pt>
                <c:pt idx="24354">
                  <c:v>-1827</c:v>
                </c:pt>
                <c:pt idx="24355">
                  <c:v>-2434</c:v>
                </c:pt>
                <c:pt idx="24356">
                  <c:v>-3173</c:v>
                </c:pt>
                <c:pt idx="24357">
                  <c:v>-3843</c:v>
                </c:pt>
                <c:pt idx="24358">
                  <c:v>-4219</c:v>
                </c:pt>
                <c:pt idx="24359">
                  <c:v>-4118</c:v>
                </c:pt>
                <c:pt idx="24360">
                  <c:v>-3510</c:v>
                </c:pt>
                <c:pt idx="24361">
                  <c:v>-2607</c:v>
                </c:pt>
                <c:pt idx="24362">
                  <c:v>-1804</c:v>
                </c:pt>
                <c:pt idx="24363">
                  <c:v>-1461</c:v>
                </c:pt>
                <c:pt idx="24364">
                  <c:v>-1647</c:v>
                </c:pt>
                <c:pt idx="24365">
                  <c:v>-2079</c:v>
                </c:pt>
                <c:pt idx="24366">
                  <c:v>-2318</c:v>
                </c:pt>
                <c:pt idx="24367">
                  <c:v>-2111</c:v>
                </c:pt>
                <c:pt idx="24368">
                  <c:v>-1562</c:v>
                </c:pt>
                <c:pt idx="24369">
                  <c:v>-1027</c:v>
                </c:pt>
                <c:pt idx="24370">
                  <c:v>-794</c:v>
                </c:pt>
                <c:pt idx="24371">
                  <c:v>-884</c:v>
                </c:pt>
                <c:pt idx="24372">
                  <c:v>-1086</c:v>
                </c:pt>
                <c:pt idx="24373">
                  <c:v>-1188</c:v>
                </c:pt>
                <c:pt idx="24374">
                  <c:v>-1125</c:v>
                </c:pt>
                <c:pt idx="24375">
                  <c:v>-967</c:v>
                </c:pt>
                <c:pt idx="24376">
                  <c:v>-788</c:v>
                </c:pt>
                <c:pt idx="24377">
                  <c:v>-611</c:v>
                </c:pt>
                <c:pt idx="24378">
                  <c:v>-440</c:v>
                </c:pt>
                <c:pt idx="24379">
                  <c:v>-321</c:v>
                </c:pt>
                <c:pt idx="24380">
                  <c:v>-321</c:v>
                </c:pt>
                <c:pt idx="24381">
                  <c:v>-448</c:v>
                </c:pt>
                <c:pt idx="24382">
                  <c:v>-613</c:v>
                </c:pt>
                <c:pt idx="24383">
                  <c:v>-702</c:v>
                </c:pt>
                <c:pt idx="24384">
                  <c:v>-671</c:v>
                </c:pt>
                <c:pt idx="24385">
                  <c:v>-589</c:v>
                </c:pt>
                <c:pt idx="24386">
                  <c:v>-558</c:v>
                </c:pt>
                <c:pt idx="24387">
                  <c:v>-615</c:v>
                </c:pt>
                <c:pt idx="24388">
                  <c:v>-694</c:v>
                </c:pt>
                <c:pt idx="24389">
                  <c:v>-683</c:v>
                </c:pt>
                <c:pt idx="24390">
                  <c:v>-511</c:v>
                </c:pt>
                <c:pt idx="24391">
                  <c:v>-195</c:v>
                </c:pt>
                <c:pt idx="24392">
                  <c:v>155</c:v>
                </c:pt>
                <c:pt idx="24393">
                  <c:v>382</c:v>
                </c:pt>
                <c:pt idx="24394">
                  <c:v>358</c:v>
                </c:pt>
                <c:pt idx="24395">
                  <c:v>84</c:v>
                </c:pt>
                <c:pt idx="24396">
                  <c:v>-279</c:v>
                </c:pt>
                <c:pt idx="24397">
                  <c:v>-528</c:v>
                </c:pt>
                <c:pt idx="24398">
                  <c:v>-573</c:v>
                </c:pt>
                <c:pt idx="24399">
                  <c:v>-501</c:v>
                </c:pt>
                <c:pt idx="24400">
                  <c:v>-431</c:v>
                </c:pt>
                <c:pt idx="24401">
                  <c:v>-357</c:v>
                </c:pt>
                <c:pt idx="24402">
                  <c:v>-187</c:v>
                </c:pt>
                <c:pt idx="24403">
                  <c:v>38</c:v>
                </c:pt>
                <c:pt idx="24404">
                  <c:v>57</c:v>
                </c:pt>
                <c:pt idx="24405">
                  <c:v>-322</c:v>
                </c:pt>
                <c:pt idx="24406">
                  <c:v>-841</c:v>
                </c:pt>
                <c:pt idx="24407">
                  <c:v>-807</c:v>
                </c:pt>
                <c:pt idx="24408">
                  <c:v>293</c:v>
                </c:pt>
                <c:pt idx="24409">
                  <c:v>2161</c:v>
                </c:pt>
                <c:pt idx="24410">
                  <c:v>3750</c:v>
                </c:pt>
                <c:pt idx="24411">
                  <c:v>4102</c:v>
                </c:pt>
                <c:pt idx="24412">
                  <c:v>3174</c:v>
                </c:pt>
                <c:pt idx="24413">
                  <c:v>1836</c:v>
                </c:pt>
                <c:pt idx="24414">
                  <c:v>1043</c:v>
                </c:pt>
                <c:pt idx="24415">
                  <c:v>1036</c:v>
                </c:pt>
                <c:pt idx="24416">
                  <c:v>1330</c:v>
                </c:pt>
                <c:pt idx="24417">
                  <c:v>1356</c:v>
                </c:pt>
                <c:pt idx="24418">
                  <c:v>1028</c:v>
                </c:pt>
                <c:pt idx="24419">
                  <c:v>699</c:v>
                </c:pt>
                <c:pt idx="24420">
                  <c:v>701</c:v>
                </c:pt>
                <c:pt idx="24421">
                  <c:v>1012</c:v>
                </c:pt>
                <c:pt idx="24422">
                  <c:v>1351</c:v>
                </c:pt>
                <c:pt idx="24423">
                  <c:v>1480</c:v>
                </c:pt>
                <c:pt idx="24424">
                  <c:v>1386</c:v>
                </c:pt>
                <c:pt idx="24425">
                  <c:v>1240</c:v>
                </c:pt>
                <c:pt idx="24426">
                  <c:v>1242</c:v>
                </c:pt>
                <c:pt idx="24427">
                  <c:v>1481</c:v>
                </c:pt>
                <c:pt idx="24428">
                  <c:v>1831</c:v>
                </c:pt>
                <c:pt idx="24429">
                  <c:v>1952</c:v>
                </c:pt>
                <c:pt idx="24430">
                  <c:v>1475</c:v>
                </c:pt>
                <c:pt idx="24431">
                  <c:v>319</c:v>
                </c:pt>
                <c:pt idx="24432">
                  <c:v>-1126</c:v>
                </c:pt>
                <c:pt idx="24433">
                  <c:v>-2216</c:v>
                </c:pt>
                <c:pt idx="24434">
                  <c:v>-2525</c:v>
                </c:pt>
                <c:pt idx="24435">
                  <c:v>-2182</c:v>
                </c:pt>
                <c:pt idx="24436">
                  <c:v>-1698</c:v>
                </c:pt>
                <c:pt idx="24437">
                  <c:v>-1458</c:v>
                </c:pt>
                <c:pt idx="24438">
                  <c:v>-1402</c:v>
                </c:pt>
                <c:pt idx="24439">
                  <c:v>-1228</c:v>
                </c:pt>
                <c:pt idx="24440">
                  <c:v>-846</c:v>
                </c:pt>
                <c:pt idx="24441">
                  <c:v>-525</c:v>
                </c:pt>
                <c:pt idx="24442">
                  <c:v>-543</c:v>
                </c:pt>
                <c:pt idx="24443">
                  <c:v>-765</c:v>
                </c:pt>
                <c:pt idx="24444">
                  <c:v>-715</c:v>
                </c:pt>
                <c:pt idx="24445">
                  <c:v>-122</c:v>
                </c:pt>
                <c:pt idx="24446">
                  <c:v>688</c:v>
                </c:pt>
                <c:pt idx="24447">
                  <c:v>1088</c:v>
                </c:pt>
                <c:pt idx="24448">
                  <c:v>846</c:v>
                </c:pt>
                <c:pt idx="24449">
                  <c:v>443</c:v>
                </c:pt>
                <c:pt idx="24450">
                  <c:v>562</c:v>
                </c:pt>
                <c:pt idx="24451">
                  <c:v>1295</c:v>
                </c:pt>
                <c:pt idx="24452">
                  <c:v>1959</c:v>
                </c:pt>
                <c:pt idx="24453">
                  <c:v>1802</c:v>
                </c:pt>
                <c:pt idx="24454">
                  <c:v>825</c:v>
                </c:pt>
                <c:pt idx="24455">
                  <c:v>-184</c:v>
                </c:pt>
                <c:pt idx="24456">
                  <c:v>-467</c:v>
                </c:pt>
                <c:pt idx="24457">
                  <c:v>-42</c:v>
                </c:pt>
                <c:pt idx="24458">
                  <c:v>401</c:v>
                </c:pt>
                <c:pt idx="24459">
                  <c:v>321</c:v>
                </c:pt>
                <c:pt idx="24460">
                  <c:v>-116</c:v>
                </c:pt>
                <c:pt idx="24461">
                  <c:v>-308</c:v>
                </c:pt>
                <c:pt idx="24462">
                  <c:v>57</c:v>
                </c:pt>
                <c:pt idx="24463">
                  <c:v>668</c:v>
                </c:pt>
                <c:pt idx="24464">
                  <c:v>981</c:v>
                </c:pt>
                <c:pt idx="24465">
                  <c:v>831</c:v>
                </c:pt>
                <c:pt idx="24466">
                  <c:v>558</c:v>
                </c:pt>
                <c:pt idx="24467">
                  <c:v>550</c:v>
                </c:pt>
                <c:pt idx="24468">
                  <c:v>797</c:v>
                </c:pt>
                <c:pt idx="24469">
                  <c:v>944</c:v>
                </c:pt>
                <c:pt idx="24470">
                  <c:v>747</c:v>
                </c:pt>
                <c:pt idx="24471">
                  <c:v>364</c:v>
                </c:pt>
                <c:pt idx="24472">
                  <c:v>178</c:v>
                </c:pt>
                <c:pt idx="24473">
                  <c:v>372</c:v>
                </c:pt>
                <c:pt idx="24474">
                  <c:v>754</c:v>
                </c:pt>
                <c:pt idx="24475">
                  <c:v>972</c:v>
                </c:pt>
                <c:pt idx="24476">
                  <c:v>885</c:v>
                </c:pt>
                <c:pt idx="24477">
                  <c:v>659</c:v>
                </c:pt>
                <c:pt idx="24478">
                  <c:v>563</c:v>
                </c:pt>
                <c:pt idx="24479">
                  <c:v>670</c:v>
                </c:pt>
                <c:pt idx="24480">
                  <c:v>804</c:v>
                </c:pt>
                <c:pt idx="24481">
                  <c:v>744</c:v>
                </c:pt>
                <c:pt idx="24482">
                  <c:v>465</c:v>
                </c:pt>
                <c:pt idx="24483">
                  <c:v>171</c:v>
                </c:pt>
                <c:pt idx="24484">
                  <c:v>111</c:v>
                </c:pt>
                <c:pt idx="24485">
                  <c:v>342</c:v>
                </c:pt>
                <c:pt idx="24486">
                  <c:v>678</c:v>
                </c:pt>
                <c:pt idx="24487">
                  <c:v>858</c:v>
                </c:pt>
                <c:pt idx="24488">
                  <c:v>774</c:v>
                </c:pt>
                <c:pt idx="24489">
                  <c:v>548</c:v>
                </c:pt>
                <c:pt idx="24490">
                  <c:v>402</c:v>
                </c:pt>
                <c:pt idx="24491">
                  <c:v>450</c:v>
                </c:pt>
                <c:pt idx="24492">
                  <c:v>615</c:v>
                </c:pt>
                <c:pt idx="24493">
                  <c:v>729</c:v>
                </c:pt>
                <c:pt idx="24494">
                  <c:v>701</c:v>
                </c:pt>
                <c:pt idx="24495">
                  <c:v>589</c:v>
                </c:pt>
                <c:pt idx="24496">
                  <c:v>523</c:v>
                </c:pt>
                <c:pt idx="24497">
                  <c:v>562</c:v>
                </c:pt>
                <c:pt idx="24498">
                  <c:v>643</c:v>
                </c:pt>
                <c:pt idx="24499">
                  <c:v>646</c:v>
                </c:pt>
                <c:pt idx="24500">
                  <c:v>524</c:v>
                </c:pt>
                <c:pt idx="24501">
                  <c:v>361</c:v>
                </c:pt>
                <c:pt idx="24502">
                  <c:v>318</c:v>
                </c:pt>
                <c:pt idx="24503">
                  <c:v>505</c:v>
                </c:pt>
                <c:pt idx="24504">
                  <c:v>887</c:v>
                </c:pt>
                <c:pt idx="24505">
                  <c:v>1288</c:v>
                </c:pt>
                <c:pt idx="24506">
                  <c:v>1508</c:v>
                </c:pt>
                <c:pt idx="24507">
                  <c:v>1442</c:v>
                </c:pt>
                <c:pt idx="24508">
                  <c:v>1139</c:v>
                </c:pt>
                <c:pt idx="24509">
                  <c:v>751</c:v>
                </c:pt>
                <c:pt idx="24510">
                  <c:v>420</c:v>
                </c:pt>
                <c:pt idx="24511">
                  <c:v>210</c:v>
                </c:pt>
                <c:pt idx="24512">
                  <c:v>99</c:v>
                </c:pt>
                <c:pt idx="24513">
                  <c:v>28</c:v>
                </c:pt>
                <c:pt idx="24514">
                  <c:v>-43</c:v>
                </c:pt>
                <c:pt idx="24515">
                  <c:v>-126</c:v>
                </c:pt>
                <c:pt idx="24516">
                  <c:v>-203</c:v>
                </c:pt>
                <c:pt idx="24517">
                  <c:v>-258</c:v>
                </c:pt>
                <c:pt idx="24518">
                  <c:v>-299</c:v>
                </c:pt>
                <c:pt idx="24519">
                  <c:v>-338</c:v>
                </c:pt>
                <c:pt idx="24520">
                  <c:v>-332</c:v>
                </c:pt>
                <c:pt idx="24521">
                  <c:v>-136</c:v>
                </c:pt>
                <c:pt idx="24522">
                  <c:v>429</c:v>
                </c:pt>
                <c:pt idx="24523">
                  <c:v>1389</c:v>
                </c:pt>
                <c:pt idx="24524">
                  <c:v>2450</c:v>
                </c:pt>
                <c:pt idx="24525">
                  <c:v>3073</c:v>
                </c:pt>
                <c:pt idx="24526">
                  <c:v>2801</c:v>
                </c:pt>
                <c:pt idx="24527">
                  <c:v>1632</c:v>
                </c:pt>
                <c:pt idx="24528">
                  <c:v>93</c:v>
                </c:pt>
                <c:pt idx="24529">
                  <c:v>-1102</c:v>
                </c:pt>
                <c:pt idx="24530">
                  <c:v>-1535</c:v>
                </c:pt>
                <c:pt idx="24531">
                  <c:v>-1325</c:v>
                </c:pt>
                <c:pt idx="24532">
                  <c:v>-941</c:v>
                </c:pt>
                <c:pt idx="24533">
                  <c:v>-780</c:v>
                </c:pt>
                <c:pt idx="24534">
                  <c:v>-888</c:v>
                </c:pt>
                <c:pt idx="24535">
                  <c:v>-1038</c:v>
                </c:pt>
                <c:pt idx="24536">
                  <c:v>-1014</c:v>
                </c:pt>
                <c:pt idx="24537">
                  <c:v>-821</c:v>
                </c:pt>
                <c:pt idx="24538">
                  <c:v>-625</c:v>
                </c:pt>
                <c:pt idx="24539">
                  <c:v>-538</c:v>
                </c:pt>
                <c:pt idx="24540">
                  <c:v>-475</c:v>
                </c:pt>
                <c:pt idx="24541">
                  <c:v>-251</c:v>
                </c:pt>
                <c:pt idx="24542">
                  <c:v>193</c:v>
                </c:pt>
                <c:pt idx="24543">
                  <c:v>671</c:v>
                </c:pt>
                <c:pt idx="24544">
                  <c:v>867</c:v>
                </c:pt>
                <c:pt idx="24545">
                  <c:v>609</c:v>
                </c:pt>
                <c:pt idx="24546">
                  <c:v>49</c:v>
                </c:pt>
                <c:pt idx="24547">
                  <c:v>-442</c:v>
                </c:pt>
                <c:pt idx="24548">
                  <c:v>-579</c:v>
                </c:pt>
                <c:pt idx="24549">
                  <c:v>-382</c:v>
                </c:pt>
                <c:pt idx="24550">
                  <c:v>-127</c:v>
                </c:pt>
                <c:pt idx="24551">
                  <c:v>-68</c:v>
                </c:pt>
                <c:pt idx="24552">
                  <c:v>-210</c:v>
                </c:pt>
                <c:pt idx="24553">
                  <c:v>-337</c:v>
                </c:pt>
                <c:pt idx="24554">
                  <c:v>-248</c:v>
                </c:pt>
                <c:pt idx="24555">
                  <c:v>33</c:v>
                </c:pt>
                <c:pt idx="24556">
                  <c:v>304</c:v>
                </c:pt>
                <c:pt idx="24557">
                  <c:v>381</c:v>
                </c:pt>
                <c:pt idx="24558">
                  <c:v>260</c:v>
                </c:pt>
                <c:pt idx="24559">
                  <c:v>70</c:v>
                </c:pt>
                <c:pt idx="24560">
                  <c:v>-86</c:v>
                </c:pt>
                <c:pt idx="24561">
                  <c:v>-202</c:v>
                </c:pt>
                <c:pt idx="24562">
                  <c:v>-273</c:v>
                </c:pt>
                <c:pt idx="24563">
                  <c:v>-228</c:v>
                </c:pt>
                <c:pt idx="24564">
                  <c:v>-10</c:v>
                </c:pt>
                <c:pt idx="24565">
                  <c:v>262</c:v>
                </c:pt>
                <c:pt idx="24566">
                  <c:v>309</c:v>
                </c:pt>
                <c:pt idx="24567">
                  <c:v>-26</c:v>
                </c:pt>
                <c:pt idx="24568">
                  <c:v>-496</c:v>
                </c:pt>
                <c:pt idx="24569">
                  <c:v>-534</c:v>
                </c:pt>
                <c:pt idx="24570">
                  <c:v>240</c:v>
                </c:pt>
                <c:pt idx="24571">
                  <c:v>1569</c:v>
                </c:pt>
                <c:pt idx="24572">
                  <c:v>2655</c:v>
                </c:pt>
                <c:pt idx="24573">
                  <c:v>2797</c:v>
                </c:pt>
                <c:pt idx="24574">
                  <c:v>1984</c:v>
                </c:pt>
                <c:pt idx="24575">
                  <c:v>875</c:v>
                </c:pt>
                <c:pt idx="24576">
                  <c:v>208</c:v>
                </c:pt>
                <c:pt idx="24577">
                  <c:v>212</c:v>
                </c:pt>
                <c:pt idx="24578">
                  <c:v>570</c:v>
                </c:pt>
                <c:pt idx="24579">
                  <c:v>853</c:v>
                </c:pt>
                <c:pt idx="24580">
                  <c:v>932</c:v>
                </c:pt>
                <c:pt idx="24581">
                  <c:v>979</c:v>
                </c:pt>
                <c:pt idx="24582">
                  <c:v>1161</c:v>
                </c:pt>
                <c:pt idx="24583">
                  <c:v>1415</c:v>
                </c:pt>
                <c:pt idx="24584">
                  <c:v>1544</c:v>
                </c:pt>
                <c:pt idx="24585">
                  <c:v>1451</c:v>
                </c:pt>
                <c:pt idx="24586">
                  <c:v>1245</c:v>
                </c:pt>
                <c:pt idx="24587">
                  <c:v>1103</c:v>
                </c:pt>
                <c:pt idx="24588">
                  <c:v>1070</c:v>
                </c:pt>
                <c:pt idx="24589">
                  <c:v>1023</c:v>
                </c:pt>
                <c:pt idx="24590">
                  <c:v>817</c:v>
                </c:pt>
                <c:pt idx="24591">
                  <c:v>457</c:v>
                </c:pt>
                <c:pt idx="24592">
                  <c:v>112</c:v>
                </c:pt>
                <c:pt idx="24593">
                  <c:v>-46</c:v>
                </c:pt>
                <c:pt idx="24594">
                  <c:v>-13</c:v>
                </c:pt>
                <c:pt idx="24595">
                  <c:v>40</c:v>
                </c:pt>
                <c:pt idx="24596">
                  <c:v>-72</c:v>
                </c:pt>
                <c:pt idx="24597">
                  <c:v>-367</c:v>
                </c:pt>
                <c:pt idx="24598">
                  <c:v>-660</c:v>
                </c:pt>
                <c:pt idx="24599">
                  <c:v>-718</c:v>
                </c:pt>
                <c:pt idx="24600">
                  <c:v>-473</c:v>
                </c:pt>
                <c:pt idx="24601">
                  <c:v>-80</c:v>
                </c:pt>
                <c:pt idx="24602">
                  <c:v>221</c:v>
                </c:pt>
                <c:pt idx="24603">
                  <c:v>325</c:v>
                </c:pt>
                <c:pt idx="24604">
                  <c:v>323</c:v>
                </c:pt>
                <c:pt idx="24605">
                  <c:v>379</c:v>
                </c:pt>
                <c:pt idx="24606">
                  <c:v>520</c:v>
                </c:pt>
                <c:pt idx="24607">
                  <c:v>583</c:v>
                </c:pt>
                <c:pt idx="24608">
                  <c:v>369</c:v>
                </c:pt>
                <c:pt idx="24609">
                  <c:v>-126</c:v>
                </c:pt>
                <c:pt idx="24610">
                  <c:v>-643</c:v>
                </c:pt>
                <c:pt idx="24611">
                  <c:v>-833</c:v>
                </c:pt>
                <c:pt idx="24612">
                  <c:v>-547</c:v>
                </c:pt>
                <c:pt idx="24613">
                  <c:v>31</c:v>
                </c:pt>
                <c:pt idx="24614">
                  <c:v>535</c:v>
                </c:pt>
                <c:pt idx="24615">
                  <c:v>699</c:v>
                </c:pt>
                <c:pt idx="24616">
                  <c:v>546</c:v>
                </c:pt>
                <c:pt idx="24617">
                  <c:v>316</c:v>
                </c:pt>
                <c:pt idx="24618">
                  <c:v>231</c:v>
                </c:pt>
                <c:pt idx="24619">
                  <c:v>321</c:v>
                </c:pt>
                <c:pt idx="24620">
                  <c:v>466</c:v>
                </c:pt>
                <c:pt idx="24621">
                  <c:v>560</c:v>
                </c:pt>
                <c:pt idx="24622">
                  <c:v>617</c:v>
                </c:pt>
                <c:pt idx="24623">
                  <c:v>705</c:v>
                </c:pt>
                <c:pt idx="24624">
                  <c:v>817</c:v>
                </c:pt>
                <c:pt idx="24625">
                  <c:v>843</c:v>
                </c:pt>
                <c:pt idx="24626">
                  <c:v>696</c:v>
                </c:pt>
                <c:pt idx="24627">
                  <c:v>440</c:v>
                </c:pt>
                <c:pt idx="24628">
                  <c:v>268</c:v>
                </c:pt>
                <c:pt idx="24629">
                  <c:v>319</c:v>
                </c:pt>
                <c:pt idx="24630">
                  <c:v>541</c:v>
                </c:pt>
                <c:pt idx="24631">
                  <c:v>733</c:v>
                </c:pt>
                <c:pt idx="24632">
                  <c:v>737</c:v>
                </c:pt>
                <c:pt idx="24633">
                  <c:v>584</c:v>
                </c:pt>
                <c:pt idx="24634">
                  <c:v>445</c:v>
                </c:pt>
                <c:pt idx="24635">
                  <c:v>472</c:v>
                </c:pt>
                <c:pt idx="24636">
                  <c:v>674</c:v>
                </c:pt>
                <c:pt idx="24637">
                  <c:v>951</c:v>
                </c:pt>
                <c:pt idx="24638">
                  <c:v>1190</c:v>
                </c:pt>
                <c:pt idx="24639">
                  <c:v>1325</c:v>
                </c:pt>
                <c:pt idx="24640">
                  <c:v>1325</c:v>
                </c:pt>
                <c:pt idx="24641">
                  <c:v>1175</c:v>
                </c:pt>
                <c:pt idx="24642">
                  <c:v>920</c:v>
                </c:pt>
                <c:pt idx="24643">
                  <c:v>672</c:v>
                </c:pt>
                <c:pt idx="24644">
                  <c:v>558</c:v>
                </c:pt>
                <c:pt idx="24645">
                  <c:v>594</c:v>
                </c:pt>
                <c:pt idx="24646">
                  <c:v>644</c:v>
                </c:pt>
                <c:pt idx="24647">
                  <c:v>533</c:v>
                </c:pt>
                <c:pt idx="24648">
                  <c:v>234</c:v>
                </c:pt>
                <c:pt idx="24649">
                  <c:v>-68</c:v>
                </c:pt>
                <c:pt idx="24650">
                  <c:v>-128</c:v>
                </c:pt>
                <c:pt idx="24651">
                  <c:v>126</c:v>
                </c:pt>
                <c:pt idx="24652">
                  <c:v>507</c:v>
                </c:pt>
                <c:pt idx="24653">
                  <c:v>721</c:v>
                </c:pt>
                <c:pt idx="24654">
                  <c:v>635</c:v>
                </c:pt>
                <c:pt idx="24655">
                  <c:v>389</c:v>
                </c:pt>
                <c:pt idx="24656">
                  <c:v>248</c:v>
                </c:pt>
                <c:pt idx="24657">
                  <c:v>337</c:v>
                </c:pt>
                <c:pt idx="24658">
                  <c:v>531</c:v>
                </c:pt>
                <c:pt idx="24659">
                  <c:v>605</c:v>
                </c:pt>
                <c:pt idx="24660">
                  <c:v>484</c:v>
                </c:pt>
                <c:pt idx="24661">
                  <c:v>318</c:v>
                </c:pt>
                <c:pt idx="24662">
                  <c:v>312</c:v>
                </c:pt>
                <c:pt idx="24663">
                  <c:v>485</c:v>
                </c:pt>
                <c:pt idx="24664">
                  <c:v>636</c:v>
                </c:pt>
                <c:pt idx="24665">
                  <c:v>551</c:v>
                </c:pt>
                <c:pt idx="24666">
                  <c:v>244</c:v>
                </c:pt>
                <c:pt idx="24667">
                  <c:v>-36</c:v>
                </c:pt>
                <c:pt idx="24668">
                  <c:v>-46</c:v>
                </c:pt>
                <c:pt idx="24669">
                  <c:v>217</c:v>
                </c:pt>
                <c:pt idx="24670">
                  <c:v>523</c:v>
                </c:pt>
                <c:pt idx="24671">
                  <c:v>637</c:v>
                </c:pt>
                <c:pt idx="24672">
                  <c:v>535</c:v>
                </c:pt>
                <c:pt idx="24673">
                  <c:v>387</c:v>
                </c:pt>
                <c:pt idx="24674">
                  <c:v>350</c:v>
                </c:pt>
                <c:pt idx="24675">
                  <c:v>413</c:v>
                </c:pt>
                <c:pt idx="24676">
                  <c:v>441</c:v>
                </c:pt>
                <c:pt idx="24677">
                  <c:v>361</c:v>
                </c:pt>
                <c:pt idx="24678">
                  <c:v>258</c:v>
                </c:pt>
                <c:pt idx="24679">
                  <c:v>285</c:v>
                </c:pt>
                <c:pt idx="24680">
                  <c:v>496</c:v>
                </c:pt>
                <c:pt idx="24681">
                  <c:v>764</c:v>
                </c:pt>
                <c:pt idx="24682">
                  <c:v>883</c:v>
                </c:pt>
                <c:pt idx="24683">
                  <c:v>734</c:v>
                </c:pt>
                <c:pt idx="24684">
                  <c:v>370</c:v>
                </c:pt>
                <c:pt idx="24685">
                  <c:v>-20</c:v>
                </c:pt>
                <c:pt idx="24686">
                  <c:v>-239</c:v>
                </c:pt>
                <c:pt idx="24687">
                  <c:v>-192</c:v>
                </c:pt>
                <c:pt idx="24688">
                  <c:v>57</c:v>
                </c:pt>
                <c:pt idx="24689">
                  <c:v>320</c:v>
                </c:pt>
                <c:pt idx="24690">
                  <c:v>407</c:v>
                </c:pt>
                <c:pt idx="24691">
                  <c:v>268</c:v>
                </c:pt>
                <c:pt idx="24692">
                  <c:v>43</c:v>
                </c:pt>
                <c:pt idx="24693">
                  <c:v>-48</c:v>
                </c:pt>
                <c:pt idx="24694">
                  <c:v>82</c:v>
                </c:pt>
                <c:pt idx="24695">
                  <c:v>319</c:v>
                </c:pt>
                <c:pt idx="24696">
                  <c:v>473</c:v>
                </c:pt>
                <c:pt idx="24697">
                  <c:v>489</c:v>
                </c:pt>
                <c:pt idx="24698">
                  <c:v>504</c:v>
                </c:pt>
                <c:pt idx="24699">
                  <c:v>652</c:v>
                </c:pt>
                <c:pt idx="24700">
                  <c:v>857</c:v>
                </c:pt>
                <c:pt idx="24701">
                  <c:v>860</c:v>
                </c:pt>
                <c:pt idx="24702">
                  <c:v>511</c:v>
                </c:pt>
                <c:pt idx="24703">
                  <c:v>-22</c:v>
                </c:pt>
                <c:pt idx="24704">
                  <c:v>-362</c:v>
                </c:pt>
                <c:pt idx="24705">
                  <c:v>-288</c:v>
                </c:pt>
                <c:pt idx="24706">
                  <c:v>35</c:v>
                </c:pt>
                <c:pt idx="24707">
                  <c:v>224</c:v>
                </c:pt>
                <c:pt idx="24708">
                  <c:v>68</c:v>
                </c:pt>
                <c:pt idx="24709">
                  <c:v>-268</c:v>
                </c:pt>
                <c:pt idx="24710">
                  <c:v>-431</c:v>
                </c:pt>
                <c:pt idx="24711">
                  <c:v>-250</c:v>
                </c:pt>
                <c:pt idx="24712">
                  <c:v>104</c:v>
                </c:pt>
                <c:pt idx="24713">
                  <c:v>323</c:v>
                </c:pt>
                <c:pt idx="24714">
                  <c:v>279</c:v>
                </c:pt>
                <c:pt idx="24715">
                  <c:v>123</c:v>
                </c:pt>
                <c:pt idx="24716">
                  <c:v>80</c:v>
                </c:pt>
                <c:pt idx="24717">
                  <c:v>207</c:v>
                </c:pt>
                <c:pt idx="24718">
                  <c:v>358</c:v>
                </c:pt>
                <c:pt idx="24719">
                  <c:v>372</c:v>
                </c:pt>
                <c:pt idx="24720">
                  <c:v>247</c:v>
                </c:pt>
                <c:pt idx="24721">
                  <c:v>110</c:v>
                </c:pt>
                <c:pt idx="24722">
                  <c:v>55</c:v>
                </c:pt>
                <c:pt idx="24723">
                  <c:v>37</c:v>
                </c:pt>
                <c:pt idx="24724">
                  <c:v>-55</c:v>
                </c:pt>
                <c:pt idx="24725">
                  <c:v>-253</c:v>
                </c:pt>
                <c:pt idx="24726">
                  <c:v>-457</c:v>
                </c:pt>
                <c:pt idx="24727">
                  <c:v>-552</c:v>
                </c:pt>
                <c:pt idx="24728">
                  <c:v>-538</c:v>
                </c:pt>
                <c:pt idx="24729">
                  <c:v>-533</c:v>
                </c:pt>
                <c:pt idx="24730">
                  <c:v>-626</c:v>
                </c:pt>
                <c:pt idx="24731">
                  <c:v>-747</c:v>
                </c:pt>
                <c:pt idx="24732">
                  <c:v>-704</c:v>
                </c:pt>
                <c:pt idx="24733">
                  <c:v>-374</c:v>
                </c:pt>
                <c:pt idx="24734">
                  <c:v>133</c:v>
                </c:pt>
                <c:pt idx="24735">
                  <c:v>523</c:v>
                </c:pt>
                <c:pt idx="24736">
                  <c:v>544</c:v>
                </c:pt>
                <c:pt idx="24737">
                  <c:v>207</c:v>
                </c:pt>
                <c:pt idx="24738">
                  <c:v>-226</c:v>
                </c:pt>
                <c:pt idx="24739">
                  <c:v>-478</c:v>
                </c:pt>
                <c:pt idx="24740">
                  <c:v>-487</c:v>
                </c:pt>
                <c:pt idx="24741">
                  <c:v>-422</c:v>
                </c:pt>
                <c:pt idx="24742">
                  <c:v>-478</c:v>
                </c:pt>
                <c:pt idx="24743">
                  <c:v>-667</c:v>
                </c:pt>
                <c:pt idx="24744">
                  <c:v>-826</c:v>
                </c:pt>
                <c:pt idx="24745">
                  <c:v>-820</c:v>
                </c:pt>
                <c:pt idx="24746">
                  <c:v>-704</c:v>
                </c:pt>
                <c:pt idx="24747">
                  <c:v>-669</c:v>
                </c:pt>
                <c:pt idx="24748">
                  <c:v>-816</c:v>
                </c:pt>
                <c:pt idx="24749">
                  <c:v>-1028</c:v>
                </c:pt>
                <c:pt idx="24750">
                  <c:v>-1068</c:v>
                </c:pt>
                <c:pt idx="24751">
                  <c:v>-835</c:v>
                </c:pt>
                <c:pt idx="24752">
                  <c:v>-477</c:v>
                </c:pt>
                <c:pt idx="24753">
                  <c:v>-258</c:v>
                </c:pt>
                <c:pt idx="24754">
                  <c:v>-297</c:v>
                </c:pt>
                <c:pt idx="24755">
                  <c:v>-453</c:v>
                </c:pt>
                <c:pt idx="24756">
                  <c:v>-477</c:v>
                </c:pt>
                <c:pt idx="24757">
                  <c:v>-266</c:v>
                </c:pt>
                <c:pt idx="24758">
                  <c:v>29</c:v>
                </c:pt>
                <c:pt idx="24759">
                  <c:v>159</c:v>
                </c:pt>
                <c:pt idx="24760">
                  <c:v>19</c:v>
                </c:pt>
                <c:pt idx="24761">
                  <c:v>-246</c:v>
                </c:pt>
                <c:pt idx="24762">
                  <c:v>-396</c:v>
                </c:pt>
                <c:pt idx="24763">
                  <c:v>-317</c:v>
                </c:pt>
                <c:pt idx="24764">
                  <c:v>-130</c:v>
                </c:pt>
                <c:pt idx="24765">
                  <c:v>-62</c:v>
                </c:pt>
                <c:pt idx="24766">
                  <c:v>-231</c:v>
                </c:pt>
                <c:pt idx="24767">
                  <c:v>-540</c:v>
                </c:pt>
                <c:pt idx="24768">
                  <c:v>-761</c:v>
                </c:pt>
                <c:pt idx="24769">
                  <c:v>-728</c:v>
                </c:pt>
                <c:pt idx="24770">
                  <c:v>-470</c:v>
                </c:pt>
                <c:pt idx="24771">
                  <c:v>-176</c:v>
                </c:pt>
                <c:pt idx="24772">
                  <c:v>-41</c:v>
                </c:pt>
                <c:pt idx="24773">
                  <c:v>-109</c:v>
                </c:pt>
                <c:pt idx="24774">
                  <c:v>-244</c:v>
                </c:pt>
                <c:pt idx="24775">
                  <c:v>-264</c:v>
                </c:pt>
                <c:pt idx="24776">
                  <c:v>-112</c:v>
                </c:pt>
                <c:pt idx="24777">
                  <c:v>69</c:v>
                </c:pt>
                <c:pt idx="24778">
                  <c:v>75</c:v>
                </c:pt>
                <c:pt idx="24779">
                  <c:v>-164</c:v>
                </c:pt>
                <c:pt idx="24780">
                  <c:v>-485</c:v>
                </c:pt>
                <c:pt idx="24781">
                  <c:v>-637</c:v>
                </c:pt>
                <c:pt idx="24782">
                  <c:v>-515</c:v>
                </c:pt>
                <c:pt idx="24783">
                  <c:v>-260</c:v>
                </c:pt>
                <c:pt idx="24784">
                  <c:v>-101</c:v>
                </c:pt>
                <c:pt idx="24785">
                  <c:v>-123</c:v>
                </c:pt>
                <c:pt idx="24786">
                  <c:v>-212</c:v>
                </c:pt>
                <c:pt idx="24787">
                  <c:v>-224</c:v>
                </c:pt>
                <c:pt idx="24788">
                  <c:v>-155</c:v>
                </c:pt>
                <c:pt idx="24789">
                  <c:v>-129</c:v>
                </c:pt>
                <c:pt idx="24790">
                  <c:v>-210</c:v>
                </c:pt>
                <c:pt idx="24791">
                  <c:v>-302</c:v>
                </c:pt>
                <c:pt idx="24792">
                  <c:v>-247</c:v>
                </c:pt>
                <c:pt idx="24793">
                  <c:v>-23</c:v>
                </c:pt>
                <c:pt idx="24794">
                  <c:v>213</c:v>
                </c:pt>
                <c:pt idx="24795">
                  <c:v>289</c:v>
                </c:pt>
                <c:pt idx="24796">
                  <c:v>191</c:v>
                </c:pt>
                <c:pt idx="24797">
                  <c:v>53</c:v>
                </c:pt>
                <c:pt idx="24798">
                  <c:v>-12</c:v>
                </c:pt>
                <c:pt idx="24799">
                  <c:v>-29</c:v>
                </c:pt>
                <c:pt idx="24800">
                  <c:v>-104</c:v>
                </c:pt>
                <c:pt idx="24801">
                  <c:v>-276</c:v>
                </c:pt>
                <c:pt idx="24802">
                  <c:v>-471</c:v>
                </c:pt>
                <c:pt idx="24803">
                  <c:v>-586</c:v>
                </c:pt>
                <c:pt idx="24804">
                  <c:v>-590</c:v>
                </c:pt>
                <c:pt idx="24805">
                  <c:v>-521</c:v>
                </c:pt>
                <c:pt idx="24806">
                  <c:v>-407</c:v>
                </c:pt>
                <c:pt idx="24807">
                  <c:v>-238</c:v>
                </c:pt>
                <c:pt idx="24808">
                  <c:v>-23</c:v>
                </c:pt>
                <c:pt idx="24809">
                  <c:v>158</c:v>
                </c:pt>
                <c:pt idx="24810">
                  <c:v>207</c:v>
                </c:pt>
                <c:pt idx="24811">
                  <c:v>119</c:v>
                </c:pt>
                <c:pt idx="24812">
                  <c:v>36</c:v>
                </c:pt>
                <c:pt idx="24813">
                  <c:v>128</c:v>
                </c:pt>
                <c:pt idx="24814">
                  <c:v>430</c:v>
                </c:pt>
                <c:pt idx="24815">
                  <c:v>777</c:v>
                </c:pt>
                <c:pt idx="24816">
                  <c:v>928</c:v>
                </c:pt>
                <c:pt idx="24817">
                  <c:v>771</c:v>
                </c:pt>
                <c:pt idx="24818">
                  <c:v>420</c:v>
                </c:pt>
                <c:pt idx="24819">
                  <c:v>111</c:v>
                </c:pt>
                <c:pt idx="24820">
                  <c:v>0</c:v>
                </c:pt>
                <c:pt idx="24821">
                  <c:v>51</c:v>
                </c:pt>
                <c:pt idx="24822">
                  <c:v>112</c:v>
                </c:pt>
                <c:pt idx="24823">
                  <c:v>85</c:v>
                </c:pt>
                <c:pt idx="24824">
                  <c:v>15</c:v>
                </c:pt>
                <c:pt idx="24825">
                  <c:v>15</c:v>
                </c:pt>
                <c:pt idx="24826">
                  <c:v>127</c:v>
                </c:pt>
                <c:pt idx="24827">
                  <c:v>280</c:v>
                </c:pt>
                <c:pt idx="24828">
                  <c:v>404</c:v>
                </c:pt>
                <c:pt idx="24829">
                  <c:v>547</c:v>
                </c:pt>
                <c:pt idx="24830">
                  <c:v>833</c:v>
                </c:pt>
                <c:pt idx="24831">
                  <c:v>1260</c:v>
                </c:pt>
                <c:pt idx="24832">
                  <c:v>1574</c:v>
                </c:pt>
                <c:pt idx="24833">
                  <c:v>1438</c:v>
                </c:pt>
                <c:pt idx="24834">
                  <c:v>806</c:v>
                </c:pt>
                <c:pt idx="24835">
                  <c:v>101</c:v>
                </c:pt>
                <c:pt idx="24836">
                  <c:v>-57</c:v>
                </c:pt>
                <c:pt idx="24837">
                  <c:v>558</c:v>
                </c:pt>
                <c:pt idx="24838">
                  <c:v>1477</c:v>
                </c:pt>
                <c:pt idx="24839">
                  <c:v>1857</c:v>
                </c:pt>
                <c:pt idx="24840">
                  <c:v>1241</c:v>
                </c:pt>
                <c:pt idx="24841">
                  <c:v>13</c:v>
                </c:pt>
                <c:pt idx="24842">
                  <c:v>-911</c:v>
                </c:pt>
                <c:pt idx="24843">
                  <c:v>-900</c:v>
                </c:pt>
                <c:pt idx="24844">
                  <c:v>-155</c:v>
                </c:pt>
                <c:pt idx="24845">
                  <c:v>539</c:v>
                </c:pt>
                <c:pt idx="24846">
                  <c:v>568</c:v>
                </c:pt>
                <c:pt idx="24847">
                  <c:v>9</c:v>
                </c:pt>
                <c:pt idx="24848">
                  <c:v>-551</c:v>
                </c:pt>
                <c:pt idx="24849">
                  <c:v>-631</c:v>
                </c:pt>
                <c:pt idx="24850">
                  <c:v>-257</c:v>
                </c:pt>
                <c:pt idx="24851">
                  <c:v>173</c:v>
                </c:pt>
                <c:pt idx="24852">
                  <c:v>331</c:v>
                </c:pt>
                <c:pt idx="24853">
                  <c:v>218</c:v>
                </c:pt>
                <c:pt idx="24854">
                  <c:v>58</c:v>
                </c:pt>
                <c:pt idx="24855">
                  <c:v>24</c:v>
                </c:pt>
                <c:pt idx="24856">
                  <c:v>91</c:v>
                </c:pt>
                <c:pt idx="24857">
                  <c:v>124</c:v>
                </c:pt>
                <c:pt idx="24858">
                  <c:v>39</c:v>
                </c:pt>
                <c:pt idx="24859">
                  <c:v>-117</c:v>
                </c:pt>
                <c:pt idx="24860">
                  <c:v>-224</c:v>
                </c:pt>
                <c:pt idx="24861">
                  <c:v>-184</c:v>
                </c:pt>
                <c:pt idx="24862">
                  <c:v>14</c:v>
                </c:pt>
                <c:pt idx="24863">
                  <c:v>297</c:v>
                </c:pt>
                <c:pt idx="24864">
                  <c:v>563</c:v>
                </c:pt>
                <c:pt idx="24865">
                  <c:v>760</c:v>
                </c:pt>
                <c:pt idx="24866">
                  <c:v>896</c:v>
                </c:pt>
                <c:pt idx="24867">
                  <c:v>1002</c:v>
                </c:pt>
                <c:pt idx="24868">
                  <c:v>1069</c:v>
                </c:pt>
                <c:pt idx="24869">
                  <c:v>1048</c:v>
                </c:pt>
                <c:pt idx="24870">
                  <c:v>906</c:v>
                </c:pt>
                <c:pt idx="24871">
                  <c:v>675</c:v>
                </c:pt>
                <c:pt idx="24872">
                  <c:v>436</c:v>
                </c:pt>
                <c:pt idx="24873">
                  <c:v>246</c:v>
                </c:pt>
                <c:pt idx="24874">
                  <c:v>96</c:v>
                </c:pt>
                <c:pt idx="24875">
                  <c:v>-48</c:v>
                </c:pt>
                <c:pt idx="24876">
                  <c:v>-186</c:v>
                </c:pt>
                <c:pt idx="24877">
                  <c:v>-265</c:v>
                </c:pt>
                <c:pt idx="24878">
                  <c:v>-233</c:v>
                </c:pt>
                <c:pt idx="24879">
                  <c:v>-91</c:v>
                </c:pt>
                <c:pt idx="24880">
                  <c:v>105</c:v>
                </c:pt>
                <c:pt idx="24881">
                  <c:v>284</c:v>
                </c:pt>
                <c:pt idx="24882">
                  <c:v>395</c:v>
                </c:pt>
                <c:pt idx="24883">
                  <c:v>418</c:v>
                </c:pt>
                <c:pt idx="24884">
                  <c:v>378</c:v>
                </c:pt>
                <c:pt idx="24885">
                  <c:v>330</c:v>
                </c:pt>
                <c:pt idx="24886">
                  <c:v>328</c:v>
                </c:pt>
                <c:pt idx="24887">
                  <c:v>374</c:v>
                </c:pt>
                <c:pt idx="24888">
                  <c:v>412</c:v>
                </c:pt>
                <c:pt idx="24889">
                  <c:v>381</c:v>
                </c:pt>
                <c:pt idx="24890">
                  <c:v>301</c:v>
                </c:pt>
                <c:pt idx="24891">
                  <c:v>258</c:v>
                </c:pt>
                <c:pt idx="24892">
                  <c:v>302</c:v>
                </c:pt>
                <c:pt idx="24893">
                  <c:v>354</c:v>
                </c:pt>
                <c:pt idx="24894">
                  <c:v>256</c:v>
                </c:pt>
                <c:pt idx="24895">
                  <c:v>-59</c:v>
                </c:pt>
                <c:pt idx="24896">
                  <c:v>-458</c:v>
                </c:pt>
                <c:pt idx="24897">
                  <c:v>-690</c:v>
                </c:pt>
                <c:pt idx="24898">
                  <c:v>-616</c:v>
                </c:pt>
                <c:pt idx="24899">
                  <c:v>-332</c:v>
                </c:pt>
                <c:pt idx="24900">
                  <c:v>-69</c:v>
                </c:pt>
                <c:pt idx="24901">
                  <c:v>24</c:v>
                </c:pt>
                <c:pt idx="24902">
                  <c:v>-18</c:v>
                </c:pt>
                <c:pt idx="24903">
                  <c:v>-89</c:v>
                </c:pt>
                <c:pt idx="24904">
                  <c:v>-168</c:v>
                </c:pt>
                <c:pt idx="24905">
                  <c:v>-331</c:v>
                </c:pt>
                <c:pt idx="24906">
                  <c:v>-603</c:v>
                </c:pt>
                <c:pt idx="24907">
                  <c:v>-852</c:v>
                </c:pt>
                <c:pt idx="24908">
                  <c:v>-885</c:v>
                </c:pt>
                <c:pt idx="24909">
                  <c:v>-657</c:v>
                </c:pt>
                <c:pt idx="24910">
                  <c:v>-352</c:v>
                </c:pt>
                <c:pt idx="24911">
                  <c:v>-220</c:v>
                </c:pt>
                <c:pt idx="24912">
                  <c:v>-333</c:v>
                </c:pt>
                <c:pt idx="24913">
                  <c:v>-522</c:v>
                </c:pt>
                <c:pt idx="24914">
                  <c:v>-566</c:v>
                </c:pt>
                <c:pt idx="24915">
                  <c:v>-421</c:v>
                </c:pt>
                <c:pt idx="24916">
                  <c:v>-249</c:v>
                </c:pt>
                <c:pt idx="24917">
                  <c:v>-230</c:v>
                </c:pt>
                <c:pt idx="24918">
                  <c:v>-368</c:v>
                </c:pt>
                <c:pt idx="24919">
                  <c:v>-519</c:v>
                </c:pt>
                <c:pt idx="24920">
                  <c:v>-568</c:v>
                </c:pt>
                <c:pt idx="24921">
                  <c:v>-549</c:v>
                </c:pt>
                <c:pt idx="24922">
                  <c:v>-563</c:v>
                </c:pt>
                <c:pt idx="24923">
                  <c:v>-603</c:v>
                </c:pt>
                <c:pt idx="24924">
                  <c:v>-518</c:v>
                </c:pt>
                <c:pt idx="24925">
                  <c:v>-183</c:v>
                </c:pt>
                <c:pt idx="24926">
                  <c:v>301</c:v>
                </c:pt>
                <c:pt idx="24927">
                  <c:v>622</c:v>
                </c:pt>
                <c:pt idx="24928">
                  <c:v>516</c:v>
                </c:pt>
                <c:pt idx="24929">
                  <c:v>27</c:v>
                </c:pt>
                <c:pt idx="24930">
                  <c:v>-501</c:v>
                </c:pt>
                <c:pt idx="24931">
                  <c:v>-715</c:v>
                </c:pt>
                <c:pt idx="24932">
                  <c:v>-540</c:v>
                </c:pt>
                <c:pt idx="24933">
                  <c:v>-215</c:v>
                </c:pt>
                <c:pt idx="24934">
                  <c:v>-43</c:v>
                </c:pt>
                <c:pt idx="24935">
                  <c:v>-134</c:v>
                </c:pt>
                <c:pt idx="24936">
                  <c:v>-356</c:v>
                </c:pt>
                <c:pt idx="24937">
                  <c:v>-513</c:v>
                </c:pt>
                <c:pt idx="24938">
                  <c:v>-513</c:v>
                </c:pt>
                <c:pt idx="24939">
                  <c:v>-398</c:v>
                </c:pt>
                <c:pt idx="24940">
                  <c:v>-254</c:v>
                </c:pt>
                <c:pt idx="24941">
                  <c:v>-139</c:v>
                </c:pt>
                <c:pt idx="24942">
                  <c:v>-89</c:v>
                </c:pt>
                <c:pt idx="24943">
                  <c:v>-145</c:v>
                </c:pt>
                <c:pt idx="24944">
                  <c:v>-322</c:v>
                </c:pt>
                <c:pt idx="24945">
                  <c:v>-557</c:v>
                </c:pt>
                <c:pt idx="24946">
                  <c:v>-719</c:v>
                </c:pt>
                <c:pt idx="24947">
                  <c:v>-712</c:v>
                </c:pt>
                <c:pt idx="24948">
                  <c:v>-560</c:v>
                </c:pt>
                <c:pt idx="24949">
                  <c:v>-399</c:v>
                </c:pt>
                <c:pt idx="24950">
                  <c:v>-361</c:v>
                </c:pt>
                <c:pt idx="24951">
                  <c:v>-462</c:v>
                </c:pt>
                <c:pt idx="24952">
                  <c:v>-605</c:v>
                </c:pt>
                <c:pt idx="24953">
                  <c:v>-678</c:v>
                </c:pt>
                <c:pt idx="24954">
                  <c:v>-650</c:v>
                </c:pt>
                <c:pt idx="24955">
                  <c:v>-578</c:v>
                </c:pt>
                <c:pt idx="24956">
                  <c:v>-541</c:v>
                </c:pt>
                <c:pt idx="24957">
                  <c:v>-569</c:v>
                </c:pt>
                <c:pt idx="24958">
                  <c:v>-626</c:v>
                </c:pt>
                <c:pt idx="24959">
                  <c:v>-654</c:v>
                </c:pt>
                <c:pt idx="24960">
                  <c:v>-625</c:v>
                </c:pt>
                <c:pt idx="24961">
                  <c:v>-551</c:v>
                </c:pt>
                <c:pt idx="24962">
                  <c:v>-469</c:v>
                </c:pt>
                <c:pt idx="24963">
                  <c:v>-395</c:v>
                </c:pt>
                <c:pt idx="24964">
                  <c:v>-318</c:v>
                </c:pt>
                <c:pt idx="24965">
                  <c:v>-211</c:v>
                </c:pt>
                <c:pt idx="24966">
                  <c:v>-73</c:v>
                </c:pt>
                <c:pt idx="24967">
                  <c:v>65</c:v>
                </c:pt>
                <c:pt idx="24968">
                  <c:v>181</c:v>
                </c:pt>
                <c:pt idx="24969">
                  <c:v>293</c:v>
                </c:pt>
                <c:pt idx="24970">
                  <c:v>456</c:v>
                </c:pt>
                <c:pt idx="24971">
                  <c:v>683</c:v>
                </c:pt>
                <c:pt idx="24972">
                  <c:v>900</c:v>
                </c:pt>
                <c:pt idx="24973">
                  <c:v>1022</c:v>
                </c:pt>
                <c:pt idx="24974">
                  <c:v>1095</c:v>
                </c:pt>
                <c:pt idx="24975">
                  <c:v>1316</c:v>
                </c:pt>
                <c:pt idx="24976">
                  <c:v>1842</c:v>
                </c:pt>
                <c:pt idx="24977">
                  <c:v>2536</c:v>
                </c:pt>
                <c:pt idx="24978">
                  <c:v>2960</c:v>
                </c:pt>
                <c:pt idx="24979">
                  <c:v>2751</c:v>
                </c:pt>
                <c:pt idx="24980">
                  <c:v>2018</c:v>
                </c:pt>
                <c:pt idx="24981">
                  <c:v>1345</c:v>
                </c:pt>
                <c:pt idx="24982">
                  <c:v>1282</c:v>
                </c:pt>
                <c:pt idx="24983">
                  <c:v>1805</c:v>
                </c:pt>
                <c:pt idx="24984">
                  <c:v>2318</c:v>
                </c:pt>
                <c:pt idx="24985">
                  <c:v>2243</c:v>
                </c:pt>
                <c:pt idx="24986">
                  <c:v>1586</c:v>
                </c:pt>
                <c:pt idx="24987">
                  <c:v>900</c:v>
                </c:pt>
                <c:pt idx="24988">
                  <c:v>685</c:v>
                </c:pt>
                <c:pt idx="24989">
                  <c:v>889</c:v>
                </c:pt>
                <c:pt idx="24990">
                  <c:v>1038</c:v>
                </c:pt>
                <c:pt idx="24991">
                  <c:v>826</c:v>
                </c:pt>
                <c:pt idx="24992">
                  <c:v>474</c:v>
                </c:pt>
                <c:pt idx="24993">
                  <c:v>456</c:v>
                </c:pt>
                <c:pt idx="24994">
                  <c:v>924</c:v>
                </c:pt>
                <c:pt idx="24995">
                  <c:v>1484</c:v>
                </c:pt>
                <c:pt idx="24996">
                  <c:v>1590</c:v>
                </c:pt>
                <c:pt idx="24997">
                  <c:v>1121</c:v>
                </c:pt>
                <c:pt idx="24998">
                  <c:v>515</c:v>
                </c:pt>
                <c:pt idx="24999">
                  <c:v>330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55A-4957-AFEC-2BB040D5F1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53330271"/>
        <c:axId val="1953328607"/>
      </c:barChart>
      <c:valAx>
        <c:axId val="1953328607"/>
        <c:scaling>
          <c:orientation val="minMax"/>
        </c:scaling>
        <c:delete val="0"/>
        <c:axPos val="l"/>
        <c:majorGridlines>
          <c:spPr>
            <a:ln>
              <a:solidFill>
                <a:srgbClr val="B3B3B3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 sz="900" b="0"/>
                </a:pPr>
                <a:r>
                  <a:rPr lang="fr-FR"/>
                  <a:t>Volume d'encodage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>
            <a:solidFill>
              <a:srgbClr val="B3B3B3"/>
            </a:solidFill>
          </a:ln>
        </c:spPr>
        <c:txPr>
          <a:bodyPr/>
          <a:lstStyle/>
          <a:p>
            <a:pPr>
              <a:defRPr sz="1000" b="0"/>
            </a:pPr>
            <a:endParaRPr lang="fr-FR"/>
          </a:p>
        </c:txPr>
        <c:crossAx val="1953330271"/>
        <c:crossesAt val="0"/>
        <c:crossBetween val="between"/>
      </c:valAx>
      <c:catAx>
        <c:axId val="1953330271"/>
        <c:scaling>
          <c:orientation val="minMax"/>
        </c:scaling>
        <c:delete val="1"/>
        <c:axPos val="b"/>
        <c:title>
          <c:tx>
            <c:rich>
              <a:bodyPr/>
              <a:lstStyle/>
              <a:p>
                <a:pPr>
                  <a:defRPr sz="900" b="0"/>
                </a:pPr>
                <a:r>
                  <a:rPr lang="fr-FR"/>
                  <a:t>Numéro de l'échantillon</a:t>
                </a:r>
              </a:p>
            </c:rich>
          </c:tx>
          <c:overlay val="0"/>
        </c:title>
        <c:majorTickMark val="none"/>
        <c:minorTickMark val="none"/>
        <c:tickLblPos val="nextTo"/>
        <c:crossAx val="1953328607"/>
        <c:crossesAt val="0"/>
        <c:auto val="1"/>
        <c:lblAlgn val="ctr"/>
        <c:lblOffset val="100"/>
        <c:noMultiLvlLbl val="0"/>
      </c:catAx>
      <c:spPr>
        <a:noFill/>
        <a:ln>
          <a:solidFill>
            <a:srgbClr val="B3B3B3"/>
          </a:solidFill>
          <a:prstDash val="solid"/>
        </a:ln>
      </c:spPr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300" b="0"/>
            </a:pPr>
            <a:r>
              <a:rPr lang="fr-FR"/>
              <a:t>Bruit non filtré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004586"/>
            </a:solidFill>
            <a:ln>
              <a:noFill/>
            </a:ln>
          </c:spPr>
          <c:invertIfNegative val="0"/>
          <c:val>
            <c:numRef>
              <c:f>Feuille1!$J$1:$J$25000</c:f>
              <c:numCache>
                <c:formatCode>General</c:formatCode>
                <c:ptCount val="25000"/>
                <c:pt idx="0">
                  <c:v>-671</c:v>
                </c:pt>
                <c:pt idx="1">
                  <c:v>-5119</c:v>
                </c:pt>
                <c:pt idx="2">
                  <c:v>-537</c:v>
                </c:pt>
                <c:pt idx="3">
                  <c:v>-2584</c:v>
                </c:pt>
                <c:pt idx="4">
                  <c:v>-163</c:v>
                </c:pt>
                <c:pt idx="5">
                  <c:v>-1725</c:v>
                </c:pt>
                <c:pt idx="6">
                  <c:v>-345</c:v>
                </c:pt>
                <c:pt idx="7">
                  <c:v>-2237</c:v>
                </c:pt>
                <c:pt idx="8">
                  <c:v>-459</c:v>
                </c:pt>
                <c:pt idx="9">
                  <c:v>-2682</c:v>
                </c:pt>
                <c:pt idx="10">
                  <c:v>134</c:v>
                </c:pt>
                <c:pt idx="11">
                  <c:v>-1266</c:v>
                </c:pt>
                <c:pt idx="12">
                  <c:v>-122</c:v>
                </c:pt>
                <c:pt idx="13">
                  <c:v>-717</c:v>
                </c:pt>
                <c:pt idx="14">
                  <c:v>514</c:v>
                </c:pt>
                <c:pt idx="15">
                  <c:v>-284</c:v>
                </c:pt>
                <c:pt idx="16">
                  <c:v>305</c:v>
                </c:pt>
                <c:pt idx="17">
                  <c:v>-510</c:v>
                </c:pt>
                <c:pt idx="18">
                  <c:v>149</c:v>
                </c:pt>
                <c:pt idx="19">
                  <c:v>-436</c:v>
                </c:pt>
                <c:pt idx="20">
                  <c:v>483</c:v>
                </c:pt>
                <c:pt idx="21">
                  <c:v>-404</c:v>
                </c:pt>
                <c:pt idx="22">
                  <c:v>531</c:v>
                </c:pt>
                <c:pt idx="23">
                  <c:v>-49</c:v>
                </c:pt>
                <c:pt idx="24">
                  <c:v>413</c:v>
                </c:pt>
                <c:pt idx="25">
                  <c:v>3238</c:v>
                </c:pt>
                <c:pt idx="26">
                  <c:v>988</c:v>
                </c:pt>
                <c:pt idx="27">
                  <c:v>4214</c:v>
                </c:pt>
                <c:pt idx="28">
                  <c:v>514</c:v>
                </c:pt>
                <c:pt idx="29">
                  <c:v>479</c:v>
                </c:pt>
                <c:pt idx="30">
                  <c:v>473</c:v>
                </c:pt>
                <c:pt idx="31">
                  <c:v>1782</c:v>
                </c:pt>
                <c:pt idx="32">
                  <c:v>520</c:v>
                </c:pt>
                <c:pt idx="33">
                  <c:v>2746</c:v>
                </c:pt>
                <c:pt idx="34">
                  <c:v>119</c:v>
                </c:pt>
                <c:pt idx="35">
                  <c:v>-706</c:v>
                </c:pt>
                <c:pt idx="36">
                  <c:v>93</c:v>
                </c:pt>
                <c:pt idx="37">
                  <c:v>-3510</c:v>
                </c:pt>
                <c:pt idx="38">
                  <c:v>133</c:v>
                </c:pt>
                <c:pt idx="39">
                  <c:v>-1570</c:v>
                </c:pt>
                <c:pt idx="40">
                  <c:v>-1</c:v>
                </c:pt>
                <c:pt idx="41">
                  <c:v>-1787</c:v>
                </c:pt>
                <c:pt idx="42">
                  <c:v>154</c:v>
                </c:pt>
                <c:pt idx="43">
                  <c:v>-1054</c:v>
                </c:pt>
                <c:pt idx="44">
                  <c:v>-102</c:v>
                </c:pt>
                <c:pt idx="45">
                  <c:v>-530</c:v>
                </c:pt>
                <c:pt idx="46">
                  <c:v>348</c:v>
                </c:pt>
                <c:pt idx="47">
                  <c:v>-863</c:v>
                </c:pt>
                <c:pt idx="48">
                  <c:v>580</c:v>
                </c:pt>
                <c:pt idx="49">
                  <c:v>1728</c:v>
                </c:pt>
                <c:pt idx="50">
                  <c:v>506</c:v>
                </c:pt>
                <c:pt idx="51">
                  <c:v>2142</c:v>
                </c:pt>
                <c:pt idx="52">
                  <c:v>272</c:v>
                </c:pt>
                <c:pt idx="53">
                  <c:v>465</c:v>
                </c:pt>
                <c:pt idx="54">
                  <c:v>629</c:v>
                </c:pt>
                <c:pt idx="55">
                  <c:v>120</c:v>
                </c:pt>
                <c:pt idx="56">
                  <c:v>250</c:v>
                </c:pt>
                <c:pt idx="57">
                  <c:v>107</c:v>
                </c:pt>
                <c:pt idx="58">
                  <c:v>597</c:v>
                </c:pt>
                <c:pt idx="59">
                  <c:v>2082</c:v>
                </c:pt>
                <c:pt idx="60">
                  <c:v>1045</c:v>
                </c:pt>
                <c:pt idx="61">
                  <c:v>6487</c:v>
                </c:pt>
                <c:pt idx="62">
                  <c:v>739</c:v>
                </c:pt>
                <c:pt idx="63">
                  <c:v>3662</c:v>
                </c:pt>
                <c:pt idx="64">
                  <c:v>242</c:v>
                </c:pt>
                <c:pt idx="65">
                  <c:v>-334</c:v>
                </c:pt>
                <c:pt idx="66">
                  <c:v>429</c:v>
                </c:pt>
                <c:pt idx="67">
                  <c:v>-1695</c:v>
                </c:pt>
                <c:pt idx="68">
                  <c:v>128</c:v>
                </c:pt>
                <c:pt idx="69">
                  <c:v>53</c:v>
                </c:pt>
                <c:pt idx="70">
                  <c:v>263</c:v>
                </c:pt>
                <c:pt idx="71">
                  <c:v>-552</c:v>
                </c:pt>
                <c:pt idx="72">
                  <c:v>39</c:v>
                </c:pt>
                <c:pt idx="73">
                  <c:v>-934</c:v>
                </c:pt>
                <c:pt idx="74">
                  <c:v>355</c:v>
                </c:pt>
                <c:pt idx="75">
                  <c:v>-304</c:v>
                </c:pt>
                <c:pt idx="76">
                  <c:v>464</c:v>
                </c:pt>
                <c:pt idx="77">
                  <c:v>287</c:v>
                </c:pt>
                <c:pt idx="78">
                  <c:v>134</c:v>
                </c:pt>
                <c:pt idx="79">
                  <c:v>84</c:v>
                </c:pt>
                <c:pt idx="80">
                  <c:v>362</c:v>
                </c:pt>
                <c:pt idx="81">
                  <c:v>488</c:v>
                </c:pt>
                <c:pt idx="82">
                  <c:v>437</c:v>
                </c:pt>
                <c:pt idx="83">
                  <c:v>932</c:v>
                </c:pt>
                <c:pt idx="84">
                  <c:v>645</c:v>
                </c:pt>
                <c:pt idx="85">
                  <c:v>148</c:v>
                </c:pt>
                <c:pt idx="86">
                  <c:v>211</c:v>
                </c:pt>
                <c:pt idx="87">
                  <c:v>923</c:v>
                </c:pt>
                <c:pt idx="88">
                  <c:v>360</c:v>
                </c:pt>
                <c:pt idx="89">
                  <c:v>561</c:v>
                </c:pt>
                <c:pt idx="90">
                  <c:v>778</c:v>
                </c:pt>
                <c:pt idx="91">
                  <c:v>2960</c:v>
                </c:pt>
                <c:pt idx="92">
                  <c:v>909</c:v>
                </c:pt>
                <c:pt idx="93">
                  <c:v>5676</c:v>
                </c:pt>
                <c:pt idx="94">
                  <c:v>627</c:v>
                </c:pt>
                <c:pt idx="95">
                  <c:v>2377</c:v>
                </c:pt>
                <c:pt idx="96">
                  <c:v>698</c:v>
                </c:pt>
                <c:pt idx="97">
                  <c:v>3692</c:v>
                </c:pt>
                <c:pt idx="98">
                  <c:v>532</c:v>
                </c:pt>
                <c:pt idx="99">
                  <c:v>2295</c:v>
                </c:pt>
                <c:pt idx="100">
                  <c:v>711</c:v>
                </c:pt>
                <c:pt idx="101">
                  <c:v>3072</c:v>
                </c:pt>
                <c:pt idx="102">
                  <c:v>291</c:v>
                </c:pt>
                <c:pt idx="103">
                  <c:v>1875</c:v>
                </c:pt>
                <c:pt idx="104">
                  <c:v>435</c:v>
                </c:pt>
                <c:pt idx="105">
                  <c:v>3883</c:v>
                </c:pt>
                <c:pt idx="106">
                  <c:v>590</c:v>
                </c:pt>
                <c:pt idx="107">
                  <c:v>6876</c:v>
                </c:pt>
                <c:pt idx="108">
                  <c:v>176</c:v>
                </c:pt>
                <c:pt idx="109">
                  <c:v>4917</c:v>
                </c:pt>
                <c:pt idx="110">
                  <c:v>-71</c:v>
                </c:pt>
                <c:pt idx="111">
                  <c:v>82</c:v>
                </c:pt>
                <c:pt idx="112">
                  <c:v>-463</c:v>
                </c:pt>
                <c:pt idx="113">
                  <c:v>-1478</c:v>
                </c:pt>
                <c:pt idx="114">
                  <c:v>-301</c:v>
                </c:pt>
                <c:pt idx="115">
                  <c:v>-945</c:v>
                </c:pt>
                <c:pt idx="116">
                  <c:v>-352</c:v>
                </c:pt>
                <c:pt idx="117">
                  <c:v>78</c:v>
                </c:pt>
                <c:pt idx="118">
                  <c:v>-604</c:v>
                </c:pt>
                <c:pt idx="119">
                  <c:v>-1501</c:v>
                </c:pt>
                <c:pt idx="120">
                  <c:v>-846</c:v>
                </c:pt>
                <c:pt idx="121">
                  <c:v>-1316</c:v>
                </c:pt>
                <c:pt idx="122">
                  <c:v>-767</c:v>
                </c:pt>
                <c:pt idx="123">
                  <c:v>-252</c:v>
                </c:pt>
                <c:pt idx="124">
                  <c:v>-283</c:v>
                </c:pt>
                <c:pt idx="125">
                  <c:v>1974</c:v>
                </c:pt>
                <c:pt idx="126">
                  <c:v>40</c:v>
                </c:pt>
                <c:pt idx="127">
                  <c:v>3014</c:v>
                </c:pt>
                <c:pt idx="128">
                  <c:v>-153</c:v>
                </c:pt>
                <c:pt idx="129">
                  <c:v>1152</c:v>
                </c:pt>
                <c:pt idx="130">
                  <c:v>-461</c:v>
                </c:pt>
                <c:pt idx="131">
                  <c:v>-698</c:v>
                </c:pt>
                <c:pt idx="132">
                  <c:v>-849</c:v>
                </c:pt>
                <c:pt idx="133">
                  <c:v>-2304</c:v>
                </c:pt>
                <c:pt idx="134">
                  <c:v>-587</c:v>
                </c:pt>
                <c:pt idx="135">
                  <c:v>593</c:v>
                </c:pt>
                <c:pt idx="136">
                  <c:v>-266</c:v>
                </c:pt>
                <c:pt idx="137">
                  <c:v>2275</c:v>
                </c:pt>
                <c:pt idx="138">
                  <c:v>-632</c:v>
                </c:pt>
                <c:pt idx="139">
                  <c:v>-1189</c:v>
                </c:pt>
                <c:pt idx="140">
                  <c:v>-990</c:v>
                </c:pt>
                <c:pt idx="141">
                  <c:v>-2049</c:v>
                </c:pt>
                <c:pt idx="142">
                  <c:v>-338</c:v>
                </c:pt>
                <c:pt idx="143">
                  <c:v>251</c:v>
                </c:pt>
                <c:pt idx="144">
                  <c:v>-748</c:v>
                </c:pt>
                <c:pt idx="145">
                  <c:v>-585</c:v>
                </c:pt>
                <c:pt idx="146">
                  <c:v>-315</c:v>
                </c:pt>
                <c:pt idx="147">
                  <c:v>1632</c:v>
                </c:pt>
                <c:pt idx="148">
                  <c:v>-323</c:v>
                </c:pt>
                <c:pt idx="149">
                  <c:v>-380</c:v>
                </c:pt>
                <c:pt idx="150">
                  <c:v>-256</c:v>
                </c:pt>
                <c:pt idx="151">
                  <c:v>-353</c:v>
                </c:pt>
                <c:pt idx="152">
                  <c:v>-566</c:v>
                </c:pt>
                <c:pt idx="153">
                  <c:v>-1589</c:v>
                </c:pt>
                <c:pt idx="154">
                  <c:v>-844</c:v>
                </c:pt>
                <c:pt idx="155">
                  <c:v>-356</c:v>
                </c:pt>
                <c:pt idx="156">
                  <c:v>-514</c:v>
                </c:pt>
                <c:pt idx="157">
                  <c:v>-625</c:v>
                </c:pt>
                <c:pt idx="158">
                  <c:v>39</c:v>
                </c:pt>
                <c:pt idx="159">
                  <c:v>4142</c:v>
                </c:pt>
                <c:pt idx="160">
                  <c:v>65</c:v>
                </c:pt>
                <c:pt idx="161">
                  <c:v>4232</c:v>
                </c:pt>
                <c:pt idx="162">
                  <c:v>36</c:v>
                </c:pt>
                <c:pt idx="163">
                  <c:v>3567</c:v>
                </c:pt>
                <c:pt idx="164">
                  <c:v>-266</c:v>
                </c:pt>
                <c:pt idx="165">
                  <c:v>1086</c:v>
                </c:pt>
                <c:pt idx="166">
                  <c:v>-849</c:v>
                </c:pt>
                <c:pt idx="167">
                  <c:v>-1568</c:v>
                </c:pt>
                <c:pt idx="168">
                  <c:v>-338</c:v>
                </c:pt>
                <c:pt idx="169">
                  <c:v>2837</c:v>
                </c:pt>
                <c:pt idx="170">
                  <c:v>-223</c:v>
                </c:pt>
                <c:pt idx="171">
                  <c:v>5565</c:v>
                </c:pt>
                <c:pt idx="172">
                  <c:v>503</c:v>
                </c:pt>
                <c:pt idx="173">
                  <c:v>11897</c:v>
                </c:pt>
                <c:pt idx="174">
                  <c:v>134</c:v>
                </c:pt>
                <c:pt idx="175">
                  <c:v>8534</c:v>
                </c:pt>
                <c:pt idx="176">
                  <c:v>-1282</c:v>
                </c:pt>
                <c:pt idx="177">
                  <c:v>-3549</c:v>
                </c:pt>
                <c:pt idx="178">
                  <c:v>-1514</c:v>
                </c:pt>
                <c:pt idx="179">
                  <c:v>-6330</c:v>
                </c:pt>
                <c:pt idx="180">
                  <c:v>-1829</c:v>
                </c:pt>
                <c:pt idx="181">
                  <c:v>-6861</c:v>
                </c:pt>
                <c:pt idx="182">
                  <c:v>-1453</c:v>
                </c:pt>
                <c:pt idx="183">
                  <c:v>-4466</c:v>
                </c:pt>
                <c:pt idx="184">
                  <c:v>-1648</c:v>
                </c:pt>
                <c:pt idx="185">
                  <c:v>-3853</c:v>
                </c:pt>
                <c:pt idx="186">
                  <c:v>-706</c:v>
                </c:pt>
                <c:pt idx="187">
                  <c:v>-84</c:v>
                </c:pt>
                <c:pt idx="188">
                  <c:v>-302</c:v>
                </c:pt>
                <c:pt idx="189">
                  <c:v>2882</c:v>
                </c:pt>
                <c:pt idx="190">
                  <c:v>-140</c:v>
                </c:pt>
                <c:pt idx="191">
                  <c:v>8618</c:v>
                </c:pt>
                <c:pt idx="192">
                  <c:v>292</c:v>
                </c:pt>
                <c:pt idx="193">
                  <c:v>11238</c:v>
                </c:pt>
                <c:pt idx="194">
                  <c:v>-1120</c:v>
                </c:pt>
                <c:pt idx="195">
                  <c:v>-763</c:v>
                </c:pt>
                <c:pt idx="196">
                  <c:v>-1506</c:v>
                </c:pt>
                <c:pt idx="197">
                  <c:v>-5744</c:v>
                </c:pt>
                <c:pt idx="198">
                  <c:v>-1791</c:v>
                </c:pt>
                <c:pt idx="199">
                  <c:v>-7153</c:v>
                </c:pt>
                <c:pt idx="200">
                  <c:v>-1337</c:v>
                </c:pt>
                <c:pt idx="201">
                  <c:v>-2285</c:v>
                </c:pt>
                <c:pt idx="202">
                  <c:v>-823</c:v>
                </c:pt>
                <c:pt idx="203">
                  <c:v>1524</c:v>
                </c:pt>
                <c:pt idx="204">
                  <c:v>-7</c:v>
                </c:pt>
                <c:pt idx="205">
                  <c:v>9165</c:v>
                </c:pt>
                <c:pt idx="206">
                  <c:v>-204</c:v>
                </c:pt>
                <c:pt idx="207">
                  <c:v>6974</c:v>
                </c:pt>
                <c:pt idx="208">
                  <c:v>-1660</c:v>
                </c:pt>
                <c:pt idx="209">
                  <c:v>-3892</c:v>
                </c:pt>
                <c:pt idx="210">
                  <c:v>-1563</c:v>
                </c:pt>
                <c:pt idx="211">
                  <c:v>-6607</c:v>
                </c:pt>
                <c:pt idx="212">
                  <c:v>-1749</c:v>
                </c:pt>
                <c:pt idx="213">
                  <c:v>-5587</c:v>
                </c:pt>
                <c:pt idx="214">
                  <c:v>-434</c:v>
                </c:pt>
                <c:pt idx="215">
                  <c:v>4074</c:v>
                </c:pt>
                <c:pt idx="216">
                  <c:v>-584</c:v>
                </c:pt>
                <c:pt idx="217">
                  <c:v>4470</c:v>
                </c:pt>
                <c:pt idx="218">
                  <c:v>-163</c:v>
                </c:pt>
                <c:pt idx="219">
                  <c:v>7500</c:v>
                </c:pt>
                <c:pt idx="220">
                  <c:v>374</c:v>
                </c:pt>
                <c:pt idx="221">
                  <c:v>12271</c:v>
                </c:pt>
                <c:pt idx="222">
                  <c:v>-794</c:v>
                </c:pt>
                <c:pt idx="223">
                  <c:v>2805</c:v>
                </c:pt>
                <c:pt idx="224">
                  <c:v>-1294</c:v>
                </c:pt>
                <c:pt idx="225">
                  <c:v>-4335</c:v>
                </c:pt>
                <c:pt idx="226">
                  <c:v>-2291</c:v>
                </c:pt>
                <c:pt idx="227">
                  <c:v>-8491</c:v>
                </c:pt>
                <c:pt idx="228">
                  <c:v>-1619</c:v>
                </c:pt>
                <c:pt idx="229">
                  <c:v>-6382</c:v>
                </c:pt>
                <c:pt idx="230">
                  <c:v>-1539</c:v>
                </c:pt>
                <c:pt idx="231">
                  <c:v>-5717</c:v>
                </c:pt>
                <c:pt idx="232">
                  <c:v>-1257</c:v>
                </c:pt>
                <c:pt idx="233">
                  <c:v>-4192</c:v>
                </c:pt>
                <c:pt idx="234">
                  <c:v>-1304</c:v>
                </c:pt>
                <c:pt idx="235">
                  <c:v>-3822</c:v>
                </c:pt>
                <c:pt idx="236">
                  <c:v>-947</c:v>
                </c:pt>
                <c:pt idx="237">
                  <c:v>-4365</c:v>
                </c:pt>
                <c:pt idx="238">
                  <c:v>-1021</c:v>
                </c:pt>
                <c:pt idx="239">
                  <c:v>-3825</c:v>
                </c:pt>
                <c:pt idx="240">
                  <c:v>-705</c:v>
                </c:pt>
                <c:pt idx="241">
                  <c:v>-1984</c:v>
                </c:pt>
                <c:pt idx="242">
                  <c:v>-453</c:v>
                </c:pt>
                <c:pt idx="243">
                  <c:v>1206</c:v>
                </c:pt>
                <c:pt idx="244">
                  <c:v>-179</c:v>
                </c:pt>
                <c:pt idx="245">
                  <c:v>4082</c:v>
                </c:pt>
                <c:pt idx="246">
                  <c:v>45</c:v>
                </c:pt>
                <c:pt idx="247">
                  <c:v>4219</c:v>
                </c:pt>
                <c:pt idx="248">
                  <c:v>124</c:v>
                </c:pt>
                <c:pt idx="249">
                  <c:v>3949</c:v>
                </c:pt>
                <c:pt idx="250">
                  <c:v>165</c:v>
                </c:pt>
                <c:pt idx="251">
                  <c:v>2068</c:v>
                </c:pt>
                <c:pt idx="252">
                  <c:v>-408</c:v>
                </c:pt>
                <c:pt idx="253">
                  <c:v>753</c:v>
                </c:pt>
                <c:pt idx="254">
                  <c:v>-76</c:v>
                </c:pt>
                <c:pt idx="255">
                  <c:v>1867</c:v>
                </c:pt>
                <c:pt idx="256">
                  <c:v>763</c:v>
                </c:pt>
                <c:pt idx="257">
                  <c:v>7302</c:v>
                </c:pt>
                <c:pt idx="258">
                  <c:v>726</c:v>
                </c:pt>
                <c:pt idx="259">
                  <c:v>10527</c:v>
                </c:pt>
                <c:pt idx="260">
                  <c:v>1142</c:v>
                </c:pt>
                <c:pt idx="261">
                  <c:v>15622</c:v>
                </c:pt>
                <c:pt idx="262">
                  <c:v>-162</c:v>
                </c:pt>
                <c:pt idx="263">
                  <c:v>3960</c:v>
                </c:pt>
                <c:pt idx="264">
                  <c:v>-1482</c:v>
                </c:pt>
                <c:pt idx="265">
                  <c:v>-7085</c:v>
                </c:pt>
                <c:pt idx="266">
                  <c:v>-1653</c:v>
                </c:pt>
                <c:pt idx="267">
                  <c:v>-9219</c:v>
                </c:pt>
                <c:pt idx="268">
                  <c:v>-1276</c:v>
                </c:pt>
                <c:pt idx="269">
                  <c:v>-6845</c:v>
                </c:pt>
                <c:pt idx="270">
                  <c:v>-1458</c:v>
                </c:pt>
                <c:pt idx="271">
                  <c:v>-6894</c:v>
                </c:pt>
                <c:pt idx="272">
                  <c:v>-981</c:v>
                </c:pt>
                <c:pt idx="273">
                  <c:v>-4939</c:v>
                </c:pt>
                <c:pt idx="274">
                  <c:v>-837</c:v>
                </c:pt>
                <c:pt idx="275">
                  <c:v>-3960</c:v>
                </c:pt>
                <c:pt idx="276">
                  <c:v>-309</c:v>
                </c:pt>
                <c:pt idx="277">
                  <c:v>712</c:v>
                </c:pt>
                <c:pt idx="278">
                  <c:v>138</c:v>
                </c:pt>
                <c:pt idx="279">
                  <c:v>6166</c:v>
                </c:pt>
                <c:pt idx="280">
                  <c:v>1080</c:v>
                </c:pt>
                <c:pt idx="281">
                  <c:v>13734</c:v>
                </c:pt>
                <c:pt idx="282">
                  <c:v>30</c:v>
                </c:pt>
                <c:pt idx="283">
                  <c:v>4895</c:v>
                </c:pt>
                <c:pt idx="284">
                  <c:v>-1105</c:v>
                </c:pt>
                <c:pt idx="285">
                  <c:v>-6232</c:v>
                </c:pt>
                <c:pt idx="286">
                  <c:v>-1659</c:v>
                </c:pt>
                <c:pt idx="287">
                  <c:v>-10262</c:v>
                </c:pt>
                <c:pt idx="288">
                  <c:v>-1394</c:v>
                </c:pt>
                <c:pt idx="289">
                  <c:v>-8781</c:v>
                </c:pt>
                <c:pt idx="290">
                  <c:v>-1465</c:v>
                </c:pt>
                <c:pt idx="291">
                  <c:v>-7401</c:v>
                </c:pt>
                <c:pt idx="292">
                  <c:v>-1207</c:v>
                </c:pt>
                <c:pt idx="293">
                  <c:v>-6364</c:v>
                </c:pt>
                <c:pt idx="294">
                  <c:v>-946</c:v>
                </c:pt>
                <c:pt idx="295">
                  <c:v>-5150</c:v>
                </c:pt>
                <c:pt idx="296">
                  <c:v>-928</c:v>
                </c:pt>
                <c:pt idx="297">
                  <c:v>-4242</c:v>
                </c:pt>
                <c:pt idx="298">
                  <c:v>-566</c:v>
                </c:pt>
                <c:pt idx="299">
                  <c:v>-2508</c:v>
                </c:pt>
                <c:pt idx="300">
                  <c:v>-487</c:v>
                </c:pt>
                <c:pt idx="301">
                  <c:v>-1659</c:v>
                </c:pt>
                <c:pt idx="302">
                  <c:v>106</c:v>
                </c:pt>
                <c:pt idx="303">
                  <c:v>588</c:v>
                </c:pt>
                <c:pt idx="304">
                  <c:v>444</c:v>
                </c:pt>
                <c:pt idx="305">
                  <c:v>4299</c:v>
                </c:pt>
                <c:pt idx="306">
                  <c:v>471</c:v>
                </c:pt>
                <c:pt idx="307">
                  <c:v>4187</c:v>
                </c:pt>
                <c:pt idx="308">
                  <c:v>-206</c:v>
                </c:pt>
                <c:pt idx="309">
                  <c:v>886</c:v>
                </c:pt>
                <c:pt idx="310">
                  <c:v>246</c:v>
                </c:pt>
                <c:pt idx="311">
                  <c:v>825</c:v>
                </c:pt>
                <c:pt idx="312">
                  <c:v>87</c:v>
                </c:pt>
                <c:pt idx="313">
                  <c:v>-170</c:v>
                </c:pt>
                <c:pt idx="314">
                  <c:v>452</c:v>
                </c:pt>
                <c:pt idx="315">
                  <c:v>-249</c:v>
                </c:pt>
                <c:pt idx="316">
                  <c:v>17</c:v>
                </c:pt>
                <c:pt idx="317">
                  <c:v>773</c:v>
                </c:pt>
                <c:pt idx="318">
                  <c:v>581</c:v>
                </c:pt>
                <c:pt idx="319">
                  <c:v>4770</c:v>
                </c:pt>
                <c:pt idx="320">
                  <c:v>909</c:v>
                </c:pt>
                <c:pt idx="321">
                  <c:v>5430</c:v>
                </c:pt>
                <c:pt idx="322">
                  <c:v>363</c:v>
                </c:pt>
                <c:pt idx="323">
                  <c:v>5129</c:v>
                </c:pt>
                <c:pt idx="324">
                  <c:v>318</c:v>
                </c:pt>
                <c:pt idx="325">
                  <c:v>2845</c:v>
                </c:pt>
                <c:pt idx="326">
                  <c:v>66</c:v>
                </c:pt>
                <c:pt idx="327">
                  <c:v>-1784</c:v>
                </c:pt>
                <c:pt idx="328">
                  <c:v>597</c:v>
                </c:pt>
                <c:pt idx="329">
                  <c:v>2706</c:v>
                </c:pt>
                <c:pt idx="330">
                  <c:v>925</c:v>
                </c:pt>
                <c:pt idx="331">
                  <c:v>6722</c:v>
                </c:pt>
                <c:pt idx="332">
                  <c:v>1430</c:v>
                </c:pt>
                <c:pt idx="333">
                  <c:v>13813</c:v>
                </c:pt>
                <c:pt idx="334">
                  <c:v>647</c:v>
                </c:pt>
                <c:pt idx="335">
                  <c:v>8533</c:v>
                </c:pt>
                <c:pt idx="336">
                  <c:v>-711</c:v>
                </c:pt>
                <c:pt idx="337">
                  <c:v>-2735</c:v>
                </c:pt>
                <c:pt idx="338">
                  <c:v>-857</c:v>
                </c:pt>
                <c:pt idx="339">
                  <c:v>-6343</c:v>
                </c:pt>
                <c:pt idx="340">
                  <c:v>-1063</c:v>
                </c:pt>
                <c:pt idx="341">
                  <c:v>-8105</c:v>
                </c:pt>
                <c:pt idx="342">
                  <c:v>-1177</c:v>
                </c:pt>
                <c:pt idx="343">
                  <c:v>-6412</c:v>
                </c:pt>
                <c:pt idx="344">
                  <c:v>-651</c:v>
                </c:pt>
                <c:pt idx="345">
                  <c:v>-4543</c:v>
                </c:pt>
                <c:pt idx="346">
                  <c:v>-648</c:v>
                </c:pt>
                <c:pt idx="347">
                  <c:v>-3645</c:v>
                </c:pt>
                <c:pt idx="348">
                  <c:v>-722</c:v>
                </c:pt>
                <c:pt idx="349">
                  <c:v>-2423</c:v>
                </c:pt>
                <c:pt idx="350">
                  <c:v>-723</c:v>
                </c:pt>
                <c:pt idx="351">
                  <c:v>-2225</c:v>
                </c:pt>
                <c:pt idx="352">
                  <c:v>-136</c:v>
                </c:pt>
                <c:pt idx="353">
                  <c:v>-2186</c:v>
                </c:pt>
                <c:pt idx="354">
                  <c:v>258</c:v>
                </c:pt>
                <c:pt idx="355">
                  <c:v>137</c:v>
                </c:pt>
                <c:pt idx="356">
                  <c:v>320</c:v>
                </c:pt>
                <c:pt idx="357">
                  <c:v>3490</c:v>
                </c:pt>
                <c:pt idx="358">
                  <c:v>746</c:v>
                </c:pt>
                <c:pt idx="359">
                  <c:v>3537</c:v>
                </c:pt>
                <c:pt idx="360">
                  <c:v>89</c:v>
                </c:pt>
                <c:pt idx="361">
                  <c:v>-380</c:v>
                </c:pt>
                <c:pt idx="362">
                  <c:v>-186</c:v>
                </c:pt>
                <c:pt idx="363">
                  <c:v>499</c:v>
                </c:pt>
                <c:pt idx="364">
                  <c:v>-345</c:v>
                </c:pt>
                <c:pt idx="365">
                  <c:v>-1381</c:v>
                </c:pt>
                <c:pt idx="366">
                  <c:v>-295</c:v>
                </c:pt>
                <c:pt idx="367">
                  <c:v>-1788</c:v>
                </c:pt>
                <c:pt idx="368">
                  <c:v>86</c:v>
                </c:pt>
                <c:pt idx="369">
                  <c:v>-1153</c:v>
                </c:pt>
                <c:pt idx="370">
                  <c:v>46</c:v>
                </c:pt>
                <c:pt idx="371">
                  <c:v>-1018</c:v>
                </c:pt>
                <c:pt idx="372">
                  <c:v>-248</c:v>
                </c:pt>
                <c:pt idx="373">
                  <c:v>-1227</c:v>
                </c:pt>
                <c:pt idx="374">
                  <c:v>-27</c:v>
                </c:pt>
                <c:pt idx="375">
                  <c:v>-891</c:v>
                </c:pt>
                <c:pt idx="376">
                  <c:v>7</c:v>
                </c:pt>
                <c:pt idx="377">
                  <c:v>-1297</c:v>
                </c:pt>
                <c:pt idx="378">
                  <c:v>303</c:v>
                </c:pt>
                <c:pt idx="379">
                  <c:v>-418</c:v>
                </c:pt>
                <c:pt idx="380">
                  <c:v>14</c:v>
                </c:pt>
                <c:pt idx="381">
                  <c:v>-367</c:v>
                </c:pt>
                <c:pt idx="382">
                  <c:v>136</c:v>
                </c:pt>
                <c:pt idx="383">
                  <c:v>-559</c:v>
                </c:pt>
                <c:pt idx="384">
                  <c:v>203</c:v>
                </c:pt>
                <c:pt idx="385">
                  <c:v>-931</c:v>
                </c:pt>
                <c:pt idx="386">
                  <c:v>255</c:v>
                </c:pt>
                <c:pt idx="387">
                  <c:v>100</c:v>
                </c:pt>
                <c:pt idx="388">
                  <c:v>-18</c:v>
                </c:pt>
                <c:pt idx="389">
                  <c:v>-229</c:v>
                </c:pt>
                <c:pt idx="390">
                  <c:v>96</c:v>
                </c:pt>
                <c:pt idx="391">
                  <c:v>-829</c:v>
                </c:pt>
                <c:pt idx="392">
                  <c:v>171</c:v>
                </c:pt>
                <c:pt idx="393">
                  <c:v>379</c:v>
                </c:pt>
                <c:pt idx="394">
                  <c:v>231</c:v>
                </c:pt>
                <c:pt idx="395">
                  <c:v>7</c:v>
                </c:pt>
                <c:pt idx="396">
                  <c:v>472</c:v>
                </c:pt>
                <c:pt idx="397">
                  <c:v>158</c:v>
                </c:pt>
                <c:pt idx="398">
                  <c:v>230</c:v>
                </c:pt>
                <c:pt idx="399">
                  <c:v>153</c:v>
                </c:pt>
                <c:pt idx="400">
                  <c:v>355</c:v>
                </c:pt>
                <c:pt idx="401">
                  <c:v>979</c:v>
                </c:pt>
                <c:pt idx="402">
                  <c:v>-254</c:v>
                </c:pt>
                <c:pt idx="403">
                  <c:v>-97</c:v>
                </c:pt>
                <c:pt idx="404">
                  <c:v>-99</c:v>
                </c:pt>
                <c:pt idx="405">
                  <c:v>-887</c:v>
                </c:pt>
                <c:pt idx="406">
                  <c:v>-167</c:v>
                </c:pt>
                <c:pt idx="407">
                  <c:v>-1299</c:v>
                </c:pt>
                <c:pt idx="408">
                  <c:v>-40</c:v>
                </c:pt>
                <c:pt idx="409">
                  <c:v>-116</c:v>
                </c:pt>
                <c:pt idx="410">
                  <c:v>132</c:v>
                </c:pt>
                <c:pt idx="411">
                  <c:v>61</c:v>
                </c:pt>
                <c:pt idx="412">
                  <c:v>504</c:v>
                </c:pt>
                <c:pt idx="413">
                  <c:v>748</c:v>
                </c:pt>
                <c:pt idx="414">
                  <c:v>-94</c:v>
                </c:pt>
                <c:pt idx="415">
                  <c:v>-1472</c:v>
                </c:pt>
                <c:pt idx="416">
                  <c:v>181</c:v>
                </c:pt>
                <c:pt idx="417">
                  <c:v>-739</c:v>
                </c:pt>
                <c:pt idx="418">
                  <c:v>359</c:v>
                </c:pt>
                <c:pt idx="419">
                  <c:v>1440</c:v>
                </c:pt>
                <c:pt idx="420">
                  <c:v>287</c:v>
                </c:pt>
                <c:pt idx="421">
                  <c:v>254</c:v>
                </c:pt>
                <c:pt idx="422">
                  <c:v>491</c:v>
                </c:pt>
                <c:pt idx="423">
                  <c:v>-1258</c:v>
                </c:pt>
                <c:pt idx="424">
                  <c:v>417</c:v>
                </c:pt>
                <c:pt idx="425">
                  <c:v>2497</c:v>
                </c:pt>
                <c:pt idx="426">
                  <c:v>194</c:v>
                </c:pt>
                <c:pt idx="427">
                  <c:v>480</c:v>
                </c:pt>
                <c:pt idx="428">
                  <c:v>271</c:v>
                </c:pt>
                <c:pt idx="429">
                  <c:v>-33</c:v>
                </c:pt>
                <c:pt idx="430">
                  <c:v>289</c:v>
                </c:pt>
                <c:pt idx="431">
                  <c:v>-15</c:v>
                </c:pt>
                <c:pt idx="432">
                  <c:v>681</c:v>
                </c:pt>
                <c:pt idx="433">
                  <c:v>2742</c:v>
                </c:pt>
                <c:pt idx="434">
                  <c:v>429</c:v>
                </c:pt>
                <c:pt idx="435">
                  <c:v>1148</c:v>
                </c:pt>
                <c:pt idx="436">
                  <c:v>429</c:v>
                </c:pt>
                <c:pt idx="437">
                  <c:v>4472</c:v>
                </c:pt>
                <c:pt idx="438">
                  <c:v>311</c:v>
                </c:pt>
                <c:pt idx="439">
                  <c:v>4441</c:v>
                </c:pt>
                <c:pt idx="440">
                  <c:v>529</c:v>
                </c:pt>
                <c:pt idx="441">
                  <c:v>1292</c:v>
                </c:pt>
                <c:pt idx="442">
                  <c:v>127</c:v>
                </c:pt>
                <c:pt idx="443">
                  <c:v>-432</c:v>
                </c:pt>
                <c:pt idx="444">
                  <c:v>156</c:v>
                </c:pt>
                <c:pt idx="445">
                  <c:v>-82</c:v>
                </c:pt>
                <c:pt idx="446">
                  <c:v>-48</c:v>
                </c:pt>
                <c:pt idx="447">
                  <c:v>-556</c:v>
                </c:pt>
                <c:pt idx="448">
                  <c:v>27</c:v>
                </c:pt>
                <c:pt idx="449">
                  <c:v>-794</c:v>
                </c:pt>
                <c:pt idx="450">
                  <c:v>415</c:v>
                </c:pt>
                <c:pt idx="451">
                  <c:v>384</c:v>
                </c:pt>
                <c:pt idx="452">
                  <c:v>-49</c:v>
                </c:pt>
                <c:pt idx="453">
                  <c:v>-691</c:v>
                </c:pt>
                <c:pt idx="454">
                  <c:v>315</c:v>
                </c:pt>
                <c:pt idx="455">
                  <c:v>-209</c:v>
                </c:pt>
                <c:pt idx="456">
                  <c:v>492</c:v>
                </c:pt>
                <c:pt idx="457">
                  <c:v>619</c:v>
                </c:pt>
                <c:pt idx="458">
                  <c:v>569</c:v>
                </c:pt>
                <c:pt idx="459">
                  <c:v>1659</c:v>
                </c:pt>
                <c:pt idx="460">
                  <c:v>665</c:v>
                </c:pt>
                <c:pt idx="461">
                  <c:v>2240</c:v>
                </c:pt>
                <c:pt idx="462">
                  <c:v>612</c:v>
                </c:pt>
                <c:pt idx="463">
                  <c:v>40</c:v>
                </c:pt>
                <c:pt idx="464">
                  <c:v>523</c:v>
                </c:pt>
                <c:pt idx="465">
                  <c:v>-262</c:v>
                </c:pt>
                <c:pt idx="466">
                  <c:v>340</c:v>
                </c:pt>
                <c:pt idx="467">
                  <c:v>-282</c:v>
                </c:pt>
                <c:pt idx="468">
                  <c:v>553</c:v>
                </c:pt>
                <c:pt idx="469">
                  <c:v>-918</c:v>
                </c:pt>
                <c:pt idx="470">
                  <c:v>221</c:v>
                </c:pt>
                <c:pt idx="471">
                  <c:v>-1176</c:v>
                </c:pt>
                <c:pt idx="472">
                  <c:v>401</c:v>
                </c:pt>
                <c:pt idx="473">
                  <c:v>-988</c:v>
                </c:pt>
                <c:pt idx="474">
                  <c:v>511</c:v>
                </c:pt>
                <c:pt idx="475">
                  <c:v>-844</c:v>
                </c:pt>
                <c:pt idx="476">
                  <c:v>319</c:v>
                </c:pt>
                <c:pt idx="477">
                  <c:v>-984</c:v>
                </c:pt>
                <c:pt idx="478">
                  <c:v>84</c:v>
                </c:pt>
                <c:pt idx="479">
                  <c:v>-2383</c:v>
                </c:pt>
                <c:pt idx="480">
                  <c:v>-33</c:v>
                </c:pt>
                <c:pt idx="481">
                  <c:v>-5171</c:v>
                </c:pt>
                <c:pt idx="482">
                  <c:v>-294</c:v>
                </c:pt>
                <c:pt idx="483">
                  <c:v>-5503</c:v>
                </c:pt>
                <c:pt idx="484">
                  <c:v>-29</c:v>
                </c:pt>
                <c:pt idx="485">
                  <c:v>-2844</c:v>
                </c:pt>
                <c:pt idx="486">
                  <c:v>683</c:v>
                </c:pt>
                <c:pt idx="487">
                  <c:v>195</c:v>
                </c:pt>
                <c:pt idx="488">
                  <c:v>775</c:v>
                </c:pt>
                <c:pt idx="489">
                  <c:v>105</c:v>
                </c:pt>
                <c:pt idx="490">
                  <c:v>313</c:v>
                </c:pt>
                <c:pt idx="491">
                  <c:v>-2410</c:v>
                </c:pt>
                <c:pt idx="492">
                  <c:v>532</c:v>
                </c:pt>
                <c:pt idx="493">
                  <c:v>-79</c:v>
                </c:pt>
                <c:pt idx="494">
                  <c:v>530</c:v>
                </c:pt>
                <c:pt idx="495">
                  <c:v>197</c:v>
                </c:pt>
                <c:pt idx="496">
                  <c:v>366</c:v>
                </c:pt>
                <c:pt idx="497">
                  <c:v>-700</c:v>
                </c:pt>
                <c:pt idx="498">
                  <c:v>42</c:v>
                </c:pt>
                <c:pt idx="499">
                  <c:v>-1145</c:v>
                </c:pt>
                <c:pt idx="500">
                  <c:v>142</c:v>
                </c:pt>
                <c:pt idx="501">
                  <c:v>-2531</c:v>
                </c:pt>
                <c:pt idx="502">
                  <c:v>386</c:v>
                </c:pt>
                <c:pt idx="503">
                  <c:v>-2590</c:v>
                </c:pt>
                <c:pt idx="504">
                  <c:v>278</c:v>
                </c:pt>
                <c:pt idx="505">
                  <c:v>-1641</c:v>
                </c:pt>
                <c:pt idx="506">
                  <c:v>456</c:v>
                </c:pt>
                <c:pt idx="507">
                  <c:v>-1989</c:v>
                </c:pt>
                <c:pt idx="508">
                  <c:v>334</c:v>
                </c:pt>
                <c:pt idx="509">
                  <c:v>-1678</c:v>
                </c:pt>
                <c:pt idx="510">
                  <c:v>625</c:v>
                </c:pt>
                <c:pt idx="511">
                  <c:v>942</c:v>
                </c:pt>
                <c:pt idx="512">
                  <c:v>716</c:v>
                </c:pt>
                <c:pt idx="513">
                  <c:v>3492</c:v>
                </c:pt>
                <c:pt idx="514">
                  <c:v>1018</c:v>
                </c:pt>
                <c:pt idx="515">
                  <c:v>5185</c:v>
                </c:pt>
                <c:pt idx="516">
                  <c:v>783</c:v>
                </c:pt>
                <c:pt idx="517">
                  <c:v>4984</c:v>
                </c:pt>
                <c:pt idx="518">
                  <c:v>925</c:v>
                </c:pt>
                <c:pt idx="519">
                  <c:v>5280</c:v>
                </c:pt>
                <c:pt idx="520">
                  <c:v>887</c:v>
                </c:pt>
                <c:pt idx="521">
                  <c:v>4453</c:v>
                </c:pt>
                <c:pt idx="522">
                  <c:v>308</c:v>
                </c:pt>
                <c:pt idx="523">
                  <c:v>3136</c:v>
                </c:pt>
                <c:pt idx="524">
                  <c:v>605</c:v>
                </c:pt>
                <c:pt idx="525">
                  <c:v>3925</c:v>
                </c:pt>
                <c:pt idx="526">
                  <c:v>1033</c:v>
                </c:pt>
                <c:pt idx="527">
                  <c:v>8958</c:v>
                </c:pt>
                <c:pt idx="528">
                  <c:v>1527</c:v>
                </c:pt>
                <c:pt idx="529">
                  <c:v>16327</c:v>
                </c:pt>
                <c:pt idx="530">
                  <c:v>196</c:v>
                </c:pt>
                <c:pt idx="531">
                  <c:v>5587</c:v>
                </c:pt>
                <c:pt idx="532">
                  <c:v>-696</c:v>
                </c:pt>
                <c:pt idx="533">
                  <c:v>-5578</c:v>
                </c:pt>
                <c:pt idx="534">
                  <c:v>-1425</c:v>
                </c:pt>
                <c:pt idx="535">
                  <c:v>-8655</c:v>
                </c:pt>
                <c:pt idx="536">
                  <c:v>-1337</c:v>
                </c:pt>
                <c:pt idx="537">
                  <c:v>-9061</c:v>
                </c:pt>
                <c:pt idx="538">
                  <c:v>-946</c:v>
                </c:pt>
                <c:pt idx="539">
                  <c:v>-7413</c:v>
                </c:pt>
                <c:pt idx="540">
                  <c:v>-463</c:v>
                </c:pt>
                <c:pt idx="541">
                  <c:v>-6058</c:v>
                </c:pt>
                <c:pt idx="542">
                  <c:v>-954</c:v>
                </c:pt>
                <c:pt idx="543">
                  <c:v>-5976</c:v>
                </c:pt>
                <c:pt idx="544">
                  <c:v>-989</c:v>
                </c:pt>
                <c:pt idx="545">
                  <c:v>-5184</c:v>
                </c:pt>
                <c:pt idx="546">
                  <c:v>-619</c:v>
                </c:pt>
                <c:pt idx="547">
                  <c:v>-4483</c:v>
                </c:pt>
                <c:pt idx="548">
                  <c:v>-812</c:v>
                </c:pt>
                <c:pt idx="549">
                  <c:v>-3940</c:v>
                </c:pt>
                <c:pt idx="550">
                  <c:v>-226</c:v>
                </c:pt>
                <c:pt idx="551">
                  <c:v>-825</c:v>
                </c:pt>
                <c:pt idx="552">
                  <c:v>98</c:v>
                </c:pt>
                <c:pt idx="553">
                  <c:v>2169</c:v>
                </c:pt>
                <c:pt idx="554">
                  <c:v>290</c:v>
                </c:pt>
                <c:pt idx="555">
                  <c:v>1365</c:v>
                </c:pt>
                <c:pt idx="556">
                  <c:v>-212</c:v>
                </c:pt>
                <c:pt idx="557">
                  <c:v>-979</c:v>
                </c:pt>
                <c:pt idx="558">
                  <c:v>-332</c:v>
                </c:pt>
                <c:pt idx="559">
                  <c:v>-1298</c:v>
                </c:pt>
                <c:pt idx="560">
                  <c:v>-263</c:v>
                </c:pt>
                <c:pt idx="561">
                  <c:v>-2405</c:v>
                </c:pt>
                <c:pt idx="562">
                  <c:v>-485</c:v>
                </c:pt>
                <c:pt idx="563">
                  <c:v>-2723</c:v>
                </c:pt>
                <c:pt idx="564">
                  <c:v>-23</c:v>
                </c:pt>
                <c:pt idx="565">
                  <c:v>-2157</c:v>
                </c:pt>
                <c:pt idx="566">
                  <c:v>-277</c:v>
                </c:pt>
                <c:pt idx="567">
                  <c:v>-1931</c:v>
                </c:pt>
                <c:pt idx="568">
                  <c:v>-31</c:v>
                </c:pt>
                <c:pt idx="569">
                  <c:v>-1323</c:v>
                </c:pt>
                <c:pt idx="570">
                  <c:v>-89</c:v>
                </c:pt>
                <c:pt idx="571">
                  <c:v>-1295</c:v>
                </c:pt>
                <c:pt idx="572">
                  <c:v>-458</c:v>
                </c:pt>
                <c:pt idx="573">
                  <c:v>-1716</c:v>
                </c:pt>
                <c:pt idx="574">
                  <c:v>-214</c:v>
                </c:pt>
                <c:pt idx="575">
                  <c:v>-2051</c:v>
                </c:pt>
                <c:pt idx="576">
                  <c:v>-102</c:v>
                </c:pt>
                <c:pt idx="577">
                  <c:v>-1432</c:v>
                </c:pt>
                <c:pt idx="578">
                  <c:v>-228</c:v>
                </c:pt>
                <c:pt idx="579">
                  <c:v>-2250</c:v>
                </c:pt>
                <c:pt idx="580">
                  <c:v>-30</c:v>
                </c:pt>
                <c:pt idx="581">
                  <c:v>765</c:v>
                </c:pt>
                <c:pt idx="582">
                  <c:v>228</c:v>
                </c:pt>
                <c:pt idx="583">
                  <c:v>2907</c:v>
                </c:pt>
                <c:pt idx="584">
                  <c:v>385</c:v>
                </c:pt>
                <c:pt idx="585">
                  <c:v>2464</c:v>
                </c:pt>
                <c:pt idx="586">
                  <c:v>55</c:v>
                </c:pt>
                <c:pt idx="587">
                  <c:v>2879</c:v>
                </c:pt>
                <c:pt idx="588">
                  <c:v>-283</c:v>
                </c:pt>
                <c:pt idx="589">
                  <c:v>-1462</c:v>
                </c:pt>
                <c:pt idx="590">
                  <c:v>-776</c:v>
                </c:pt>
                <c:pt idx="591">
                  <c:v>-4423</c:v>
                </c:pt>
                <c:pt idx="592">
                  <c:v>-611</c:v>
                </c:pt>
                <c:pt idx="593">
                  <c:v>-2475</c:v>
                </c:pt>
                <c:pt idx="594">
                  <c:v>-382</c:v>
                </c:pt>
                <c:pt idx="595">
                  <c:v>-2420</c:v>
                </c:pt>
                <c:pt idx="596">
                  <c:v>-339</c:v>
                </c:pt>
                <c:pt idx="597">
                  <c:v>-1900</c:v>
                </c:pt>
                <c:pt idx="598">
                  <c:v>227</c:v>
                </c:pt>
                <c:pt idx="599">
                  <c:v>258</c:v>
                </c:pt>
                <c:pt idx="600">
                  <c:v>6</c:v>
                </c:pt>
                <c:pt idx="601">
                  <c:v>-18</c:v>
                </c:pt>
                <c:pt idx="602">
                  <c:v>548</c:v>
                </c:pt>
                <c:pt idx="603">
                  <c:v>4734</c:v>
                </c:pt>
                <c:pt idx="604">
                  <c:v>238</c:v>
                </c:pt>
                <c:pt idx="605">
                  <c:v>4397</c:v>
                </c:pt>
                <c:pt idx="606">
                  <c:v>-94</c:v>
                </c:pt>
                <c:pt idx="607">
                  <c:v>2933</c:v>
                </c:pt>
                <c:pt idx="608">
                  <c:v>503</c:v>
                </c:pt>
                <c:pt idx="609">
                  <c:v>3262</c:v>
                </c:pt>
                <c:pt idx="610">
                  <c:v>-250</c:v>
                </c:pt>
                <c:pt idx="611">
                  <c:v>2086</c:v>
                </c:pt>
                <c:pt idx="612">
                  <c:v>95</c:v>
                </c:pt>
                <c:pt idx="613">
                  <c:v>627</c:v>
                </c:pt>
                <c:pt idx="614">
                  <c:v>-208</c:v>
                </c:pt>
                <c:pt idx="615">
                  <c:v>-43</c:v>
                </c:pt>
                <c:pt idx="616">
                  <c:v>-315</c:v>
                </c:pt>
                <c:pt idx="617">
                  <c:v>147</c:v>
                </c:pt>
                <c:pt idx="618">
                  <c:v>-300</c:v>
                </c:pt>
                <c:pt idx="619">
                  <c:v>1924</c:v>
                </c:pt>
                <c:pt idx="620">
                  <c:v>174</c:v>
                </c:pt>
                <c:pt idx="621">
                  <c:v>4917</c:v>
                </c:pt>
                <c:pt idx="622">
                  <c:v>914</c:v>
                </c:pt>
                <c:pt idx="623">
                  <c:v>11219</c:v>
                </c:pt>
                <c:pt idx="624">
                  <c:v>760</c:v>
                </c:pt>
                <c:pt idx="625">
                  <c:v>10741</c:v>
                </c:pt>
                <c:pt idx="626">
                  <c:v>-777</c:v>
                </c:pt>
                <c:pt idx="627">
                  <c:v>-1131</c:v>
                </c:pt>
                <c:pt idx="628">
                  <c:v>-1965</c:v>
                </c:pt>
                <c:pt idx="629">
                  <c:v>-5658</c:v>
                </c:pt>
                <c:pt idx="630">
                  <c:v>-1477</c:v>
                </c:pt>
                <c:pt idx="631">
                  <c:v>-6436</c:v>
                </c:pt>
                <c:pt idx="632">
                  <c:v>-1137</c:v>
                </c:pt>
                <c:pt idx="633">
                  <c:v>-5721</c:v>
                </c:pt>
                <c:pt idx="634">
                  <c:v>-1377</c:v>
                </c:pt>
                <c:pt idx="635">
                  <c:v>-5878</c:v>
                </c:pt>
                <c:pt idx="636">
                  <c:v>-1478</c:v>
                </c:pt>
                <c:pt idx="637">
                  <c:v>-4459</c:v>
                </c:pt>
                <c:pt idx="638">
                  <c:v>-1263</c:v>
                </c:pt>
                <c:pt idx="639">
                  <c:v>-4275</c:v>
                </c:pt>
                <c:pt idx="640">
                  <c:v>-1352</c:v>
                </c:pt>
                <c:pt idx="641">
                  <c:v>-3643</c:v>
                </c:pt>
                <c:pt idx="642">
                  <c:v>-1107</c:v>
                </c:pt>
                <c:pt idx="643">
                  <c:v>-2995</c:v>
                </c:pt>
                <c:pt idx="644">
                  <c:v>-1156</c:v>
                </c:pt>
                <c:pt idx="645">
                  <c:v>-2080</c:v>
                </c:pt>
                <c:pt idx="646">
                  <c:v>-389</c:v>
                </c:pt>
                <c:pt idx="647">
                  <c:v>3238</c:v>
                </c:pt>
                <c:pt idx="648">
                  <c:v>98</c:v>
                </c:pt>
                <c:pt idx="649">
                  <c:v>7918</c:v>
                </c:pt>
                <c:pt idx="650">
                  <c:v>796</c:v>
                </c:pt>
                <c:pt idx="651">
                  <c:v>16564</c:v>
                </c:pt>
                <c:pt idx="652">
                  <c:v>175</c:v>
                </c:pt>
                <c:pt idx="653">
                  <c:v>10243</c:v>
                </c:pt>
                <c:pt idx="654">
                  <c:v>-1364</c:v>
                </c:pt>
                <c:pt idx="655">
                  <c:v>-2429</c:v>
                </c:pt>
                <c:pt idx="656">
                  <c:v>-2171</c:v>
                </c:pt>
                <c:pt idx="657">
                  <c:v>-8600</c:v>
                </c:pt>
                <c:pt idx="658">
                  <c:v>-2353</c:v>
                </c:pt>
                <c:pt idx="659">
                  <c:v>-11264</c:v>
                </c:pt>
                <c:pt idx="660">
                  <c:v>-2425</c:v>
                </c:pt>
                <c:pt idx="661">
                  <c:v>-8562</c:v>
                </c:pt>
                <c:pt idx="662">
                  <c:v>-2395</c:v>
                </c:pt>
                <c:pt idx="663">
                  <c:v>-7571</c:v>
                </c:pt>
                <c:pt idx="664">
                  <c:v>-1932</c:v>
                </c:pt>
                <c:pt idx="665">
                  <c:v>-5029</c:v>
                </c:pt>
                <c:pt idx="666">
                  <c:v>-1653</c:v>
                </c:pt>
                <c:pt idx="667">
                  <c:v>-4237</c:v>
                </c:pt>
                <c:pt idx="668">
                  <c:v>-1314</c:v>
                </c:pt>
                <c:pt idx="669">
                  <c:v>-625</c:v>
                </c:pt>
                <c:pt idx="670">
                  <c:v>-745</c:v>
                </c:pt>
                <c:pt idx="671">
                  <c:v>3274</c:v>
                </c:pt>
                <c:pt idx="672">
                  <c:v>-145</c:v>
                </c:pt>
                <c:pt idx="673">
                  <c:v>9968</c:v>
                </c:pt>
                <c:pt idx="674">
                  <c:v>-848</c:v>
                </c:pt>
                <c:pt idx="675">
                  <c:v>5827</c:v>
                </c:pt>
                <c:pt idx="676">
                  <c:v>-1818</c:v>
                </c:pt>
                <c:pt idx="677">
                  <c:v>-4280</c:v>
                </c:pt>
                <c:pt idx="678">
                  <c:v>-2014</c:v>
                </c:pt>
                <c:pt idx="679">
                  <c:v>-7501</c:v>
                </c:pt>
                <c:pt idx="680">
                  <c:v>-2309</c:v>
                </c:pt>
                <c:pt idx="681">
                  <c:v>-7897</c:v>
                </c:pt>
                <c:pt idx="682">
                  <c:v>-1871</c:v>
                </c:pt>
                <c:pt idx="683">
                  <c:v>-6334</c:v>
                </c:pt>
                <c:pt idx="684">
                  <c:v>-1832</c:v>
                </c:pt>
                <c:pt idx="685">
                  <c:v>-5713</c:v>
                </c:pt>
                <c:pt idx="686">
                  <c:v>-1446</c:v>
                </c:pt>
                <c:pt idx="687">
                  <c:v>-3654</c:v>
                </c:pt>
                <c:pt idx="688">
                  <c:v>-1317</c:v>
                </c:pt>
                <c:pt idx="689">
                  <c:v>-3881</c:v>
                </c:pt>
                <c:pt idx="690">
                  <c:v>-1358</c:v>
                </c:pt>
                <c:pt idx="691">
                  <c:v>-2343</c:v>
                </c:pt>
                <c:pt idx="692">
                  <c:v>-1026</c:v>
                </c:pt>
                <c:pt idx="693">
                  <c:v>-1823</c:v>
                </c:pt>
                <c:pt idx="694">
                  <c:v>-539</c:v>
                </c:pt>
                <c:pt idx="695">
                  <c:v>1429</c:v>
                </c:pt>
                <c:pt idx="696">
                  <c:v>-360</c:v>
                </c:pt>
                <c:pt idx="697">
                  <c:v>5620</c:v>
                </c:pt>
                <c:pt idx="698">
                  <c:v>449</c:v>
                </c:pt>
                <c:pt idx="699">
                  <c:v>11405</c:v>
                </c:pt>
                <c:pt idx="700">
                  <c:v>-403</c:v>
                </c:pt>
                <c:pt idx="701">
                  <c:v>2096</c:v>
                </c:pt>
                <c:pt idx="702">
                  <c:v>-1660</c:v>
                </c:pt>
                <c:pt idx="703">
                  <c:v>-5398</c:v>
                </c:pt>
                <c:pt idx="704">
                  <c:v>-1707</c:v>
                </c:pt>
                <c:pt idx="705">
                  <c:v>-7333</c:v>
                </c:pt>
                <c:pt idx="706">
                  <c:v>-1767</c:v>
                </c:pt>
                <c:pt idx="707">
                  <c:v>-6017</c:v>
                </c:pt>
                <c:pt idx="708">
                  <c:v>-1786</c:v>
                </c:pt>
                <c:pt idx="709">
                  <c:v>-5680</c:v>
                </c:pt>
                <c:pt idx="710">
                  <c:v>-1464</c:v>
                </c:pt>
                <c:pt idx="711">
                  <c:v>-4675</c:v>
                </c:pt>
                <c:pt idx="712">
                  <c:v>-1513</c:v>
                </c:pt>
                <c:pt idx="713">
                  <c:v>-3792</c:v>
                </c:pt>
                <c:pt idx="714">
                  <c:v>-1292</c:v>
                </c:pt>
                <c:pt idx="715">
                  <c:v>-2380</c:v>
                </c:pt>
                <c:pt idx="716">
                  <c:v>-836</c:v>
                </c:pt>
                <c:pt idx="717">
                  <c:v>2405</c:v>
                </c:pt>
                <c:pt idx="718">
                  <c:v>-18</c:v>
                </c:pt>
                <c:pt idx="719">
                  <c:v>9051</c:v>
                </c:pt>
                <c:pt idx="720">
                  <c:v>-34</c:v>
                </c:pt>
                <c:pt idx="721">
                  <c:v>10562</c:v>
                </c:pt>
                <c:pt idx="722">
                  <c:v>-1003</c:v>
                </c:pt>
                <c:pt idx="723">
                  <c:v>422</c:v>
                </c:pt>
                <c:pt idx="724">
                  <c:v>-1426</c:v>
                </c:pt>
                <c:pt idx="725">
                  <c:v>-6136</c:v>
                </c:pt>
                <c:pt idx="726">
                  <c:v>-1722</c:v>
                </c:pt>
                <c:pt idx="727">
                  <c:v>-7326</c:v>
                </c:pt>
                <c:pt idx="728">
                  <c:v>-1695</c:v>
                </c:pt>
                <c:pt idx="729">
                  <c:v>-5873</c:v>
                </c:pt>
                <c:pt idx="730">
                  <c:v>-1746</c:v>
                </c:pt>
                <c:pt idx="731">
                  <c:v>-6728</c:v>
                </c:pt>
                <c:pt idx="732">
                  <c:v>-1677</c:v>
                </c:pt>
                <c:pt idx="733">
                  <c:v>-4732</c:v>
                </c:pt>
                <c:pt idx="734">
                  <c:v>-918</c:v>
                </c:pt>
                <c:pt idx="735">
                  <c:v>-2086</c:v>
                </c:pt>
                <c:pt idx="736">
                  <c:v>-398</c:v>
                </c:pt>
                <c:pt idx="737">
                  <c:v>2317</c:v>
                </c:pt>
                <c:pt idx="738">
                  <c:v>-11</c:v>
                </c:pt>
                <c:pt idx="739">
                  <c:v>7355</c:v>
                </c:pt>
                <c:pt idx="740">
                  <c:v>235</c:v>
                </c:pt>
                <c:pt idx="741">
                  <c:v>10632</c:v>
                </c:pt>
                <c:pt idx="742">
                  <c:v>-903</c:v>
                </c:pt>
                <c:pt idx="743">
                  <c:v>1456</c:v>
                </c:pt>
                <c:pt idx="744">
                  <c:v>-1410</c:v>
                </c:pt>
                <c:pt idx="745">
                  <c:v>-5338</c:v>
                </c:pt>
                <c:pt idx="746">
                  <c:v>-1606</c:v>
                </c:pt>
                <c:pt idx="747">
                  <c:v>-7123</c:v>
                </c:pt>
                <c:pt idx="748">
                  <c:v>-1219</c:v>
                </c:pt>
                <c:pt idx="749">
                  <c:v>-2012</c:v>
                </c:pt>
                <c:pt idx="750">
                  <c:v>360</c:v>
                </c:pt>
                <c:pt idx="751">
                  <c:v>12429</c:v>
                </c:pt>
                <c:pt idx="752">
                  <c:v>753</c:v>
                </c:pt>
                <c:pt idx="753">
                  <c:v>17069</c:v>
                </c:pt>
                <c:pt idx="754">
                  <c:v>119</c:v>
                </c:pt>
                <c:pt idx="755">
                  <c:v>11756</c:v>
                </c:pt>
                <c:pt idx="756">
                  <c:v>45</c:v>
                </c:pt>
                <c:pt idx="757">
                  <c:v>11192</c:v>
                </c:pt>
                <c:pt idx="758">
                  <c:v>-432</c:v>
                </c:pt>
                <c:pt idx="759">
                  <c:v>9639</c:v>
                </c:pt>
                <c:pt idx="760">
                  <c:v>-1120</c:v>
                </c:pt>
                <c:pt idx="761">
                  <c:v>3156</c:v>
                </c:pt>
                <c:pt idx="762">
                  <c:v>-966</c:v>
                </c:pt>
                <c:pt idx="763">
                  <c:v>6834</c:v>
                </c:pt>
                <c:pt idx="764">
                  <c:v>-1493</c:v>
                </c:pt>
                <c:pt idx="765">
                  <c:v>3505</c:v>
                </c:pt>
                <c:pt idx="766">
                  <c:v>-1498</c:v>
                </c:pt>
                <c:pt idx="767">
                  <c:v>7023</c:v>
                </c:pt>
                <c:pt idx="768">
                  <c:v>-2291</c:v>
                </c:pt>
                <c:pt idx="769">
                  <c:v>1278</c:v>
                </c:pt>
                <c:pt idx="770">
                  <c:v>-2181</c:v>
                </c:pt>
                <c:pt idx="771">
                  <c:v>643</c:v>
                </c:pt>
                <c:pt idx="772">
                  <c:v>-2133</c:v>
                </c:pt>
                <c:pt idx="773">
                  <c:v>2848</c:v>
                </c:pt>
                <c:pt idx="774">
                  <c:v>-2710</c:v>
                </c:pt>
                <c:pt idx="775">
                  <c:v>-511</c:v>
                </c:pt>
                <c:pt idx="776">
                  <c:v>-2286</c:v>
                </c:pt>
                <c:pt idx="777">
                  <c:v>3891</c:v>
                </c:pt>
                <c:pt idx="778">
                  <c:v>-3607</c:v>
                </c:pt>
                <c:pt idx="779">
                  <c:v>-4092</c:v>
                </c:pt>
                <c:pt idx="780">
                  <c:v>-2903</c:v>
                </c:pt>
                <c:pt idx="781">
                  <c:v>1049</c:v>
                </c:pt>
                <c:pt idx="782">
                  <c:v>-3043</c:v>
                </c:pt>
                <c:pt idx="783">
                  <c:v>906</c:v>
                </c:pt>
                <c:pt idx="784">
                  <c:v>-3091</c:v>
                </c:pt>
                <c:pt idx="785">
                  <c:v>814</c:v>
                </c:pt>
                <c:pt idx="786">
                  <c:v>-2816</c:v>
                </c:pt>
                <c:pt idx="787">
                  <c:v>2513</c:v>
                </c:pt>
                <c:pt idx="788">
                  <c:v>-4179</c:v>
                </c:pt>
                <c:pt idx="789">
                  <c:v>-4530</c:v>
                </c:pt>
                <c:pt idx="790">
                  <c:v>-3604</c:v>
                </c:pt>
                <c:pt idx="791">
                  <c:v>-435</c:v>
                </c:pt>
                <c:pt idx="792">
                  <c:v>-4018</c:v>
                </c:pt>
                <c:pt idx="793">
                  <c:v>-2188</c:v>
                </c:pt>
                <c:pt idx="794">
                  <c:v>-3979</c:v>
                </c:pt>
                <c:pt idx="795">
                  <c:v>-56</c:v>
                </c:pt>
                <c:pt idx="796">
                  <c:v>-3949</c:v>
                </c:pt>
                <c:pt idx="797">
                  <c:v>339</c:v>
                </c:pt>
                <c:pt idx="798">
                  <c:v>-4313</c:v>
                </c:pt>
                <c:pt idx="799">
                  <c:v>-3574</c:v>
                </c:pt>
                <c:pt idx="800">
                  <c:v>-3890</c:v>
                </c:pt>
                <c:pt idx="801">
                  <c:v>1993</c:v>
                </c:pt>
                <c:pt idx="802">
                  <c:v>-4072</c:v>
                </c:pt>
                <c:pt idx="803">
                  <c:v>-2258</c:v>
                </c:pt>
                <c:pt idx="804">
                  <c:v>-3916</c:v>
                </c:pt>
                <c:pt idx="805">
                  <c:v>2013</c:v>
                </c:pt>
                <c:pt idx="806">
                  <c:v>-4943</c:v>
                </c:pt>
                <c:pt idx="807">
                  <c:v>-3342</c:v>
                </c:pt>
                <c:pt idx="808">
                  <c:v>-4483</c:v>
                </c:pt>
                <c:pt idx="809">
                  <c:v>-2971</c:v>
                </c:pt>
                <c:pt idx="810">
                  <c:v>-4316</c:v>
                </c:pt>
                <c:pt idx="811">
                  <c:v>96</c:v>
                </c:pt>
                <c:pt idx="812">
                  <c:v>-4663</c:v>
                </c:pt>
                <c:pt idx="813">
                  <c:v>-4055</c:v>
                </c:pt>
                <c:pt idx="814">
                  <c:v>-4022</c:v>
                </c:pt>
                <c:pt idx="815">
                  <c:v>1546</c:v>
                </c:pt>
                <c:pt idx="816">
                  <c:v>-4870</c:v>
                </c:pt>
                <c:pt idx="817">
                  <c:v>-4004</c:v>
                </c:pt>
                <c:pt idx="818">
                  <c:v>-4636</c:v>
                </c:pt>
                <c:pt idx="819">
                  <c:v>-836</c:v>
                </c:pt>
                <c:pt idx="820">
                  <c:v>-4442</c:v>
                </c:pt>
                <c:pt idx="821">
                  <c:v>-130</c:v>
                </c:pt>
                <c:pt idx="822">
                  <c:v>-4629</c:v>
                </c:pt>
                <c:pt idx="823">
                  <c:v>-1830</c:v>
                </c:pt>
                <c:pt idx="824">
                  <c:v>-4383</c:v>
                </c:pt>
                <c:pt idx="825">
                  <c:v>90</c:v>
                </c:pt>
                <c:pt idx="826">
                  <c:v>-5117</c:v>
                </c:pt>
                <c:pt idx="827">
                  <c:v>-5520</c:v>
                </c:pt>
                <c:pt idx="828">
                  <c:v>-4385</c:v>
                </c:pt>
                <c:pt idx="829">
                  <c:v>-260</c:v>
                </c:pt>
                <c:pt idx="830">
                  <c:v>-4835</c:v>
                </c:pt>
                <c:pt idx="831">
                  <c:v>-2942</c:v>
                </c:pt>
                <c:pt idx="832">
                  <c:v>-4653</c:v>
                </c:pt>
                <c:pt idx="833">
                  <c:v>-575</c:v>
                </c:pt>
                <c:pt idx="834">
                  <c:v>-4865</c:v>
                </c:pt>
                <c:pt idx="835">
                  <c:v>-749</c:v>
                </c:pt>
                <c:pt idx="836">
                  <c:v>-5465</c:v>
                </c:pt>
                <c:pt idx="837">
                  <c:v>-4968</c:v>
                </c:pt>
                <c:pt idx="838">
                  <c:v>-4833</c:v>
                </c:pt>
                <c:pt idx="839">
                  <c:v>222</c:v>
                </c:pt>
                <c:pt idx="840">
                  <c:v>-5235</c:v>
                </c:pt>
                <c:pt idx="841">
                  <c:v>-3728</c:v>
                </c:pt>
                <c:pt idx="842">
                  <c:v>-4733</c:v>
                </c:pt>
                <c:pt idx="843">
                  <c:v>1073</c:v>
                </c:pt>
                <c:pt idx="844">
                  <c:v>-4794</c:v>
                </c:pt>
                <c:pt idx="845">
                  <c:v>-4325</c:v>
                </c:pt>
                <c:pt idx="846">
                  <c:v>-5343</c:v>
                </c:pt>
                <c:pt idx="847">
                  <c:v>-3883</c:v>
                </c:pt>
                <c:pt idx="848">
                  <c:v>-5121</c:v>
                </c:pt>
                <c:pt idx="849">
                  <c:v>-691</c:v>
                </c:pt>
                <c:pt idx="850">
                  <c:v>-4946</c:v>
                </c:pt>
                <c:pt idx="851">
                  <c:v>-2956</c:v>
                </c:pt>
                <c:pt idx="852">
                  <c:v>-4475</c:v>
                </c:pt>
                <c:pt idx="853">
                  <c:v>2088</c:v>
                </c:pt>
                <c:pt idx="854">
                  <c:v>-5375</c:v>
                </c:pt>
                <c:pt idx="855">
                  <c:v>-5249</c:v>
                </c:pt>
                <c:pt idx="856">
                  <c:v>-4871</c:v>
                </c:pt>
                <c:pt idx="857">
                  <c:v>-1774</c:v>
                </c:pt>
                <c:pt idx="858">
                  <c:v>-4977</c:v>
                </c:pt>
                <c:pt idx="859">
                  <c:v>-1324</c:v>
                </c:pt>
                <c:pt idx="860">
                  <c:v>-4846</c:v>
                </c:pt>
                <c:pt idx="861">
                  <c:v>-1820</c:v>
                </c:pt>
                <c:pt idx="862">
                  <c:v>-4540</c:v>
                </c:pt>
                <c:pt idx="863">
                  <c:v>711</c:v>
                </c:pt>
                <c:pt idx="864">
                  <c:v>-5204</c:v>
                </c:pt>
                <c:pt idx="865">
                  <c:v>-6184</c:v>
                </c:pt>
                <c:pt idx="866">
                  <c:v>-4695</c:v>
                </c:pt>
                <c:pt idx="867">
                  <c:v>491</c:v>
                </c:pt>
                <c:pt idx="868">
                  <c:v>-5207</c:v>
                </c:pt>
                <c:pt idx="869">
                  <c:v>-3133</c:v>
                </c:pt>
                <c:pt idx="870">
                  <c:v>-4729</c:v>
                </c:pt>
                <c:pt idx="871">
                  <c:v>535</c:v>
                </c:pt>
                <c:pt idx="872">
                  <c:v>-5199</c:v>
                </c:pt>
                <c:pt idx="873">
                  <c:v>-1515</c:v>
                </c:pt>
                <c:pt idx="874">
                  <c:v>-5252</c:v>
                </c:pt>
                <c:pt idx="875">
                  <c:v>-3880</c:v>
                </c:pt>
                <c:pt idx="876">
                  <c:v>-4424</c:v>
                </c:pt>
                <c:pt idx="877">
                  <c:v>1084</c:v>
                </c:pt>
                <c:pt idx="878">
                  <c:v>-4840</c:v>
                </c:pt>
                <c:pt idx="879">
                  <c:v>-2731</c:v>
                </c:pt>
                <c:pt idx="880">
                  <c:v>-5035</c:v>
                </c:pt>
                <c:pt idx="881">
                  <c:v>-2886</c:v>
                </c:pt>
                <c:pt idx="882">
                  <c:v>-5388</c:v>
                </c:pt>
                <c:pt idx="883">
                  <c:v>-5667</c:v>
                </c:pt>
                <c:pt idx="884">
                  <c:v>-6119</c:v>
                </c:pt>
                <c:pt idx="885">
                  <c:v>-12994</c:v>
                </c:pt>
                <c:pt idx="886">
                  <c:v>-5959</c:v>
                </c:pt>
                <c:pt idx="887">
                  <c:v>-13570</c:v>
                </c:pt>
                <c:pt idx="888">
                  <c:v>-6241</c:v>
                </c:pt>
                <c:pt idx="889">
                  <c:v>-13160</c:v>
                </c:pt>
                <c:pt idx="890">
                  <c:v>-5610</c:v>
                </c:pt>
                <c:pt idx="891">
                  <c:v>-12432</c:v>
                </c:pt>
                <c:pt idx="892">
                  <c:v>-5198</c:v>
                </c:pt>
                <c:pt idx="893">
                  <c:v>-11237</c:v>
                </c:pt>
                <c:pt idx="894">
                  <c:v>-5200</c:v>
                </c:pt>
                <c:pt idx="895">
                  <c:v>-9728</c:v>
                </c:pt>
                <c:pt idx="896">
                  <c:v>-5618</c:v>
                </c:pt>
                <c:pt idx="897">
                  <c:v>-13612</c:v>
                </c:pt>
                <c:pt idx="898">
                  <c:v>-5491</c:v>
                </c:pt>
                <c:pt idx="899">
                  <c:v>-17740</c:v>
                </c:pt>
                <c:pt idx="900">
                  <c:v>-4585</c:v>
                </c:pt>
                <c:pt idx="901">
                  <c:v>-13561</c:v>
                </c:pt>
                <c:pt idx="902">
                  <c:v>-4068</c:v>
                </c:pt>
                <c:pt idx="903">
                  <c:v>-8431</c:v>
                </c:pt>
                <c:pt idx="904">
                  <c:v>-3510</c:v>
                </c:pt>
                <c:pt idx="905">
                  <c:v>-7613</c:v>
                </c:pt>
                <c:pt idx="906">
                  <c:v>-3133</c:v>
                </c:pt>
                <c:pt idx="907">
                  <c:v>-4330</c:v>
                </c:pt>
                <c:pt idx="908">
                  <c:v>-2669</c:v>
                </c:pt>
                <c:pt idx="909">
                  <c:v>-498</c:v>
                </c:pt>
                <c:pt idx="910">
                  <c:v>-1768</c:v>
                </c:pt>
                <c:pt idx="911">
                  <c:v>6325</c:v>
                </c:pt>
                <c:pt idx="912">
                  <c:v>-1709</c:v>
                </c:pt>
                <c:pt idx="913">
                  <c:v>6027</c:v>
                </c:pt>
                <c:pt idx="914">
                  <c:v>-2131</c:v>
                </c:pt>
                <c:pt idx="915">
                  <c:v>-1380</c:v>
                </c:pt>
                <c:pt idx="916">
                  <c:v>-2582</c:v>
                </c:pt>
                <c:pt idx="917">
                  <c:v>-5645</c:v>
                </c:pt>
                <c:pt idx="918">
                  <c:v>-2633</c:v>
                </c:pt>
                <c:pt idx="919">
                  <c:v>-8375</c:v>
                </c:pt>
                <c:pt idx="920">
                  <c:v>-2496</c:v>
                </c:pt>
                <c:pt idx="921">
                  <c:v>-6719</c:v>
                </c:pt>
                <c:pt idx="922">
                  <c:v>-2259</c:v>
                </c:pt>
                <c:pt idx="923">
                  <c:v>-5984</c:v>
                </c:pt>
                <c:pt idx="924">
                  <c:v>-1744</c:v>
                </c:pt>
                <c:pt idx="925">
                  <c:v>-987</c:v>
                </c:pt>
                <c:pt idx="926">
                  <c:v>-480</c:v>
                </c:pt>
                <c:pt idx="927">
                  <c:v>6216</c:v>
                </c:pt>
                <c:pt idx="928">
                  <c:v>-300</c:v>
                </c:pt>
                <c:pt idx="929">
                  <c:v>8301</c:v>
                </c:pt>
                <c:pt idx="930">
                  <c:v>-1236</c:v>
                </c:pt>
                <c:pt idx="931">
                  <c:v>-1017</c:v>
                </c:pt>
                <c:pt idx="932">
                  <c:v>-1642</c:v>
                </c:pt>
                <c:pt idx="933">
                  <c:v>-5760</c:v>
                </c:pt>
                <c:pt idx="934">
                  <c:v>-1592</c:v>
                </c:pt>
                <c:pt idx="935">
                  <c:v>-6144</c:v>
                </c:pt>
                <c:pt idx="936">
                  <c:v>-1677</c:v>
                </c:pt>
                <c:pt idx="937">
                  <c:v>-5801</c:v>
                </c:pt>
                <c:pt idx="938">
                  <c:v>-1285</c:v>
                </c:pt>
                <c:pt idx="939">
                  <c:v>-3155</c:v>
                </c:pt>
                <c:pt idx="940">
                  <c:v>-1191</c:v>
                </c:pt>
                <c:pt idx="941">
                  <c:v>-2928</c:v>
                </c:pt>
                <c:pt idx="942">
                  <c:v>-1010</c:v>
                </c:pt>
                <c:pt idx="943">
                  <c:v>-3352</c:v>
                </c:pt>
                <c:pt idx="944">
                  <c:v>-1170</c:v>
                </c:pt>
                <c:pt idx="945">
                  <c:v>-4153</c:v>
                </c:pt>
                <c:pt idx="946">
                  <c:v>-945</c:v>
                </c:pt>
                <c:pt idx="947">
                  <c:v>-5476</c:v>
                </c:pt>
                <c:pt idx="948">
                  <c:v>-1147</c:v>
                </c:pt>
                <c:pt idx="949">
                  <c:v>-5964</c:v>
                </c:pt>
                <c:pt idx="950">
                  <c:v>-933</c:v>
                </c:pt>
                <c:pt idx="951">
                  <c:v>-6319</c:v>
                </c:pt>
                <c:pt idx="952">
                  <c:v>-753</c:v>
                </c:pt>
                <c:pt idx="953">
                  <c:v>-4840</c:v>
                </c:pt>
                <c:pt idx="954">
                  <c:v>-348</c:v>
                </c:pt>
                <c:pt idx="955">
                  <c:v>-3550</c:v>
                </c:pt>
                <c:pt idx="956">
                  <c:v>-266</c:v>
                </c:pt>
                <c:pt idx="957">
                  <c:v>-2364</c:v>
                </c:pt>
                <c:pt idx="958">
                  <c:v>-327</c:v>
                </c:pt>
                <c:pt idx="959">
                  <c:v>-2305</c:v>
                </c:pt>
                <c:pt idx="960">
                  <c:v>500</c:v>
                </c:pt>
                <c:pt idx="961">
                  <c:v>2101</c:v>
                </c:pt>
                <c:pt idx="962">
                  <c:v>564</c:v>
                </c:pt>
                <c:pt idx="963">
                  <c:v>2857</c:v>
                </c:pt>
                <c:pt idx="964">
                  <c:v>732</c:v>
                </c:pt>
                <c:pt idx="965">
                  <c:v>-288</c:v>
                </c:pt>
                <c:pt idx="966">
                  <c:v>351</c:v>
                </c:pt>
                <c:pt idx="967">
                  <c:v>-1085</c:v>
                </c:pt>
                <c:pt idx="968">
                  <c:v>384</c:v>
                </c:pt>
                <c:pt idx="969">
                  <c:v>-2137</c:v>
                </c:pt>
                <c:pt idx="970">
                  <c:v>33</c:v>
                </c:pt>
                <c:pt idx="971">
                  <c:v>-3755</c:v>
                </c:pt>
                <c:pt idx="972">
                  <c:v>419</c:v>
                </c:pt>
                <c:pt idx="973">
                  <c:v>-2312</c:v>
                </c:pt>
                <c:pt idx="974">
                  <c:v>282</c:v>
                </c:pt>
                <c:pt idx="975">
                  <c:v>-1081</c:v>
                </c:pt>
                <c:pt idx="976">
                  <c:v>395</c:v>
                </c:pt>
                <c:pt idx="977">
                  <c:v>-2224</c:v>
                </c:pt>
                <c:pt idx="978">
                  <c:v>551</c:v>
                </c:pt>
                <c:pt idx="979">
                  <c:v>-2262</c:v>
                </c:pt>
                <c:pt idx="980">
                  <c:v>626</c:v>
                </c:pt>
                <c:pt idx="981">
                  <c:v>-1680</c:v>
                </c:pt>
                <c:pt idx="982">
                  <c:v>1719</c:v>
                </c:pt>
                <c:pt idx="983">
                  <c:v>5210</c:v>
                </c:pt>
                <c:pt idx="984">
                  <c:v>1645</c:v>
                </c:pt>
                <c:pt idx="985">
                  <c:v>5764</c:v>
                </c:pt>
                <c:pt idx="986">
                  <c:v>1341</c:v>
                </c:pt>
                <c:pt idx="987">
                  <c:v>2562</c:v>
                </c:pt>
                <c:pt idx="988">
                  <c:v>1331</c:v>
                </c:pt>
                <c:pt idx="989">
                  <c:v>2550</c:v>
                </c:pt>
                <c:pt idx="990">
                  <c:v>1393</c:v>
                </c:pt>
                <c:pt idx="991">
                  <c:v>1295</c:v>
                </c:pt>
                <c:pt idx="992">
                  <c:v>1242</c:v>
                </c:pt>
                <c:pt idx="993">
                  <c:v>2344</c:v>
                </c:pt>
                <c:pt idx="994">
                  <c:v>1221</c:v>
                </c:pt>
                <c:pt idx="995">
                  <c:v>4555</c:v>
                </c:pt>
                <c:pt idx="996">
                  <c:v>1443</c:v>
                </c:pt>
                <c:pt idx="997">
                  <c:v>5025</c:v>
                </c:pt>
                <c:pt idx="998">
                  <c:v>1065</c:v>
                </c:pt>
                <c:pt idx="999">
                  <c:v>2120</c:v>
                </c:pt>
                <c:pt idx="1000">
                  <c:v>1018</c:v>
                </c:pt>
                <c:pt idx="1001">
                  <c:v>-142</c:v>
                </c:pt>
                <c:pt idx="1002">
                  <c:v>570</c:v>
                </c:pt>
                <c:pt idx="1003">
                  <c:v>-1165</c:v>
                </c:pt>
                <c:pt idx="1004">
                  <c:v>910</c:v>
                </c:pt>
                <c:pt idx="1005">
                  <c:v>-3012</c:v>
                </c:pt>
                <c:pt idx="1006">
                  <c:v>260</c:v>
                </c:pt>
                <c:pt idx="1007">
                  <c:v>-4009</c:v>
                </c:pt>
                <c:pt idx="1008">
                  <c:v>438</c:v>
                </c:pt>
                <c:pt idx="1009">
                  <c:v>-2911</c:v>
                </c:pt>
                <c:pt idx="1010">
                  <c:v>663</c:v>
                </c:pt>
                <c:pt idx="1011">
                  <c:v>-2495</c:v>
                </c:pt>
                <c:pt idx="1012">
                  <c:v>849</c:v>
                </c:pt>
                <c:pt idx="1013">
                  <c:v>-3132</c:v>
                </c:pt>
                <c:pt idx="1014">
                  <c:v>672</c:v>
                </c:pt>
                <c:pt idx="1015">
                  <c:v>-3160</c:v>
                </c:pt>
                <c:pt idx="1016">
                  <c:v>644</c:v>
                </c:pt>
                <c:pt idx="1017">
                  <c:v>171</c:v>
                </c:pt>
                <c:pt idx="1018">
                  <c:v>1112</c:v>
                </c:pt>
                <c:pt idx="1019">
                  <c:v>3428</c:v>
                </c:pt>
                <c:pt idx="1020">
                  <c:v>1064</c:v>
                </c:pt>
                <c:pt idx="1021">
                  <c:v>193</c:v>
                </c:pt>
                <c:pt idx="1022">
                  <c:v>981</c:v>
                </c:pt>
                <c:pt idx="1023">
                  <c:v>-604</c:v>
                </c:pt>
                <c:pt idx="1024">
                  <c:v>952</c:v>
                </c:pt>
                <c:pt idx="1025">
                  <c:v>-1651</c:v>
                </c:pt>
                <c:pt idx="1026">
                  <c:v>743</c:v>
                </c:pt>
                <c:pt idx="1027">
                  <c:v>-3023</c:v>
                </c:pt>
                <c:pt idx="1028">
                  <c:v>657</c:v>
                </c:pt>
                <c:pt idx="1029">
                  <c:v>-2861</c:v>
                </c:pt>
                <c:pt idx="1030">
                  <c:v>810</c:v>
                </c:pt>
                <c:pt idx="1031">
                  <c:v>-1682</c:v>
                </c:pt>
                <c:pt idx="1032">
                  <c:v>1065</c:v>
                </c:pt>
                <c:pt idx="1033">
                  <c:v>-1734</c:v>
                </c:pt>
                <c:pt idx="1034">
                  <c:v>892</c:v>
                </c:pt>
                <c:pt idx="1035">
                  <c:v>-3257</c:v>
                </c:pt>
                <c:pt idx="1036">
                  <c:v>1206</c:v>
                </c:pt>
                <c:pt idx="1037">
                  <c:v>-1588</c:v>
                </c:pt>
                <c:pt idx="1038">
                  <c:v>1130</c:v>
                </c:pt>
                <c:pt idx="1039">
                  <c:v>-476</c:v>
                </c:pt>
                <c:pt idx="1040">
                  <c:v>1371</c:v>
                </c:pt>
                <c:pt idx="1041">
                  <c:v>-715</c:v>
                </c:pt>
                <c:pt idx="1042">
                  <c:v>1495</c:v>
                </c:pt>
                <c:pt idx="1043">
                  <c:v>1346</c:v>
                </c:pt>
                <c:pt idx="1044">
                  <c:v>1302</c:v>
                </c:pt>
                <c:pt idx="1045">
                  <c:v>677</c:v>
                </c:pt>
                <c:pt idx="1046">
                  <c:v>1162</c:v>
                </c:pt>
                <c:pt idx="1047">
                  <c:v>-162</c:v>
                </c:pt>
                <c:pt idx="1048">
                  <c:v>1323</c:v>
                </c:pt>
                <c:pt idx="1049">
                  <c:v>-337</c:v>
                </c:pt>
                <c:pt idx="1050">
                  <c:v>1567</c:v>
                </c:pt>
                <c:pt idx="1051">
                  <c:v>891</c:v>
                </c:pt>
                <c:pt idx="1052">
                  <c:v>1414</c:v>
                </c:pt>
                <c:pt idx="1053">
                  <c:v>1284</c:v>
                </c:pt>
                <c:pt idx="1054">
                  <c:v>1127</c:v>
                </c:pt>
                <c:pt idx="1055">
                  <c:v>1673</c:v>
                </c:pt>
                <c:pt idx="1056">
                  <c:v>1908</c:v>
                </c:pt>
                <c:pt idx="1057">
                  <c:v>9116</c:v>
                </c:pt>
                <c:pt idx="1058">
                  <c:v>2131</c:v>
                </c:pt>
                <c:pt idx="1059">
                  <c:v>10335</c:v>
                </c:pt>
                <c:pt idx="1060">
                  <c:v>1478</c:v>
                </c:pt>
                <c:pt idx="1061">
                  <c:v>3673</c:v>
                </c:pt>
                <c:pt idx="1062">
                  <c:v>1133</c:v>
                </c:pt>
                <c:pt idx="1063">
                  <c:v>1484</c:v>
                </c:pt>
                <c:pt idx="1064">
                  <c:v>722</c:v>
                </c:pt>
                <c:pt idx="1065">
                  <c:v>101</c:v>
                </c:pt>
                <c:pt idx="1066">
                  <c:v>347</c:v>
                </c:pt>
                <c:pt idx="1067">
                  <c:v>-1176</c:v>
                </c:pt>
                <c:pt idx="1068">
                  <c:v>870</c:v>
                </c:pt>
                <c:pt idx="1069">
                  <c:v>1491</c:v>
                </c:pt>
                <c:pt idx="1070">
                  <c:v>638</c:v>
                </c:pt>
                <c:pt idx="1071">
                  <c:v>586</c:v>
                </c:pt>
                <c:pt idx="1072">
                  <c:v>250</c:v>
                </c:pt>
                <c:pt idx="1073">
                  <c:v>-1792</c:v>
                </c:pt>
                <c:pt idx="1074">
                  <c:v>486</c:v>
                </c:pt>
                <c:pt idx="1075">
                  <c:v>-3007</c:v>
                </c:pt>
                <c:pt idx="1076">
                  <c:v>8</c:v>
                </c:pt>
                <c:pt idx="1077">
                  <c:v>-5173</c:v>
                </c:pt>
                <c:pt idx="1078">
                  <c:v>31</c:v>
                </c:pt>
                <c:pt idx="1079">
                  <c:v>-5943</c:v>
                </c:pt>
                <c:pt idx="1080">
                  <c:v>110</c:v>
                </c:pt>
                <c:pt idx="1081">
                  <c:v>-5085</c:v>
                </c:pt>
                <c:pt idx="1082">
                  <c:v>-156</c:v>
                </c:pt>
                <c:pt idx="1083">
                  <c:v>-4557</c:v>
                </c:pt>
                <c:pt idx="1084">
                  <c:v>105</c:v>
                </c:pt>
                <c:pt idx="1085">
                  <c:v>-4165</c:v>
                </c:pt>
                <c:pt idx="1086">
                  <c:v>151</c:v>
                </c:pt>
                <c:pt idx="1087">
                  <c:v>-2863</c:v>
                </c:pt>
                <c:pt idx="1088">
                  <c:v>484</c:v>
                </c:pt>
                <c:pt idx="1089">
                  <c:v>-1394</c:v>
                </c:pt>
                <c:pt idx="1090">
                  <c:v>584</c:v>
                </c:pt>
                <c:pt idx="1091">
                  <c:v>-977</c:v>
                </c:pt>
                <c:pt idx="1092">
                  <c:v>450</c:v>
                </c:pt>
                <c:pt idx="1093">
                  <c:v>420</c:v>
                </c:pt>
                <c:pt idx="1094">
                  <c:v>657</c:v>
                </c:pt>
                <c:pt idx="1095">
                  <c:v>-181</c:v>
                </c:pt>
                <c:pt idx="1096">
                  <c:v>1023</c:v>
                </c:pt>
                <c:pt idx="1097">
                  <c:v>4090</c:v>
                </c:pt>
                <c:pt idx="1098">
                  <c:v>1082</c:v>
                </c:pt>
                <c:pt idx="1099">
                  <c:v>3855</c:v>
                </c:pt>
                <c:pt idx="1100">
                  <c:v>923</c:v>
                </c:pt>
                <c:pt idx="1101">
                  <c:v>2960</c:v>
                </c:pt>
                <c:pt idx="1102">
                  <c:v>1473</c:v>
                </c:pt>
                <c:pt idx="1103">
                  <c:v>11111</c:v>
                </c:pt>
                <c:pt idx="1104">
                  <c:v>1345</c:v>
                </c:pt>
                <c:pt idx="1105">
                  <c:v>11254</c:v>
                </c:pt>
                <c:pt idx="1106">
                  <c:v>542</c:v>
                </c:pt>
                <c:pt idx="1107">
                  <c:v>342</c:v>
                </c:pt>
                <c:pt idx="1108">
                  <c:v>93</c:v>
                </c:pt>
                <c:pt idx="1109">
                  <c:v>-4481</c:v>
                </c:pt>
                <c:pt idx="1110">
                  <c:v>33</c:v>
                </c:pt>
                <c:pt idx="1111">
                  <c:v>-8388</c:v>
                </c:pt>
                <c:pt idx="1112">
                  <c:v>-350</c:v>
                </c:pt>
                <c:pt idx="1113">
                  <c:v>-6673</c:v>
                </c:pt>
                <c:pt idx="1114">
                  <c:v>-352</c:v>
                </c:pt>
                <c:pt idx="1115">
                  <c:v>-6690</c:v>
                </c:pt>
                <c:pt idx="1116">
                  <c:v>-263</c:v>
                </c:pt>
                <c:pt idx="1117">
                  <c:v>-5388</c:v>
                </c:pt>
                <c:pt idx="1118">
                  <c:v>428</c:v>
                </c:pt>
                <c:pt idx="1119">
                  <c:v>-1845</c:v>
                </c:pt>
                <c:pt idx="1120">
                  <c:v>908</c:v>
                </c:pt>
                <c:pt idx="1121">
                  <c:v>426</c:v>
                </c:pt>
                <c:pt idx="1122">
                  <c:v>847</c:v>
                </c:pt>
                <c:pt idx="1123">
                  <c:v>946</c:v>
                </c:pt>
                <c:pt idx="1124">
                  <c:v>794</c:v>
                </c:pt>
                <c:pt idx="1125">
                  <c:v>308</c:v>
                </c:pt>
                <c:pt idx="1126">
                  <c:v>770</c:v>
                </c:pt>
                <c:pt idx="1127">
                  <c:v>-2772</c:v>
                </c:pt>
                <c:pt idx="1128">
                  <c:v>921</c:v>
                </c:pt>
                <c:pt idx="1129">
                  <c:v>553</c:v>
                </c:pt>
                <c:pt idx="1130">
                  <c:v>1154</c:v>
                </c:pt>
                <c:pt idx="1131">
                  <c:v>4552</c:v>
                </c:pt>
                <c:pt idx="1132">
                  <c:v>1971</c:v>
                </c:pt>
                <c:pt idx="1133">
                  <c:v>10773</c:v>
                </c:pt>
                <c:pt idx="1134">
                  <c:v>2342</c:v>
                </c:pt>
                <c:pt idx="1135">
                  <c:v>13671</c:v>
                </c:pt>
                <c:pt idx="1136">
                  <c:v>602</c:v>
                </c:pt>
                <c:pt idx="1137">
                  <c:v>-286</c:v>
                </c:pt>
                <c:pt idx="1138">
                  <c:v>-126</c:v>
                </c:pt>
                <c:pt idx="1139">
                  <c:v>-7085</c:v>
                </c:pt>
                <c:pt idx="1140">
                  <c:v>-243</c:v>
                </c:pt>
                <c:pt idx="1141">
                  <c:v>-8163</c:v>
                </c:pt>
                <c:pt idx="1142">
                  <c:v>-265</c:v>
                </c:pt>
                <c:pt idx="1143">
                  <c:v>-7036</c:v>
                </c:pt>
                <c:pt idx="1144">
                  <c:v>272</c:v>
                </c:pt>
                <c:pt idx="1145">
                  <c:v>-4926</c:v>
                </c:pt>
                <c:pt idx="1146">
                  <c:v>488</c:v>
                </c:pt>
                <c:pt idx="1147">
                  <c:v>-3334</c:v>
                </c:pt>
                <c:pt idx="1148">
                  <c:v>778</c:v>
                </c:pt>
                <c:pt idx="1149">
                  <c:v>-2861</c:v>
                </c:pt>
                <c:pt idx="1150">
                  <c:v>1228</c:v>
                </c:pt>
                <c:pt idx="1151">
                  <c:v>-1281</c:v>
                </c:pt>
                <c:pt idx="1152">
                  <c:v>1236</c:v>
                </c:pt>
                <c:pt idx="1153">
                  <c:v>-1141</c:v>
                </c:pt>
                <c:pt idx="1154">
                  <c:v>1568</c:v>
                </c:pt>
                <c:pt idx="1155">
                  <c:v>-357</c:v>
                </c:pt>
                <c:pt idx="1156">
                  <c:v>1359</c:v>
                </c:pt>
                <c:pt idx="1157">
                  <c:v>2889</c:v>
                </c:pt>
                <c:pt idx="1158">
                  <c:v>1943</c:v>
                </c:pt>
                <c:pt idx="1159">
                  <c:v>5252</c:v>
                </c:pt>
                <c:pt idx="1160">
                  <c:v>1570</c:v>
                </c:pt>
                <c:pt idx="1161">
                  <c:v>2656</c:v>
                </c:pt>
                <c:pt idx="1162">
                  <c:v>1063</c:v>
                </c:pt>
                <c:pt idx="1163">
                  <c:v>1236</c:v>
                </c:pt>
                <c:pt idx="1164">
                  <c:v>1857</c:v>
                </c:pt>
                <c:pt idx="1165">
                  <c:v>1823</c:v>
                </c:pt>
                <c:pt idx="1166">
                  <c:v>1636</c:v>
                </c:pt>
                <c:pt idx="1167">
                  <c:v>1191</c:v>
                </c:pt>
                <c:pt idx="1168">
                  <c:v>2272</c:v>
                </c:pt>
                <c:pt idx="1169">
                  <c:v>5072</c:v>
                </c:pt>
                <c:pt idx="1170">
                  <c:v>2024</c:v>
                </c:pt>
                <c:pt idx="1171">
                  <c:v>6028</c:v>
                </c:pt>
                <c:pt idx="1172">
                  <c:v>2072</c:v>
                </c:pt>
                <c:pt idx="1173">
                  <c:v>5147</c:v>
                </c:pt>
                <c:pt idx="1174">
                  <c:v>1864</c:v>
                </c:pt>
                <c:pt idx="1175">
                  <c:v>3961</c:v>
                </c:pt>
                <c:pt idx="1176">
                  <c:v>1880</c:v>
                </c:pt>
                <c:pt idx="1177">
                  <c:v>1699</c:v>
                </c:pt>
                <c:pt idx="1178">
                  <c:v>1170</c:v>
                </c:pt>
                <c:pt idx="1179">
                  <c:v>-1993</c:v>
                </c:pt>
                <c:pt idx="1180">
                  <c:v>1720</c:v>
                </c:pt>
                <c:pt idx="1181">
                  <c:v>-165</c:v>
                </c:pt>
                <c:pt idx="1182">
                  <c:v>1588</c:v>
                </c:pt>
                <c:pt idx="1183">
                  <c:v>796</c:v>
                </c:pt>
                <c:pt idx="1184">
                  <c:v>1259</c:v>
                </c:pt>
                <c:pt idx="1185">
                  <c:v>-85</c:v>
                </c:pt>
                <c:pt idx="1186">
                  <c:v>1393</c:v>
                </c:pt>
                <c:pt idx="1187">
                  <c:v>460</c:v>
                </c:pt>
                <c:pt idx="1188">
                  <c:v>1267</c:v>
                </c:pt>
                <c:pt idx="1189">
                  <c:v>-703</c:v>
                </c:pt>
                <c:pt idx="1190">
                  <c:v>2010</c:v>
                </c:pt>
                <c:pt idx="1191">
                  <c:v>4756</c:v>
                </c:pt>
                <c:pt idx="1192">
                  <c:v>2280</c:v>
                </c:pt>
                <c:pt idx="1193">
                  <c:v>5463</c:v>
                </c:pt>
                <c:pt idx="1194">
                  <c:v>1759</c:v>
                </c:pt>
                <c:pt idx="1195">
                  <c:v>2969</c:v>
                </c:pt>
                <c:pt idx="1196">
                  <c:v>1600</c:v>
                </c:pt>
                <c:pt idx="1197">
                  <c:v>2475</c:v>
                </c:pt>
                <c:pt idx="1198">
                  <c:v>1364</c:v>
                </c:pt>
                <c:pt idx="1199">
                  <c:v>829</c:v>
                </c:pt>
                <c:pt idx="1200">
                  <c:v>1628</c:v>
                </c:pt>
                <c:pt idx="1201">
                  <c:v>2172</c:v>
                </c:pt>
                <c:pt idx="1202">
                  <c:v>1848</c:v>
                </c:pt>
                <c:pt idx="1203">
                  <c:v>2712</c:v>
                </c:pt>
                <c:pt idx="1204">
                  <c:v>1671</c:v>
                </c:pt>
                <c:pt idx="1205">
                  <c:v>2217</c:v>
                </c:pt>
                <c:pt idx="1206">
                  <c:v>1746</c:v>
                </c:pt>
                <c:pt idx="1207">
                  <c:v>3178</c:v>
                </c:pt>
                <c:pt idx="1208">
                  <c:v>1714</c:v>
                </c:pt>
                <c:pt idx="1209">
                  <c:v>2449</c:v>
                </c:pt>
                <c:pt idx="1210">
                  <c:v>1313</c:v>
                </c:pt>
                <c:pt idx="1211">
                  <c:v>2464</c:v>
                </c:pt>
                <c:pt idx="1212">
                  <c:v>1920</c:v>
                </c:pt>
                <c:pt idx="1213">
                  <c:v>5560</c:v>
                </c:pt>
                <c:pt idx="1214">
                  <c:v>2273</c:v>
                </c:pt>
                <c:pt idx="1215">
                  <c:v>10825</c:v>
                </c:pt>
                <c:pt idx="1216">
                  <c:v>2756</c:v>
                </c:pt>
                <c:pt idx="1217">
                  <c:v>16156</c:v>
                </c:pt>
                <c:pt idx="1218">
                  <c:v>1906</c:v>
                </c:pt>
                <c:pt idx="1219">
                  <c:v>5553</c:v>
                </c:pt>
                <c:pt idx="1220">
                  <c:v>739</c:v>
                </c:pt>
                <c:pt idx="1221">
                  <c:v>-2888</c:v>
                </c:pt>
                <c:pt idx="1222">
                  <c:v>385</c:v>
                </c:pt>
                <c:pt idx="1223">
                  <c:v>-4356</c:v>
                </c:pt>
                <c:pt idx="1224">
                  <c:v>933</c:v>
                </c:pt>
                <c:pt idx="1225">
                  <c:v>-2012</c:v>
                </c:pt>
                <c:pt idx="1226">
                  <c:v>472</c:v>
                </c:pt>
                <c:pt idx="1227">
                  <c:v>-820</c:v>
                </c:pt>
                <c:pt idx="1228">
                  <c:v>1196</c:v>
                </c:pt>
                <c:pt idx="1229">
                  <c:v>4330</c:v>
                </c:pt>
                <c:pt idx="1230">
                  <c:v>2252</c:v>
                </c:pt>
                <c:pt idx="1231">
                  <c:v>12665</c:v>
                </c:pt>
                <c:pt idx="1232">
                  <c:v>1608</c:v>
                </c:pt>
                <c:pt idx="1233">
                  <c:v>9212</c:v>
                </c:pt>
                <c:pt idx="1234">
                  <c:v>763</c:v>
                </c:pt>
                <c:pt idx="1235">
                  <c:v>4719</c:v>
                </c:pt>
                <c:pt idx="1236">
                  <c:v>302</c:v>
                </c:pt>
                <c:pt idx="1237">
                  <c:v>3104</c:v>
                </c:pt>
                <c:pt idx="1238">
                  <c:v>442</c:v>
                </c:pt>
                <c:pt idx="1239">
                  <c:v>2100</c:v>
                </c:pt>
                <c:pt idx="1240">
                  <c:v>527</c:v>
                </c:pt>
                <c:pt idx="1241">
                  <c:v>857</c:v>
                </c:pt>
                <c:pt idx="1242">
                  <c:v>210</c:v>
                </c:pt>
                <c:pt idx="1243">
                  <c:v>2216</c:v>
                </c:pt>
                <c:pt idx="1244">
                  <c:v>236</c:v>
                </c:pt>
                <c:pt idx="1245">
                  <c:v>1448</c:v>
                </c:pt>
                <c:pt idx="1246">
                  <c:v>80</c:v>
                </c:pt>
                <c:pt idx="1247">
                  <c:v>150</c:v>
                </c:pt>
                <c:pt idx="1248">
                  <c:v>-144</c:v>
                </c:pt>
                <c:pt idx="1249">
                  <c:v>-677</c:v>
                </c:pt>
                <c:pt idx="1250">
                  <c:v>-378</c:v>
                </c:pt>
                <c:pt idx="1251">
                  <c:v>-2267</c:v>
                </c:pt>
                <c:pt idx="1252">
                  <c:v>-66</c:v>
                </c:pt>
                <c:pt idx="1253">
                  <c:v>-2684</c:v>
                </c:pt>
                <c:pt idx="1254">
                  <c:v>-265</c:v>
                </c:pt>
                <c:pt idx="1255">
                  <c:v>-3354</c:v>
                </c:pt>
                <c:pt idx="1256">
                  <c:v>17</c:v>
                </c:pt>
                <c:pt idx="1257">
                  <c:v>-1238</c:v>
                </c:pt>
                <c:pt idx="1258">
                  <c:v>50</c:v>
                </c:pt>
                <c:pt idx="1259">
                  <c:v>-900</c:v>
                </c:pt>
                <c:pt idx="1260">
                  <c:v>423</c:v>
                </c:pt>
                <c:pt idx="1261">
                  <c:v>-148</c:v>
                </c:pt>
                <c:pt idx="1262">
                  <c:v>168</c:v>
                </c:pt>
                <c:pt idx="1263">
                  <c:v>772</c:v>
                </c:pt>
                <c:pt idx="1264">
                  <c:v>-474</c:v>
                </c:pt>
                <c:pt idx="1265">
                  <c:v>-2939</c:v>
                </c:pt>
                <c:pt idx="1266">
                  <c:v>-430</c:v>
                </c:pt>
                <c:pt idx="1267">
                  <c:v>-4452</c:v>
                </c:pt>
                <c:pt idx="1268">
                  <c:v>-197</c:v>
                </c:pt>
                <c:pt idx="1269">
                  <c:v>-3428</c:v>
                </c:pt>
                <c:pt idx="1270">
                  <c:v>449</c:v>
                </c:pt>
                <c:pt idx="1271">
                  <c:v>-2167</c:v>
                </c:pt>
                <c:pt idx="1272">
                  <c:v>328</c:v>
                </c:pt>
                <c:pt idx="1273">
                  <c:v>11</c:v>
                </c:pt>
                <c:pt idx="1274">
                  <c:v>542</c:v>
                </c:pt>
                <c:pt idx="1275">
                  <c:v>1495</c:v>
                </c:pt>
                <c:pt idx="1276">
                  <c:v>615</c:v>
                </c:pt>
                <c:pt idx="1277">
                  <c:v>1467</c:v>
                </c:pt>
                <c:pt idx="1278">
                  <c:v>422</c:v>
                </c:pt>
                <c:pt idx="1279">
                  <c:v>-76</c:v>
                </c:pt>
                <c:pt idx="1280">
                  <c:v>142</c:v>
                </c:pt>
                <c:pt idx="1281">
                  <c:v>-2900</c:v>
                </c:pt>
                <c:pt idx="1282">
                  <c:v>488</c:v>
                </c:pt>
                <c:pt idx="1283">
                  <c:v>-2518</c:v>
                </c:pt>
                <c:pt idx="1284">
                  <c:v>327</c:v>
                </c:pt>
                <c:pt idx="1285">
                  <c:v>-933</c:v>
                </c:pt>
                <c:pt idx="1286">
                  <c:v>122</c:v>
                </c:pt>
                <c:pt idx="1287">
                  <c:v>-1722</c:v>
                </c:pt>
                <c:pt idx="1288">
                  <c:v>320</c:v>
                </c:pt>
                <c:pt idx="1289">
                  <c:v>-1004</c:v>
                </c:pt>
                <c:pt idx="1290">
                  <c:v>594</c:v>
                </c:pt>
                <c:pt idx="1291">
                  <c:v>-1861</c:v>
                </c:pt>
                <c:pt idx="1292">
                  <c:v>1031</c:v>
                </c:pt>
                <c:pt idx="1293">
                  <c:v>2531</c:v>
                </c:pt>
                <c:pt idx="1294">
                  <c:v>1096</c:v>
                </c:pt>
                <c:pt idx="1295">
                  <c:v>4827</c:v>
                </c:pt>
                <c:pt idx="1296">
                  <c:v>827</c:v>
                </c:pt>
                <c:pt idx="1297">
                  <c:v>3288</c:v>
                </c:pt>
                <c:pt idx="1298">
                  <c:v>1019</c:v>
                </c:pt>
                <c:pt idx="1299">
                  <c:v>3715</c:v>
                </c:pt>
                <c:pt idx="1300">
                  <c:v>944</c:v>
                </c:pt>
                <c:pt idx="1301">
                  <c:v>2214</c:v>
                </c:pt>
                <c:pt idx="1302">
                  <c:v>754</c:v>
                </c:pt>
                <c:pt idx="1303">
                  <c:v>2156</c:v>
                </c:pt>
                <c:pt idx="1304">
                  <c:v>870</c:v>
                </c:pt>
                <c:pt idx="1305">
                  <c:v>1811</c:v>
                </c:pt>
                <c:pt idx="1306">
                  <c:v>622</c:v>
                </c:pt>
                <c:pt idx="1307">
                  <c:v>124</c:v>
                </c:pt>
                <c:pt idx="1308">
                  <c:v>539</c:v>
                </c:pt>
                <c:pt idx="1309">
                  <c:v>759</c:v>
                </c:pt>
                <c:pt idx="1310">
                  <c:v>442</c:v>
                </c:pt>
                <c:pt idx="1311">
                  <c:v>-1392</c:v>
                </c:pt>
                <c:pt idx="1312">
                  <c:v>590</c:v>
                </c:pt>
                <c:pt idx="1313">
                  <c:v>818</c:v>
                </c:pt>
                <c:pt idx="1314">
                  <c:v>926</c:v>
                </c:pt>
                <c:pt idx="1315">
                  <c:v>5033</c:v>
                </c:pt>
                <c:pt idx="1316">
                  <c:v>1844</c:v>
                </c:pt>
                <c:pt idx="1317">
                  <c:v>11738</c:v>
                </c:pt>
                <c:pt idx="1318">
                  <c:v>1375</c:v>
                </c:pt>
                <c:pt idx="1319">
                  <c:v>12190</c:v>
                </c:pt>
                <c:pt idx="1320">
                  <c:v>255</c:v>
                </c:pt>
                <c:pt idx="1321">
                  <c:v>-383</c:v>
                </c:pt>
                <c:pt idx="1322">
                  <c:v>-190</c:v>
                </c:pt>
                <c:pt idx="1323">
                  <c:v>-5470</c:v>
                </c:pt>
                <c:pt idx="1324">
                  <c:v>-606</c:v>
                </c:pt>
                <c:pt idx="1325">
                  <c:v>-6253</c:v>
                </c:pt>
                <c:pt idx="1326">
                  <c:v>-122</c:v>
                </c:pt>
                <c:pt idx="1327">
                  <c:v>-4010</c:v>
                </c:pt>
                <c:pt idx="1328">
                  <c:v>19</c:v>
                </c:pt>
                <c:pt idx="1329">
                  <c:v>-3486</c:v>
                </c:pt>
                <c:pt idx="1330">
                  <c:v>742</c:v>
                </c:pt>
                <c:pt idx="1331">
                  <c:v>5200</c:v>
                </c:pt>
                <c:pt idx="1332">
                  <c:v>1416</c:v>
                </c:pt>
                <c:pt idx="1333">
                  <c:v>10552</c:v>
                </c:pt>
                <c:pt idx="1334">
                  <c:v>245</c:v>
                </c:pt>
                <c:pt idx="1335">
                  <c:v>4305</c:v>
                </c:pt>
                <c:pt idx="1336">
                  <c:v>88</c:v>
                </c:pt>
                <c:pt idx="1337">
                  <c:v>236</c:v>
                </c:pt>
                <c:pt idx="1338">
                  <c:v>44</c:v>
                </c:pt>
                <c:pt idx="1339">
                  <c:v>-223</c:v>
                </c:pt>
                <c:pt idx="1340">
                  <c:v>-412</c:v>
                </c:pt>
                <c:pt idx="1341">
                  <c:v>-1429</c:v>
                </c:pt>
                <c:pt idx="1342">
                  <c:v>-181</c:v>
                </c:pt>
                <c:pt idx="1343">
                  <c:v>-1042</c:v>
                </c:pt>
                <c:pt idx="1344">
                  <c:v>-418</c:v>
                </c:pt>
                <c:pt idx="1345">
                  <c:v>444</c:v>
                </c:pt>
                <c:pt idx="1346">
                  <c:v>-614</c:v>
                </c:pt>
                <c:pt idx="1347">
                  <c:v>-2952</c:v>
                </c:pt>
                <c:pt idx="1348">
                  <c:v>-623</c:v>
                </c:pt>
                <c:pt idx="1349">
                  <c:v>-3213</c:v>
                </c:pt>
                <c:pt idx="1350">
                  <c:v>-948</c:v>
                </c:pt>
                <c:pt idx="1351">
                  <c:v>-5240</c:v>
                </c:pt>
                <c:pt idx="1352">
                  <c:v>-783</c:v>
                </c:pt>
                <c:pt idx="1353">
                  <c:v>-5265</c:v>
                </c:pt>
                <c:pt idx="1354">
                  <c:v>-632</c:v>
                </c:pt>
                <c:pt idx="1355">
                  <c:v>-3885</c:v>
                </c:pt>
                <c:pt idx="1356">
                  <c:v>-1093</c:v>
                </c:pt>
                <c:pt idx="1357">
                  <c:v>-4848</c:v>
                </c:pt>
                <c:pt idx="1358">
                  <c:v>-383</c:v>
                </c:pt>
                <c:pt idx="1359">
                  <c:v>-3023</c:v>
                </c:pt>
                <c:pt idx="1360">
                  <c:v>-660</c:v>
                </c:pt>
                <c:pt idx="1361">
                  <c:v>-4696</c:v>
                </c:pt>
                <c:pt idx="1362">
                  <c:v>-523</c:v>
                </c:pt>
                <c:pt idx="1363">
                  <c:v>-3483</c:v>
                </c:pt>
                <c:pt idx="1364">
                  <c:v>-844</c:v>
                </c:pt>
                <c:pt idx="1365">
                  <c:v>-4313</c:v>
                </c:pt>
                <c:pt idx="1366">
                  <c:v>-237</c:v>
                </c:pt>
                <c:pt idx="1367">
                  <c:v>-4263</c:v>
                </c:pt>
                <c:pt idx="1368">
                  <c:v>-543</c:v>
                </c:pt>
                <c:pt idx="1369">
                  <c:v>-4014</c:v>
                </c:pt>
                <c:pt idx="1370">
                  <c:v>-570</c:v>
                </c:pt>
                <c:pt idx="1371">
                  <c:v>-4305</c:v>
                </c:pt>
                <c:pt idx="1372">
                  <c:v>83</c:v>
                </c:pt>
                <c:pt idx="1373">
                  <c:v>-2505</c:v>
                </c:pt>
                <c:pt idx="1374">
                  <c:v>469</c:v>
                </c:pt>
                <c:pt idx="1375">
                  <c:v>2841</c:v>
                </c:pt>
                <c:pt idx="1376">
                  <c:v>487</c:v>
                </c:pt>
                <c:pt idx="1377">
                  <c:v>3719</c:v>
                </c:pt>
                <c:pt idx="1378">
                  <c:v>671</c:v>
                </c:pt>
                <c:pt idx="1379">
                  <c:v>3243</c:v>
                </c:pt>
                <c:pt idx="1380">
                  <c:v>-65</c:v>
                </c:pt>
                <c:pt idx="1381">
                  <c:v>-350</c:v>
                </c:pt>
                <c:pt idx="1382">
                  <c:v>-299</c:v>
                </c:pt>
                <c:pt idx="1383">
                  <c:v>-5749</c:v>
                </c:pt>
                <c:pt idx="1384">
                  <c:v>851</c:v>
                </c:pt>
                <c:pt idx="1385">
                  <c:v>2376</c:v>
                </c:pt>
                <c:pt idx="1386">
                  <c:v>1077</c:v>
                </c:pt>
                <c:pt idx="1387">
                  <c:v>7710</c:v>
                </c:pt>
                <c:pt idx="1388">
                  <c:v>2317</c:v>
                </c:pt>
                <c:pt idx="1389">
                  <c:v>15168</c:v>
                </c:pt>
                <c:pt idx="1390">
                  <c:v>496</c:v>
                </c:pt>
                <c:pt idx="1391">
                  <c:v>5182</c:v>
                </c:pt>
                <c:pt idx="1392">
                  <c:v>-179</c:v>
                </c:pt>
                <c:pt idx="1393">
                  <c:v>-4336</c:v>
                </c:pt>
                <c:pt idx="1394">
                  <c:v>-384</c:v>
                </c:pt>
                <c:pt idx="1395">
                  <c:v>-8263</c:v>
                </c:pt>
                <c:pt idx="1396">
                  <c:v>-667</c:v>
                </c:pt>
                <c:pt idx="1397">
                  <c:v>-9555</c:v>
                </c:pt>
                <c:pt idx="1398">
                  <c:v>-387</c:v>
                </c:pt>
                <c:pt idx="1399">
                  <c:v>-8147</c:v>
                </c:pt>
                <c:pt idx="1400">
                  <c:v>-59</c:v>
                </c:pt>
                <c:pt idx="1401">
                  <c:v>-7274</c:v>
                </c:pt>
                <c:pt idx="1402">
                  <c:v>-440</c:v>
                </c:pt>
                <c:pt idx="1403">
                  <c:v>-6893</c:v>
                </c:pt>
                <c:pt idx="1404">
                  <c:v>237</c:v>
                </c:pt>
                <c:pt idx="1405">
                  <c:v>-5177</c:v>
                </c:pt>
                <c:pt idx="1406">
                  <c:v>663</c:v>
                </c:pt>
                <c:pt idx="1407">
                  <c:v>-3420</c:v>
                </c:pt>
                <c:pt idx="1408">
                  <c:v>562</c:v>
                </c:pt>
                <c:pt idx="1409">
                  <c:v>-3402</c:v>
                </c:pt>
                <c:pt idx="1410">
                  <c:v>1077</c:v>
                </c:pt>
                <c:pt idx="1411">
                  <c:v>-735</c:v>
                </c:pt>
                <c:pt idx="1412">
                  <c:v>1443</c:v>
                </c:pt>
                <c:pt idx="1413">
                  <c:v>1685</c:v>
                </c:pt>
                <c:pt idx="1414">
                  <c:v>1556</c:v>
                </c:pt>
                <c:pt idx="1415">
                  <c:v>3002</c:v>
                </c:pt>
                <c:pt idx="1416">
                  <c:v>1095</c:v>
                </c:pt>
                <c:pt idx="1417">
                  <c:v>716</c:v>
                </c:pt>
                <c:pt idx="1418">
                  <c:v>1157</c:v>
                </c:pt>
                <c:pt idx="1419">
                  <c:v>-575</c:v>
                </c:pt>
                <c:pt idx="1420">
                  <c:v>1107</c:v>
                </c:pt>
                <c:pt idx="1421">
                  <c:v>-260</c:v>
                </c:pt>
                <c:pt idx="1422">
                  <c:v>1593</c:v>
                </c:pt>
                <c:pt idx="1423">
                  <c:v>1897</c:v>
                </c:pt>
                <c:pt idx="1424">
                  <c:v>1376</c:v>
                </c:pt>
                <c:pt idx="1425">
                  <c:v>851</c:v>
                </c:pt>
                <c:pt idx="1426">
                  <c:v>1404</c:v>
                </c:pt>
                <c:pt idx="1427">
                  <c:v>890</c:v>
                </c:pt>
                <c:pt idx="1428">
                  <c:v>1430</c:v>
                </c:pt>
                <c:pt idx="1429">
                  <c:v>944</c:v>
                </c:pt>
                <c:pt idx="1430">
                  <c:v>1285</c:v>
                </c:pt>
                <c:pt idx="1431">
                  <c:v>848</c:v>
                </c:pt>
                <c:pt idx="1432">
                  <c:v>1381</c:v>
                </c:pt>
                <c:pt idx="1433">
                  <c:v>67</c:v>
                </c:pt>
                <c:pt idx="1434">
                  <c:v>1289</c:v>
                </c:pt>
                <c:pt idx="1435">
                  <c:v>1105</c:v>
                </c:pt>
                <c:pt idx="1436">
                  <c:v>1005</c:v>
                </c:pt>
                <c:pt idx="1437">
                  <c:v>1253</c:v>
                </c:pt>
                <c:pt idx="1438">
                  <c:v>1403</c:v>
                </c:pt>
                <c:pt idx="1439">
                  <c:v>309</c:v>
                </c:pt>
                <c:pt idx="1440">
                  <c:v>1016</c:v>
                </c:pt>
                <c:pt idx="1441">
                  <c:v>-2041</c:v>
                </c:pt>
                <c:pt idx="1442">
                  <c:v>903</c:v>
                </c:pt>
                <c:pt idx="1443">
                  <c:v>-2748</c:v>
                </c:pt>
                <c:pt idx="1444">
                  <c:v>880</c:v>
                </c:pt>
                <c:pt idx="1445">
                  <c:v>-987</c:v>
                </c:pt>
                <c:pt idx="1446">
                  <c:v>1275</c:v>
                </c:pt>
                <c:pt idx="1447">
                  <c:v>-1319</c:v>
                </c:pt>
                <c:pt idx="1448">
                  <c:v>1196</c:v>
                </c:pt>
                <c:pt idx="1449">
                  <c:v>-486</c:v>
                </c:pt>
                <c:pt idx="1450">
                  <c:v>804</c:v>
                </c:pt>
                <c:pt idx="1451">
                  <c:v>-1162</c:v>
                </c:pt>
                <c:pt idx="1452">
                  <c:v>1001</c:v>
                </c:pt>
                <c:pt idx="1453">
                  <c:v>-155</c:v>
                </c:pt>
                <c:pt idx="1454">
                  <c:v>1120</c:v>
                </c:pt>
                <c:pt idx="1455">
                  <c:v>1420</c:v>
                </c:pt>
                <c:pt idx="1456">
                  <c:v>1062</c:v>
                </c:pt>
                <c:pt idx="1457">
                  <c:v>86</c:v>
                </c:pt>
                <c:pt idx="1458">
                  <c:v>482</c:v>
                </c:pt>
                <c:pt idx="1459">
                  <c:v>-4191</c:v>
                </c:pt>
                <c:pt idx="1460">
                  <c:v>717</c:v>
                </c:pt>
                <c:pt idx="1461">
                  <c:v>-5285</c:v>
                </c:pt>
                <c:pt idx="1462">
                  <c:v>835</c:v>
                </c:pt>
                <c:pt idx="1463">
                  <c:v>-4438</c:v>
                </c:pt>
                <c:pt idx="1464">
                  <c:v>1276</c:v>
                </c:pt>
                <c:pt idx="1465">
                  <c:v>-3478</c:v>
                </c:pt>
                <c:pt idx="1466">
                  <c:v>890</c:v>
                </c:pt>
                <c:pt idx="1467">
                  <c:v>-2864</c:v>
                </c:pt>
                <c:pt idx="1468">
                  <c:v>1429</c:v>
                </c:pt>
                <c:pt idx="1469">
                  <c:v>-1911</c:v>
                </c:pt>
                <c:pt idx="1470">
                  <c:v>1104</c:v>
                </c:pt>
                <c:pt idx="1471">
                  <c:v>-2629</c:v>
                </c:pt>
                <c:pt idx="1472">
                  <c:v>1273</c:v>
                </c:pt>
                <c:pt idx="1473">
                  <c:v>-1236</c:v>
                </c:pt>
                <c:pt idx="1474">
                  <c:v>1624</c:v>
                </c:pt>
                <c:pt idx="1475">
                  <c:v>-290</c:v>
                </c:pt>
                <c:pt idx="1476">
                  <c:v>1469</c:v>
                </c:pt>
                <c:pt idx="1477">
                  <c:v>-303</c:v>
                </c:pt>
                <c:pt idx="1478">
                  <c:v>1439</c:v>
                </c:pt>
                <c:pt idx="1479">
                  <c:v>-157</c:v>
                </c:pt>
                <c:pt idx="1480">
                  <c:v>1424</c:v>
                </c:pt>
                <c:pt idx="1481">
                  <c:v>98</c:v>
                </c:pt>
                <c:pt idx="1482">
                  <c:v>1350</c:v>
                </c:pt>
                <c:pt idx="1483">
                  <c:v>-126</c:v>
                </c:pt>
                <c:pt idx="1484">
                  <c:v>1361</c:v>
                </c:pt>
                <c:pt idx="1485">
                  <c:v>-495</c:v>
                </c:pt>
                <c:pt idx="1486">
                  <c:v>1507</c:v>
                </c:pt>
                <c:pt idx="1487">
                  <c:v>-1159</c:v>
                </c:pt>
                <c:pt idx="1488">
                  <c:v>1378</c:v>
                </c:pt>
                <c:pt idx="1489">
                  <c:v>-741</c:v>
                </c:pt>
                <c:pt idx="1490">
                  <c:v>1596</c:v>
                </c:pt>
                <c:pt idx="1491">
                  <c:v>1175</c:v>
                </c:pt>
                <c:pt idx="1492">
                  <c:v>1632</c:v>
                </c:pt>
                <c:pt idx="1493">
                  <c:v>1052</c:v>
                </c:pt>
                <c:pt idx="1494">
                  <c:v>1607</c:v>
                </c:pt>
                <c:pt idx="1495">
                  <c:v>152</c:v>
                </c:pt>
                <c:pt idx="1496">
                  <c:v>1467</c:v>
                </c:pt>
                <c:pt idx="1497">
                  <c:v>-172</c:v>
                </c:pt>
                <c:pt idx="1498">
                  <c:v>1685</c:v>
                </c:pt>
                <c:pt idx="1499">
                  <c:v>-122</c:v>
                </c:pt>
                <c:pt idx="1500">
                  <c:v>1656</c:v>
                </c:pt>
                <c:pt idx="1501">
                  <c:v>-140</c:v>
                </c:pt>
                <c:pt idx="1502">
                  <c:v>1235</c:v>
                </c:pt>
                <c:pt idx="1503">
                  <c:v>-984</c:v>
                </c:pt>
                <c:pt idx="1504">
                  <c:v>1662</c:v>
                </c:pt>
                <c:pt idx="1505">
                  <c:v>84</c:v>
                </c:pt>
                <c:pt idx="1506">
                  <c:v>1511</c:v>
                </c:pt>
                <c:pt idx="1507">
                  <c:v>-538</c:v>
                </c:pt>
                <c:pt idx="1508">
                  <c:v>1607</c:v>
                </c:pt>
                <c:pt idx="1509">
                  <c:v>-1768</c:v>
                </c:pt>
                <c:pt idx="1510">
                  <c:v>1230</c:v>
                </c:pt>
                <c:pt idx="1511">
                  <c:v>-760</c:v>
                </c:pt>
                <c:pt idx="1512">
                  <c:v>1738</c:v>
                </c:pt>
                <c:pt idx="1513">
                  <c:v>-100</c:v>
                </c:pt>
                <c:pt idx="1514">
                  <c:v>1725</c:v>
                </c:pt>
                <c:pt idx="1515">
                  <c:v>-662</c:v>
                </c:pt>
                <c:pt idx="1516">
                  <c:v>1422</c:v>
                </c:pt>
                <c:pt idx="1517">
                  <c:v>-1201</c:v>
                </c:pt>
                <c:pt idx="1518">
                  <c:v>1567</c:v>
                </c:pt>
                <c:pt idx="1519">
                  <c:v>-772</c:v>
                </c:pt>
                <c:pt idx="1520">
                  <c:v>1462</c:v>
                </c:pt>
                <c:pt idx="1521">
                  <c:v>-1725</c:v>
                </c:pt>
                <c:pt idx="1522">
                  <c:v>1799</c:v>
                </c:pt>
                <c:pt idx="1523">
                  <c:v>-932</c:v>
                </c:pt>
                <c:pt idx="1524">
                  <c:v>1584</c:v>
                </c:pt>
                <c:pt idx="1525">
                  <c:v>-1568</c:v>
                </c:pt>
                <c:pt idx="1526">
                  <c:v>1473</c:v>
                </c:pt>
                <c:pt idx="1527">
                  <c:v>-2074</c:v>
                </c:pt>
                <c:pt idx="1528">
                  <c:v>1660</c:v>
                </c:pt>
                <c:pt idx="1529">
                  <c:v>-314</c:v>
                </c:pt>
                <c:pt idx="1530">
                  <c:v>1830</c:v>
                </c:pt>
                <c:pt idx="1531">
                  <c:v>514</c:v>
                </c:pt>
                <c:pt idx="1532">
                  <c:v>1772</c:v>
                </c:pt>
                <c:pt idx="1533">
                  <c:v>249</c:v>
                </c:pt>
                <c:pt idx="1534">
                  <c:v>1626</c:v>
                </c:pt>
                <c:pt idx="1535">
                  <c:v>-29</c:v>
                </c:pt>
                <c:pt idx="1536">
                  <c:v>1806</c:v>
                </c:pt>
                <c:pt idx="1537">
                  <c:v>38</c:v>
                </c:pt>
                <c:pt idx="1538">
                  <c:v>1621</c:v>
                </c:pt>
                <c:pt idx="1539">
                  <c:v>-822</c:v>
                </c:pt>
                <c:pt idx="1540">
                  <c:v>1853</c:v>
                </c:pt>
                <c:pt idx="1541">
                  <c:v>564</c:v>
                </c:pt>
                <c:pt idx="1542">
                  <c:v>1754</c:v>
                </c:pt>
                <c:pt idx="1543">
                  <c:v>13</c:v>
                </c:pt>
                <c:pt idx="1544">
                  <c:v>1732</c:v>
                </c:pt>
                <c:pt idx="1545">
                  <c:v>-125</c:v>
                </c:pt>
                <c:pt idx="1546">
                  <c:v>1829</c:v>
                </c:pt>
                <c:pt idx="1547">
                  <c:v>1222</c:v>
                </c:pt>
                <c:pt idx="1548">
                  <c:v>1781</c:v>
                </c:pt>
                <c:pt idx="1549">
                  <c:v>636</c:v>
                </c:pt>
                <c:pt idx="1550">
                  <c:v>1736</c:v>
                </c:pt>
                <c:pt idx="1551">
                  <c:v>2782</c:v>
                </c:pt>
                <c:pt idx="1552">
                  <c:v>1932</c:v>
                </c:pt>
                <c:pt idx="1553">
                  <c:v>3346</c:v>
                </c:pt>
                <c:pt idx="1554">
                  <c:v>1314</c:v>
                </c:pt>
                <c:pt idx="1555">
                  <c:v>-1871</c:v>
                </c:pt>
                <c:pt idx="1556">
                  <c:v>1241</c:v>
                </c:pt>
                <c:pt idx="1557">
                  <c:v>-997</c:v>
                </c:pt>
                <c:pt idx="1558">
                  <c:v>1460</c:v>
                </c:pt>
                <c:pt idx="1559">
                  <c:v>-585</c:v>
                </c:pt>
                <c:pt idx="1560">
                  <c:v>1252</c:v>
                </c:pt>
                <c:pt idx="1561">
                  <c:v>-1554</c:v>
                </c:pt>
                <c:pt idx="1562">
                  <c:v>1227</c:v>
                </c:pt>
                <c:pt idx="1563">
                  <c:v>-433</c:v>
                </c:pt>
                <c:pt idx="1564">
                  <c:v>1085</c:v>
                </c:pt>
                <c:pt idx="1565">
                  <c:v>-1255</c:v>
                </c:pt>
                <c:pt idx="1566">
                  <c:v>1193</c:v>
                </c:pt>
                <c:pt idx="1567">
                  <c:v>-286</c:v>
                </c:pt>
                <c:pt idx="1568">
                  <c:v>1406</c:v>
                </c:pt>
                <c:pt idx="1569">
                  <c:v>325</c:v>
                </c:pt>
                <c:pt idx="1570">
                  <c:v>1648</c:v>
                </c:pt>
                <c:pt idx="1571">
                  <c:v>811</c:v>
                </c:pt>
                <c:pt idx="1572">
                  <c:v>1671</c:v>
                </c:pt>
                <c:pt idx="1573">
                  <c:v>3865</c:v>
                </c:pt>
                <c:pt idx="1574">
                  <c:v>1779</c:v>
                </c:pt>
                <c:pt idx="1575">
                  <c:v>910</c:v>
                </c:pt>
                <c:pt idx="1576">
                  <c:v>1017</c:v>
                </c:pt>
                <c:pt idx="1577">
                  <c:v>-2199</c:v>
                </c:pt>
                <c:pt idx="1578">
                  <c:v>1397</c:v>
                </c:pt>
                <c:pt idx="1579">
                  <c:v>698</c:v>
                </c:pt>
                <c:pt idx="1580">
                  <c:v>1107</c:v>
                </c:pt>
                <c:pt idx="1581">
                  <c:v>-1242</c:v>
                </c:pt>
                <c:pt idx="1582">
                  <c:v>1112</c:v>
                </c:pt>
                <c:pt idx="1583">
                  <c:v>-1574</c:v>
                </c:pt>
                <c:pt idx="1584">
                  <c:v>1284</c:v>
                </c:pt>
                <c:pt idx="1585">
                  <c:v>-420</c:v>
                </c:pt>
                <c:pt idx="1586">
                  <c:v>1413</c:v>
                </c:pt>
                <c:pt idx="1587">
                  <c:v>446</c:v>
                </c:pt>
                <c:pt idx="1588">
                  <c:v>1220</c:v>
                </c:pt>
                <c:pt idx="1589">
                  <c:v>101</c:v>
                </c:pt>
                <c:pt idx="1590">
                  <c:v>1149</c:v>
                </c:pt>
                <c:pt idx="1591">
                  <c:v>-1102</c:v>
                </c:pt>
                <c:pt idx="1592">
                  <c:v>947</c:v>
                </c:pt>
                <c:pt idx="1593">
                  <c:v>-1047</c:v>
                </c:pt>
                <c:pt idx="1594">
                  <c:v>907</c:v>
                </c:pt>
                <c:pt idx="1595">
                  <c:v>-922</c:v>
                </c:pt>
                <c:pt idx="1596">
                  <c:v>1080</c:v>
                </c:pt>
                <c:pt idx="1597">
                  <c:v>-1426</c:v>
                </c:pt>
                <c:pt idx="1598">
                  <c:v>815</c:v>
                </c:pt>
                <c:pt idx="1599">
                  <c:v>-990</c:v>
                </c:pt>
                <c:pt idx="1600">
                  <c:v>948</c:v>
                </c:pt>
                <c:pt idx="1601">
                  <c:v>79</c:v>
                </c:pt>
                <c:pt idx="1602">
                  <c:v>1102</c:v>
                </c:pt>
                <c:pt idx="1603">
                  <c:v>106</c:v>
                </c:pt>
                <c:pt idx="1604">
                  <c:v>1169</c:v>
                </c:pt>
                <c:pt idx="1605">
                  <c:v>-701</c:v>
                </c:pt>
                <c:pt idx="1606">
                  <c:v>1246</c:v>
                </c:pt>
                <c:pt idx="1607">
                  <c:v>-1032</c:v>
                </c:pt>
                <c:pt idx="1608">
                  <c:v>998</c:v>
                </c:pt>
                <c:pt idx="1609">
                  <c:v>-451</c:v>
                </c:pt>
                <c:pt idx="1610">
                  <c:v>1086</c:v>
                </c:pt>
                <c:pt idx="1611">
                  <c:v>-415</c:v>
                </c:pt>
                <c:pt idx="1612">
                  <c:v>1101</c:v>
                </c:pt>
                <c:pt idx="1613">
                  <c:v>-716</c:v>
                </c:pt>
                <c:pt idx="1614">
                  <c:v>1212</c:v>
                </c:pt>
                <c:pt idx="1615">
                  <c:v>-804</c:v>
                </c:pt>
                <c:pt idx="1616">
                  <c:v>1173</c:v>
                </c:pt>
                <c:pt idx="1617">
                  <c:v>-1138</c:v>
                </c:pt>
                <c:pt idx="1618">
                  <c:v>855</c:v>
                </c:pt>
                <c:pt idx="1619">
                  <c:v>-1276</c:v>
                </c:pt>
                <c:pt idx="1620">
                  <c:v>1079</c:v>
                </c:pt>
                <c:pt idx="1621">
                  <c:v>-962</c:v>
                </c:pt>
                <c:pt idx="1622">
                  <c:v>1147</c:v>
                </c:pt>
                <c:pt idx="1623">
                  <c:v>401</c:v>
                </c:pt>
                <c:pt idx="1624">
                  <c:v>1571</c:v>
                </c:pt>
                <c:pt idx="1625">
                  <c:v>5326</c:v>
                </c:pt>
                <c:pt idx="1626">
                  <c:v>1667</c:v>
                </c:pt>
                <c:pt idx="1627">
                  <c:v>2857</c:v>
                </c:pt>
                <c:pt idx="1628">
                  <c:v>907</c:v>
                </c:pt>
                <c:pt idx="1629">
                  <c:v>-1991</c:v>
                </c:pt>
                <c:pt idx="1630">
                  <c:v>764</c:v>
                </c:pt>
                <c:pt idx="1631">
                  <c:v>-2444</c:v>
                </c:pt>
                <c:pt idx="1632">
                  <c:v>890</c:v>
                </c:pt>
                <c:pt idx="1633">
                  <c:v>-1000</c:v>
                </c:pt>
                <c:pt idx="1634">
                  <c:v>659</c:v>
                </c:pt>
                <c:pt idx="1635">
                  <c:v>-1935</c:v>
                </c:pt>
                <c:pt idx="1636">
                  <c:v>869</c:v>
                </c:pt>
                <c:pt idx="1637">
                  <c:v>-345</c:v>
                </c:pt>
                <c:pt idx="1638">
                  <c:v>904</c:v>
                </c:pt>
                <c:pt idx="1639">
                  <c:v>-1025</c:v>
                </c:pt>
                <c:pt idx="1640">
                  <c:v>944</c:v>
                </c:pt>
                <c:pt idx="1641">
                  <c:v>-68</c:v>
                </c:pt>
                <c:pt idx="1642">
                  <c:v>1339</c:v>
                </c:pt>
                <c:pt idx="1643">
                  <c:v>605</c:v>
                </c:pt>
                <c:pt idx="1644">
                  <c:v>935</c:v>
                </c:pt>
                <c:pt idx="1645">
                  <c:v>1335</c:v>
                </c:pt>
                <c:pt idx="1646">
                  <c:v>1046</c:v>
                </c:pt>
                <c:pt idx="1647">
                  <c:v>247</c:v>
                </c:pt>
                <c:pt idx="1648">
                  <c:v>1228</c:v>
                </c:pt>
                <c:pt idx="1649">
                  <c:v>261</c:v>
                </c:pt>
                <c:pt idx="1650">
                  <c:v>739</c:v>
                </c:pt>
                <c:pt idx="1651">
                  <c:v>-1046</c:v>
                </c:pt>
                <c:pt idx="1652">
                  <c:v>1057</c:v>
                </c:pt>
                <c:pt idx="1653">
                  <c:v>-668</c:v>
                </c:pt>
                <c:pt idx="1654">
                  <c:v>834</c:v>
                </c:pt>
                <c:pt idx="1655">
                  <c:v>-226</c:v>
                </c:pt>
                <c:pt idx="1656">
                  <c:v>918</c:v>
                </c:pt>
                <c:pt idx="1657">
                  <c:v>-369</c:v>
                </c:pt>
                <c:pt idx="1658">
                  <c:v>930</c:v>
                </c:pt>
                <c:pt idx="1659">
                  <c:v>-625</c:v>
                </c:pt>
                <c:pt idx="1660">
                  <c:v>1193</c:v>
                </c:pt>
                <c:pt idx="1661">
                  <c:v>216</c:v>
                </c:pt>
                <c:pt idx="1662">
                  <c:v>726</c:v>
                </c:pt>
                <c:pt idx="1663">
                  <c:v>-525</c:v>
                </c:pt>
                <c:pt idx="1664">
                  <c:v>803</c:v>
                </c:pt>
                <c:pt idx="1665">
                  <c:v>-741</c:v>
                </c:pt>
                <c:pt idx="1666">
                  <c:v>1199</c:v>
                </c:pt>
                <c:pt idx="1667">
                  <c:v>996</c:v>
                </c:pt>
                <c:pt idx="1668">
                  <c:v>1038</c:v>
                </c:pt>
                <c:pt idx="1669">
                  <c:v>806</c:v>
                </c:pt>
                <c:pt idx="1670">
                  <c:v>975</c:v>
                </c:pt>
                <c:pt idx="1671">
                  <c:v>-835</c:v>
                </c:pt>
                <c:pt idx="1672">
                  <c:v>722</c:v>
                </c:pt>
                <c:pt idx="1673">
                  <c:v>-637</c:v>
                </c:pt>
                <c:pt idx="1674">
                  <c:v>875</c:v>
                </c:pt>
                <c:pt idx="1675">
                  <c:v>-1201</c:v>
                </c:pt>
                <c:pt idx="1676">
                  <c:v>734</c:v>
                </c:pt>
                <c:pt idx="1677">
                  <c:v>-991</c:v>
                </c:pt>
                <c:pt idx="1678">
                  <c:v>901</c:v>
                </c:pt>
                <c:pt idx="1679">
                  <c:v>-817</c:v>
                </c:pt>
                <c:pt idx="1680">
                  <c:v>806</c:v>
                </c:pt>
                <c:pt idx="1681">
                  <c:v>-157</c:v>
                </c:pt>
                <c:pt idx="1682">
                  <c:v>1126</c:v>
                </c:pt>
                <c:pt idx="1683">
                  <c:v>1659</c:v>
                </c:pt>
                <c:pt idx="1684">
                  <c:v>995</c:v>
                </c:pt>
                <c:pt idx="1685">
                  <c:v>554</c:v>
                </c:pt>
                <c:pt idx="1686">
                  <c:v>778</c:v>
                </c:pt>
                <c:pt idx="1687">
                  <c:v>-528</c:v>
                </c:pt>
                <c:pt idx="1688">
                  <c:v>764</c:v>
                </c:pt>
                <c:pt idx="1689">
                  <c:v>-1095</c:v>
                </c:pt>
                <c:pt idx="1690">
                  <c:v>761</c:v>
                </c:pt>
                <c:pt idx="1691">
                  <c:v>-1087</c:v>
                </c:pt>
                <c:pt idx="1692">
                  <c:v>825</c:v>
                </c:pt>
                <c:pt idx="1693">
                  <c:v>-870</c:v>
                </c:pt>
                <c:pt idx="1694">
                  <c:v>669</c:v>
                </c:pt>
                <c:pt idx="1695">
                  <c:v>-1114</c:v>
                </c:pt>
                <c:pt idx="1696">
                  <c:v>778</c:v>
                </c:pt>
                <c:pt idx="1697">
                  <c:v>-1189</c:v>
                </c:pt>
                <c:pt idx="1698">
                  <c:v>611</c:v>
                </c:pt>
                <c:pt idx="1699">
                  <c:v>-1322</c:v>
                </c:pt>
                <c:pt idx="1700">
                  <c:v>598</c:v>
                </c:pt>
                <c:pt idx="1701">
                  <c:v>-1096</c:v>
                </c:pt>
                <c:pt idx="1702">
                  <c:v>807</c:v>
                </c:pt>
                <c:pt idx="1703">
                  <c:v>-992</c:v>
                </c:pt>
                <c:pt idx="1704">
                  <c:v>864</c:v>
                </c:pt>
                <c:pt idx="1705">
                  <c:v>-356</c:v>
                </c:pt>
                <c:pt idx="1706">
                  <c:v>912</c:v>
                </c:pt>
                <c:pt idx="1707">
                  <c:v>-425</c:v>
                </c:pt>
                <c:pt idx="1708">
                  <c:v>998</c:v>
                </c:pt>
                <c:pt idx="1709">
                  <c:v>-212</c:v>
                </c:pt>
                <c:pt idx="1710">
                  <c:v>1120</c:v>
                </c:pt>
                <c:pt idx="1711">
                  <c:v>557</c:v>
                </c:pt>
                <c:pt idx="1712">
                  <c:v>739</c:v>
                </c:pt>
                <c:pt idx="1713">
                  <c:v>-72</c:v>
                </c:pt>
                <c:pt idx="1714">
                  <c:v>879</c:v>
                </c:pt>
                <c:pt idx="1715">
                  <c:v>-297</c:v>
                </c:pt>
                <c:pt idx="1716">
                  <c:v>680</c:v>
                </c:pt>
                <c:pt idx="1717">
                  <c:v>-1454</c:v>
                </c:pt>
                <c:pt idx="1718">
                  <c:v>857</c:v>
                </c:pt>
                <c:pt idx="1719">
                  <c:v>-371</c:v>
                </c:pt>
                <c:pt idx="1720">
                  <c:v>1194</c:v>
                </c:pt>
                <c:pt idx="1721">
                  <c:v>612</c:v>
                </c:pt>
                <c:pt idx="1722">
                  <c:v>952</c:v>
                </c:pt>
                <c:pt idx="1723">
                  <c:v>950</c:v>
                </c:pt>
                <c:pt idx="1724">
                  <c:v>847</c:v>
                </c:pt>
                <c:pt idx="1725">
                  <c:v>261</c:v>
                </c:pt>
                <c:pt idx="1726">
                  <c:v>921</c:v>
                </c:pt>
                <c:pt idx="1727">
                  <c:v>493</c:v>
                </c:pt>
                <c:pt idx="1728">
                  <c:v>955</c:v>
                </c:pt>
                <c:pt idx="1729">
                  <c:v>-28</c:v>
                </c:pt>
                <c:pt idx="1730">
                  <c:v>771</c:v>
                </c:pt>
                <c:pt idx="1731">
                  <c:v>-278</c:v>
                </c:pt>
                <c:pt idx="1732">
                  <c:v>659</c:v>
                </c:pt>
                <c:pt idx="1733">
                  <c:v>-79</c:v>
                </c:pt>
                <c:pt idx="1734">
                  <c:v>791</c:v>
                </c:pt>
                <c:pt idx="1735">
                  <c:v>199</c:v>
                </c:pt>
                <c:pt idx="1736">
                  <c:v>808</c:v>
                </c:pt>
                <c:pt idx="1737">
                  <c:v>-499</c:v>
                </c:pt>
                <c:pt idx="1738">
                  <c:v>1029</c:v>
                </c:pt>
                <c:pt idx="1739">
                  <c:v>827</c:v>
                </c:pt>
                <c:pt idx="1740">
                  <c:v>791</c:v>
                </c:pt>
                <c:pt idx="1741">
                  <c:v>927</c:v>
                </c:pt>
                <c:pt idx="1742">
                  <c:v>1021</c:v>
                </c:pt>
                <c:pt idx="1743">
                  <c:v>254</c:v>
                </c:pt>
                <c:pt idx="1744">
                  <c:v>1103</c:v>
                </c:pt>
                <c:pt idx="1745">
                  <c:v>181</c:v>
                </c:pt>
                <c:pt idx="1746">
                  <c:v>995</c:v>
                </c:pt>
                <c:pt idx="1747">
                  <c:v>-629</c:v>
                </c:pt>
                <c:pt idx="1748">
                  <c:v>623</c:v>
                </c:pt>
                <c:pt idx="1749">
                  <c:v>-1119</c:v>
                </c:pt>
                <c:pt idx="1750">
                  <c:v>1323</c:v>
                </c:pt>
                <c:pt idx="1751">
                  <c:v>6934</c:v>
                </c:pt>
                <c:pt idx="1752">
                  <c:v>1507</c:v>
                </c:pt>
                <c:pt idx="1753">
                  <c:v>6127</c:v>
                </c:pt>
                <c:pt idx="1754">
                  <c:v>893</c:v>
                </c:pt>
                <c:pt idx="1755">
                  <c:v>1986</c:v>
                </c:pt>
                <c:pt idx="1756">
                  <c:v>1032</c:v>
                </c:pt>
                <c:pt idx="1757">
                  <c:v>1261</c:v>
                </c:pt>
                <c:pt idx="1758">
                  <c:v>1197</c:v>
                </c:pt>
                <c:pt idx="1759">
                  <c:v>2500</c:v>
                </c:pt>
                <c:pt idx="1760">
                  <c:v>1045</c:v>
                </c:pt>
                <c:pt idx="1761">
                  <c:v>2452</c:v>
                </c:pt>
                <c:pt idx="1762">
                  <c:v>892</c:v>
                </c:pt>
                <c:pt idx="1763">
                  <c:v>2469</c:v>
                </c:pt>
                <c:pt idx="1764">
                  <c:v>558</c:v>
                </c:pt>
                <c:pt idx="1765">
                  <c:v>2728</c:v>
                </c:pt>
                <c:pt idx="1766">
                  <c:v>610</c:v>
                </c:pt>
                <c:pt idx="1767">
                  <c:v>2124</c:v>
                </c:pt>
                <c:pt idx="1768">
                  <c:v>516</c:v>
                </c:pt>
                <c:pt idx="1769">
                  <c:v>821</c:v>
                </c:pt>
                <c:pt idx="1770">
                  <c:v>604</c:v>
                </c:pt>
                <c:pt idx="1771">
                  <c:v>-392</c:v>
                </c:pt>
                <c:pt idx="1772">
                  <c:v>704</c:v>
                </c:pt>
                <c:pt idx="1773">
                  <c:v>35</c:v>
                </c:pt>
                <c:pt idx="1774">
                  <c:v>821</c:v>
                </c:pt>
                <c:pt idx="1775">
                  <c:v>315</c:v>
                </c:pt>
                <c:pt idx="1776">
                  <c:v>467</c:v>
                </c:pt>
                <c:pt idx="1777">
                  <c:v>283</c:v>
                </c:pt>
                <c:pt idx="1778">
                  <c:v>517</c:v>
                </c:pt>
                <c:pt idx="1779">
                  <c:v>1613</c:v>
                </c:pt>
                <c:pt idx="1780">
                  <c:v>319</c:v>
                </c:pt>
                <c:pt idx="1781">
                  <c:v>722</c:v>
                </c:pt>
                <c:pt idx="1782">
                  <c:v>441</c:v>
                </c:pt>
                <c:pt idx="1783">
                  <c:v>44</c:v>
                </c:pt>
                <c:pt idx="1784">
                  <c:v>281</c:v>
                </c:pt>
                <c:pt idx="1785">
                  <c:v>537</c:v>
                </c:pt>
                <c:pt idx="1786">
                  <c:v>594</c:v>
                </c:pt>
                <c:pt idx="1787">
                  <c:v>-166</c:v>
                </c:pt>
                <c:pt idx="1788">
                  <c:v>488</c:v>
                </c:pt>
                <c:pt idx="1789">
                  <c:v>95</c:v>
                </c:pt>
                <c:pt idx="1790">
                  <c:v>284</c:v>
                </c:pt>
                <c:pt idx="1791">
                  <c:v>285</c:v>
                </c:pt>
                <c:pt idx="1792">
                  <c:v>246</c:v>
                </c:pt>
                <c:pt idx="1793">
                  <c:v>-366</c:v>
                </c:pt>
                <c:pt idx="1794">
                  <c:v>195</c:v>
                </c:pt>
                <c:pt idx="1795">
                  <c:v>-12</c:v>
                </c:pt>
                <c:pt idx="1796">
                  <c:v>505</c:v>
                </c:pt>
                <c:pt idx="1797">
                  <c:v>341</c:v>
                </c:pt>
                <c:pt idx="1798">
                  <c:v>7</c:v>
                </c:pt>
                <c:pt idx="1799">
                  <c:v>120</c:v>
                </c:pt>
                <c:pt idx="1800">
                  <c:v>-72</c:v>
                </c:pt>
                <c:pt idx="1801">
                  <c:v>343</c:v>
                </c:pt>
                <c:pt idx="1802">
                  <c:v>142</c:v>
                </c:pt>
                <c:pt idx="1803">
                  <c:v>479</c:v>
                </c:pt>
                <c:pt idx="1804">
                  <c:v>78</c:v>
                </c:pt>
                <c:pt idx="1805">
                  <c:v>-183</c:v>
                </c:pt>
                <c:pt idx="1806">
                  <c:v>326</c:v>
                </c:pt>
                <c:pt idx="1807">
                  <c:v>-322</c:v>
                </c:pt>
                <c:pt idx="1808">
                  <c:v>12</c:v>
                </c:pt>
                <c:pt idx="1809">
                  <c:v>-418</c:v>
                </c:pt>
                <c:pt idx="1810">
                  <c:v>-43</c:v>
                </c:pt>
                <c:pt idx="1811">
                  <c:v>-580</c:v>
                </c:pt>
                <c:pt idx="1812">
                  <c:v>-193</c:v>
                </c:pt>
                <c:pt idx="1813">
                  <c:v>-1546</c:v>
                </c:pt>
                <c:pt idx="1814">
                  <c:v>137</c:v>
                </c:pt>
                <c:pt idx="1815">
                  <c:v>-805</c:v>
                </c:pt>
                <c:pt idx="1816">
                  <c:v>156</c:v>
                </c:pt>
                <c:pt idx="1817">
                  <c:v>-974</c:v>
                </c:pt>
                <c:pt idx="1818">
                  <c:v>448</c:v>
                </c:pt>
                <c:pt idx="1819">
                  <c:v>-1038</c:v>
                </c:pt>
                <c:pt idx="1820">
                  <c:v>303</c:v>
                </c:pt>
                <c:pt idx="1821">
                  <c:v>-307</c:v>
                </c:pt>
                <c:pt idx="1822">
                  <c:v>-84</c:v>
                </c:pt>
                <c:pt idx="1823">
                  <c:v>-1297</c:v>
                </c:pt>
                <c:pt idx="1824">
                  <c:v>147</c:v>
                </c:pt>
                <c:pt idx="1825">
                  <c:v>-680</c:v>
                </c:pt>
                <c:pt idx="1826">
                  <c:v>110</c:v>
                </c:pt>
                <c:pt idx="1827">
                  <c:v>-886</c:v>
                </c:pt>
                <c:pt idx="1828">
                  <c:v>357</c:v>
                </c:pt>
                <c:pt idx="1829">
                  <c:v>-810</c:v>
                </c:pt>
                <c:pt idx="1830">
                  <c:v>-78</c:v>
                </c:pt>
                <c:pt idx="1831">
                  <c:v>-1428</c:v>
                </c:pt>
                <c:pt idx="1832">
                  <c:v>204</c:v>
                </c:pt>
                <c:pt idx="1833">
                  <c:v>-348</c:v>
                </c:pt>
                <c:pt idx="1834">
                  <c:v>20</c:v>
                </c:pt>
                <c:pt idx="1835">
                  <c:v>-376</c:v>
                </c:pt>
                <c:pt idx="1836">
                  <c:v>165</c:v>
                </c:pt>
                <c:pt idx="1837">
                  <c:v>75</c:v>
                </c:pt>
                <c:pt idx="1838">
                  <c:v>42</c:v>
                </c:pt>
                <c:pt idx="1839">
                  <c:v>-104</c:v>
                </c:pt>
                <c:pt idx="1840">
                  <c:v>-255</c:v>
                </c:pt>
                <c:pt idx="1841">
                  <c:v>-1386</c:v>
                </c:pt>
                <c:pt idx="1842">
                  <c:v>103</c:v>
                </c:pt>
                <c:pt idx="1843">
                  <c:v>-1604</c:v>
                </c:pt>
                <c:pt idx="1844">
                  <c:v>24</c:v>
                </c:pt>
                <c:pt idx="1845">
                  <c:v>-1475</c:v>
                </c:pt>
                <c:pt idx="1846">
                  <c:v>76</c:v>
                </c:pt>
                <c:pt idx="1847">
                  <c:v>-1389</c:v>
                </c:pt>
                <c:pt idx="1848">
                  <c:v>220</c:v>
                </c:pt>
                <c:pt idx="1849">
                  <c:v>-684</c:v>
                </c:pt>
                <c:pt idx="1850">
                  <c:v>198</c:v>
                </c:pt>
                <c:pt idx="1851">
                  <c:v>-1352</c:v>
                </c:pt>
                <c:pt idx="1852">
                  <c:v>77</c:v>
                </c:pt>
                <c:pt idx="1853">
                  <c:v>-714</c:v>
                </c:pt>
                <c:pt idx="1854">
                  <c:v>117</c:v>
                </c:pt>
                <c:pt idx="1855">
                  <c:v>-931</c:v>
                </c:pt>
                <c:pt idx="1856">
                  <c:v>158</c:v>
                </c:pt>
                <c:pt idx="1857">
                  <c:v>157</c:v>
                </c:pt>
                <c:pt idx="1858">
                  <c:v>458</c:v>
                </c:pt>
                <c:pt idx="1859">
                  <c:v>1196</c:v>
                </c:pt>
                <c:pt idx="1860">
                  <c:v>268</c:v>
                </c:pt>
                <c:pt idx="1861">
                  <c:v>-761</c:v>
                </c:pt>
                <c:pt idx="1862">
                  <c:v>245</c:v>
                </c:pt>
                <c:pt idx="1863">
                  <c:v>-777</c:v>
                </c:pt>
                <c:pt idx="1864">
                  <c:v>268</c:v>
                </c:pt>
                <c:pt idx="1865">
                  <c:v>-1281</c:v>
                </c:pt>
                <c:pt idx="1866">
                  <c:v>94</c:v>
                </c:pt>
                <c:pt idx="1867">
                  <c:v>-1014</c:v>
                </c:pt>
                <c:pt idx="1868">
                  <c:v>236</c:v>
                </c:pt>
                <c:pt idx="1869">
                  <c:v>-2006</c:v>
                </c:pt>
                <c:pt idx="1870">
                  <c:v>228</c:v>
                </c:pt>
                <c:pt idx="1871">
                  <c:v>-1365</c:v>
                </c:pt>
                <c:pt idx="1872">
                  <c:v>377</c:v>
                </c:pt>
                <c:pt idx="1873">
                  <c:v>21</c:v>
                </c:pt>
                <c:pt idx="1874">
                  <c:v>640</c:v>
                </c:pt>
                <c:pt idx="1875">
                  <c:v>1143</c:v>
                </c:pt>
                <c:pt idx="1876">
                  <c:v>516</c:v>
                </c:pt>
                <c:pt idx="1877">
                  <c:v>527</c:v>
                </c:pt>
                <c:pt idx="1878">
                  <c:v>451</c:v>
                </c:pt>
                <c:pt idx="1879">
                  <c:v>95</c:v>
                </c:pt>
                <c:pt idx="1880">
                  <c:v>279</c:v>
                </c:pt>
                <c:pt idx="1881">
                  <c:v>-1413</c:v>
                </c:pt>
                <c:pt idx="1882">
                  <c:v>302</c:v>
                </c:pt>
                <c:pt idx="1883">
                  <c:v>-1292</c:v>
                </c:pt>
                <c:pt idx="1884">
                  <c:v>583</c:v>
                </c:pt>
                <c:pt idx="1885">
                  <c:v>-1082</c:v>
                </c:pt>
                <c:pt idx="1886">
                  <c:v>235</c:v>
                </c:pt>
                <c:pt idx="1887">
                  <c:v>-1388</c:v>
                </c:pt>
                <c:pt idx="1888">
                  <c:v>187</c:v>
                </c:pt>
                <c:pt idx="1889">
                  <c:v>-1364</c:v>
                </c:pt>
                <c:pt idx="1890">
                  <c:v>497</c:v>
                </c:pt>
                <c:pt idx="1891">
                  <c:v>-928</c:v>
                </c:pt>
                <c:pt idx="1892">
                  <c:v>318</c:v>
                </c:pt>
                <c:pt idx="1893">
                  <c:v>-962</c:v>
                </c:pt>
                <c:pt idx="1894">
                  <c:v>618</c:v>
                </c:pt>
                <c:pt idx="1895">
                  <c:v>401</c:v>
                </c:pt>
                <c:pt idx="1896">
                  <c:v>887</c:v>
                </c:pt>
                <c:pt idx="1897">
                  <c:v>940</c:v>
                </c:pt>
                <c:pt idx="1898">
                  <c:v>571</c:v>
                </c:pt>
                <c:pt idx="1899">
                  <c:v>214</c:v>
                </c:pt>
                <c:pt idx="1900">
                  <c:v>636</c:v>
                </c:pt>
                <c:pt idx="1901">
                  <c:v>-564</c:v>
                </c:pt>
                <c:pt idx="1902">
                  <c:v>635</c:v>
                </c:pt>
                <c:pt idx="1903">
                  <c:v>-526</c:v>
                </c:pt>
                <c:pt idx="1904">
                  <c:v>412</c:v>
                </c:pt>
                <c:pt idx="1905">
                  <c:v>-35</c:v>
                </c:pt>
                <c:pt idx="1906">
                  <c:v>809</c:v>
                </c:pt>
                <c:pt idx="1907">
                  <c:v>786</c:v>
                </c:pt>
                <c:pt idx="1908">
                  <c:v>301</c:v>
                </c:pt>
                <c:pt idx="1909">
                  <c:v>-366</c:v>
                </c:pt>
                <c:pt idx="1910">
                  <c:v>598</c:v>
                </c:pt>
                <c:pt idx="1911">
                  <c:v>55</c:v>
                </c:pt>
                <c:pt idx="1912">
                  <c:v>557</c:v>
                </c:pt>
                <c:pt idx="1913">
                  <c:v>261</c:v>
                </c:pt>
                <c:pt idx="1914">
                  <c:v>708</c:v>
                </c:pt>
                <c:pt idx="1915">
                  <c:v>1000</c:v>
                </c:pt>
                <c:pt idx="1916">
                  <c:v>773</c:v>
                </c:pt>
                <c:pt idx="1917">
                  <c:v>-392</c:v>
                </c:pt>
                <c:pt idx="1918">
                  <c:v>494</c:v>
                </c:pt>
                <c:pt idx="1919">
                  <c:v>-237</c:v>
                </c:pt>
                <c:pt idx="1920">
                  <c:v>561</c:v>
                </c:pt>
                <c:pt idx="1921">
                  <c:v>246</c:v>
                </c:pt>
                <c:pt idx="1922">
                  <c:v>892</c:v>
                </c:pt>
                <c:pt idx="1923">
                  <c:v>804</c:v>
                </c:pt>
                <c:pt idx="1924">
                  <c:v>543</c:v>
                </c:pt>
                <c:pt idx="1925">
                  <c:v>461</c:v>
                </c:pt>
                <c:pt idx="1926">
                  <c:v>630</c:v>
                </c:pt>
                <c:pt idx="1927">
                  <c:v>524</c:v>
                </c:pt>
                <c:pt idx="1928">
                  <c:v>328</c:v>
                </c:pt>
                <c:pt idx="1929">
                  <c:v>956</c:v>
                </c:pt>
                <c:pt idx="1930">
                  <c:v>854</c:v>
                </c:pt>
                <c:pt idx="1931">
                  <c:v>756</c:v>
                </c:pt>
                <c:pt idx="1932">
                  <c:v>912</c:v>
                </c:pt>
                <c:pt idx="1933">
                  <c:v>1256</c:v>
                </c:pt>
                <c:pt idx="1934">
                  <c:v>134</c:v>
                </c:pt>
                <c:pt idx="1935">
                  <c:v>579</c:v>
                </c:pt>
                <c:pt idx="1936">
                  <c:v>353</c:v>
                </c:pt>
                <c:pt idx="1937">
                  <c:v>-375</c:v>
                </c:pt>
                <c:pt idx="1938">
                  <c:v>219</c:v>
                </c:pt>
                <c:pt idx="1939">
                  <c:v>249</c:v>
                </c:pt>
                <c:pt idx="1940">
                  <c:v>241</c:v>
                </c:pt>
                <c:pt idx="1941">
                  <c:v>-566</c:v>
                </c:pt>
                <c:pt idx="1942">
                  <c:v>271</c:v>
                </c:pt>
                <c:pt idx="1943">
                  <c:v>80</c:v>
                </c:pt>
                <c:pt idx="1944">
                  <c:v>551</c:v>
                </c:pt>
                <c:pt idx="1945">
                  <c:v>341</c:v>
                </c:pt>
                <c:pt idx="1946">
                  <c:v>504</c:v>
                </c:pt>
                <c:pt idx="1947">
                  <c:v>-112</c:v>
                </c:pt>
                <c:pt idx="1948">
                  <c:v>480</c:v>
                </c:pt>
                <c:pt idx="1949">
                  <c:v>-547</c:v>
                </c:pt>
                <c:pt idx="1950">
                  <c:v>671</c:v>
                </c:pt>
                <c:pt idx="1951">
                  <c:v>-42</c:v>
                </c:pt>
                <c:pt idx="1952">
                  <c:v>503</c:v>
                </c:pt>
                <c:pt idx="1953">
                  <c:v>6</c:v>
                </c:pt>
                <c:pt idx="1954">
                  <c:v>474</c:v>
                </c:pt>
                <c:pt idx="1955">
                  <c:v>152</c:v>
                </c:pt>
                <c:pt idx="1956">
                  <c:v>721</c:v>
                </c:pt>
                <c:pt idx="1957">
                  <c:v>928</c:v>
                </c:pt>
                <c:pt idx="1958">
                  <c:v>789</c:v>
                </c:pt>
                <c:pt idx="1959">
                  <c:v>647</c:v>
                </c:pt>
                <c:pt idx="1960">
                  <c:v>630</c:v>
                </c:pt>
                <c:pt idx="1961">
                  <c:v>-96</c:v>
                </c:pt>
                <c:pt idx="1962">
                  <c:v>218</c:v>
                </c:pt>
                <c:pt idx="1963">
                  <c:v>-41</c:v>
                </c:pt>
                <c:pt idx="1964">
                  <c:v>474</c:v>
                </c:pt>
                <c:pt idx="1965">
                  <c:v>13</c:v>
                </c:pt>
                <c:pt idx="1966">
                  <c:v>240</c:v>
                </c:pt>
                <c:pt idx="1967">
                  <c:v>-441</c:v>
                </c:pt>
                <c:pt idx="1968">
                  <c:v>637</c:v>
                </c:pt>
                <c:pt idx="1969">
                  <c:v>969</c:v>
                </c:pt>
                <c:pt idx="1970">
                  <c:v>199</c:v>
                </c:pt>
                <c:pt idx="1971">
                  <c:v>2316</c:v>
                </c:pt>
                <c:pt idx="1972">
                  <c:v>293</c:v>
                </c:pt>
                <c:pt idx="1973">
                  <c:v>1054</c:v>
                </c:pt>
                <c:pt idx="1974">
                  <c:v>106</c:v>
                </c:pt>
                <c:pt idx="1975">
                  <c:v>510</c:v>
                </c:pt>
                <c:pt idx="1976">
                  <c:v>514</c:v>
                </c:pt>
                <c:pt idx="1977">
                  <c:v>364</c:v>
                </c:pt>
                <c:pt idx="1978">
                  <c:v>22</c:v>
                </c:pt>
                <c:pt idx="1979">
                  <c:v>-419</c:v>
                </c:pt>
                <c:pt idx="1980">
                  <c:v>97</c:v>
                </c:pt>
                <c:pt idx="1981">
                  <c:v>-114</c:v>
                </c:pt>
                <c:pt idx="1982">
                  <c:v>420</c:v>
                </c:pt>
                <c:pt idx="1983">
                  <c:v>-168</c:v>
                </c:pt>
                <c:pt idx="1984">
                  <c:v>140</c:v>
                </c:pt>
                <c:pt idx="1985">
                  <c:v>-1282</c:v>
                </c:pt>
                <c:pt idx="1986">
                  <c:v>213</c:v>
                </c:pt>
                <c:pt idx="1987">
                  <c:v>-818</c:v>
                </c:pt>
                <c:pt idx="1988">
                  <c:v>37</c:v>
                </c:pt>
                <c:pt idx="1989">
                  <c:v>276</c:v>
                </c:pt>
                <c:pt idx="1990">
                  <c:v>100</c:v>
                </c:pt>
                <c:pt idx="1991">
                  <c:v>164</c:v>
                </c:pt>
                <c:pt idx="1992">
                  <c:v>82</c:v>
                </c:pt>
                <c:pt idx="1993">
                  <c:v>-137</c:v>
                </c:pt>
                <c:pt idx="1994">
                  <c:v>54</c:v>
                </c:pt>
                <c:pt idx="1995">
                  <c:v>-702</c:v>
                </c:pt>
                <c:pt idx="1996">
                  <c:v>-2</c:v>
                </c:pt>
                <c:pt idx="1997">
                  <c:v>-1073</c:v>
                </c:pt>
                <c:pt idx="1998">
                  <c:v>303</c:v>
                </c:pt>
                <c:pt idx="1999">
                  <c:v>-1571</c:v>
                </c:pt>
                <c:pt idx="2000">
                  <c:v>-16</c:v>
                </c:pt>
                <c:pt idx="2001">
                  <c:v>-719</c:v>
                </c:pt>
                <c:pt idx="2002">
                  <c:v>24</c:v>
                </c:pt>
                <c:pt idx="2003">
                  <c:v>-606</c:v>
                </c:pt>
                <c:pt idx="2004">
                  <c:v>227</c:v>
                </c:pt>
                <c:pt idx="2005">
                  <c:v>-642</c:v>
                </c:pt>
                <c:pt idx="2006">
                  <c:v>57</c:v>
                </c:pt>
                <c:pt idx="2007">
                  <c:v>-789</c:v>
                </c:pt>
                <c:pt idx="2008">
                  <c:v>239</c:v>
                </c:pt>
                <c:pt idx="2009">
                  <c:v>-343</c:v>
                </c:pt>
                <c:pt idx="2010">
                  <c:v>259</c:v>
                </c:pt>
                <c:pt idx="2011">
                  <c:v>-1373</c:v>
                </c:pt>
                <c:pt idx="2012">
                  <c:v>-125</c:v>
                </c:pt>
                <c:pt idx="2013">
                  <c:v>-249</c:v>
                </c:pt>
                <c:pt idx="2014">
                  <c:v>-1</c:v>
                </c:pt>
                <c:pt idx="2015">
                  <c:v>-1236</c:v>
                </c:pt>
                <c:pt idx="2016">
                  <c:v>450</c:v>
                </c:pt>
                <c:pt idx="2017">
                  <c:v>-640</c:v>
                </c:pt>
                <c:pt idx="2018">
                  <c:v>-36</c:v>
                </c:pt>
                <c:pt idx="2019">
                  <c:v>-845</c:v>
                </c:pt>
                <c:pt idx="2020">
                  <c:v>75</c:v>
                </c:pt>
                <c:pt idx="2021">
                  <c:v>-223</c:v>
                </c:pt>
                <c:pt idx="2022">
                  <c:v>353</c:v>
                </c:pt>
                <c:pt idx="2023">
                  <c:v>-198</c:v>
                </c:pt>
                <c:pt idx="2024">
                  <c:v>-46</c:v>
                </c:pt>
                <c:pt idx="2025">
                  <c:v>-812</c:v>
                </c:pt>
                <c:pt idx="2026">
                  <c:v>75</c:v>
                </c:pt>
                <c:pt idx="2027">
                  <c:v>-1</c:v>
                </c:pt>
                <c:pt idx="2028">
                  <c:v>283</c:v>
                </c:pt>
                <c:pt idx="2029">
                  <c:v>134</c:v>
                </c:pt>
                <c:pt idx="2030">
                  <c:v>-67</c:v>
                </c:pt>
                <c:pt idx="2031">
                  <c:v>-238</c:v>
                </c:pt>
                <c:pt idx="2032">
                  <c:v>168</c:v>
                </c:pt>
                <c:pt idx="2033">
                  <c:v>-987</c:v>
                </c:pt>
                <c:pt idx="2034">
                  <c:v>190</c:v>
                </c:pt>
                <c:pt idx="2035">
                  <c:v>-1560</c:v>
                </c:pt>
                <c:pt idx="2036">
                  <c:v>2</c:v>
                </c:pt>
                <c:pt idx="2037">
                  <c:v>-811</c:v>
                </c:pt>
                <c:pt idx="2038">
                  <c:v>441</c:v>
                </c:pt>
                <c:pt idx="2039">
                  <c:v>-453</c:v>
                </c:pt>
                <c:pt idx="2040">
                  <c:v>310</c:v>
                </c:pt>
                <c:pt idx="2041">
                  <c:v>-1446</c:v>
                </c:pt>
                <c:pt idx="2042">
                  <c:v>-149</c:v>
                </c:pt>
                <c:pt idx="2043">
                  <c:v>-1840</c:v>
                </c:pt>
                <c:pt idx="2044">
                  <c:v>47</c:v>
                </c:pt>
                <c:pt idx="2045">
                  <c:v>-462</c:v>
                </c:pt>
                <c:pt idx="2046">
                  <c:v>34</c:v>
                </c:pt>
                <c:pt idx="2047">
                  <c:v>-852</c:v>
                </c:pt>
                <c:pt idx="2048">
                  <c:v>39</c:v>
                </c:pt>
                <c:pt idx="2049">
                  <c:v>-561</c:v>
                </c:pt>
                <c:pt idx="2050">
                  <c:v>313</c:v>
                </c:pt>
                <c:pt idx="2051">
                  <c:v>-764</c:v>
                </c:pt>
                <c:pt idx="2052">
                  <c:v>-116</c:v>
                </c:pt>
                <c:pt idx="2053">
                  <c:v>-400</c:v>
                </c:pt>
                <c:pt idx="2054">
                  <c:v>124</c:v>
                </c:pt>
                <c:pt idx="2055">
                  <c:v>-18</c:v>
                </c:pt>
                <c:pt idx="2056">
                  <c:v>674</c:v>
                </c:pt>
                <c:pt idx="2057">
                  <c:v>2158</c:v>
                </c:pt>
                <c:pt idx="2058">
                  <c:v>300</c:v>
                </c:pt>
                <c:pt idx="2059">
                  <c:v>-733</c:v>
                </c:pt>
                <c:pt idx="2060">
                  <c:v>-134</c:v>
                </c:pt>
                <c:pt idx="2061">
                  <c:v>-3244</c:v>
                </c:pt>
                <c:pt idx="2062">
                  <c:v>23</c:v>
                </c:pt>
                <c:pt idx="2063">
                  <c:v>-1403</c:v>
                </c:pt>
                <c:pt idx="2064">
                  <c:v>305</c:v>
                </c:pt>
                <c:pt idx="2065">
                  <c:v>-816</c:v>
                </c:pt>
                <c:pt idx="2066">
                  <c:v>527</c:v>
                </c:pt>
                <c:pt idx="2067">
                  <c:v>1551</c:v>
                </c:pt>
                <c:pt idx="2068">
                  <c:v>503</c:v>
                </c:pt>
                <c:pt idx="2069">
                  <c:v>284</c:v>
                </c:pt>
                <c:pt idx="2070">
                  <c:v>440</c:v>
                </c:pt>
                <c:pt idx="2071">
                  <c:v>760</c:v>
                </c:pt>
                <c:pt idx="2072">
                  <c:v>479</c:v>
                </c:pt>
                <c:pt idx="2073">
                  <c:v>-212</c:v>
                </c:pt>
                <c:pt idx="2074">
                  <c:v>637</c:v>
                </c:pt>
                <c:pt idx="2075">
                  <c:v>-333</c:v>
                </c:pt>
                <c:pt idx="2076">
                  <c:v>313</c:v>
                </c:pt>
                <c:pt idx="2077">
                  <c:v>-225</c:v>
                </c:pt>
                <c:pt idx="2078">
                  <c:v>443</c:v>
                </c:pt>
                <c:pt idx="2079">
                  <c:v>166</c:v>
                </c:pt>
                <c:pt idx="2080">
                  <c:v>272</c:v>
                </c:pt>
                <c:pt idx="2081">
                  <c:v>-379</c:v>
                </c:pt>
                <c:pt idx="2082">
                  <c:v>627</c:v>
                </c:pt>
                <c:pt idx="2083">
                  <c:v>2456</c:v>
                </c:pt>
                <c:pt idx="2084">
                  <c:v>576</c:v>
                </c:pt>
                <c:pt idx="2085">
                  <c:v>2955</c:v>
                </c:pt>
                <c:pt idx="2086">
                  <c:v>266</c:v>
                </c:pt>
                <c:pt idx="2087">
                  <c:v>-1638</c:v>
                </c:pt>
                <c:pt idx="2088">
                  <c:v>350</c:v>
                </c:pt>
                <c:pt idx="2089">
                  <c:v>-843</c:v>
                </c:pt>
                <c:pt idx="2090">
                  <c:v>457</c:v>
                </c:pt>
                <c:pt idx="2091">
                  <c:v>842</c:v>
                </c:pt>
                <c:pt idx="2092">
                  <c:v>340</c:v>
                </c:pt>
                <c:pt idx="2093">
                  <c:v>-876</c:v>
                </c:pt>
                <c:pt idx="2094">
                  <c:v>696</c:v>
                </c:pt>
                <c:pt idx="2095">
                  <c:v>632</c:v>
                </c:pt>
                <c:pt idx="2096">
                  <c:v>363</c:v>
                </c:pt>
                <c:pt idx="2097">
                  <c:v>-249</c:v>
                </c:pt>
                <c:pt idx="2098">
                  <c:v>0</c:v>
                </c:pt>
                <c:pt idx="2099">
                  <c:v>205</c:v>
                </c:pt>
                <c:pt idx="2100">
                  <c:v>342</c:v>
                </c:pt>
                <c:pt idx="2101">
                  <c:v>805</c:v>
                </c:pt>
                <c:pt idx="2102">
                  <c:v>410</c:v>
                </c:pt>
                <c:pt idx="2103">
                  <c:v>832</c:v>
                </c:pt>
                <c:pt idx="2104">
                  <c:v>297</c:v>
                </c:pt>
                <c:pt idx="2105">
                  <c:v>327</c:v>
                </c:pt>
                <c:pt idx="2106">
                  <c:v>717</c:v>
                </c:pt>
                <c:pt idx="2107">
                  <c:v>254</c:v>
                </c:pt>
                <c:pt idx="2108">
                  <c:v>515</c:v>
                </c:pt>
                <c:pt idx="2109">
                  <c:v>498</c:v>
                </c:pt>
                <c:pt idx="2110">
                  <c:v>201</c:v>
                </c:pt>
                <c:pt idx="2111">
                  <c:v>-207</c:v>
                </c:pt>
                <c:pt idx="2112">
                  <c:v>120</c:v>
                </c:pt>
                <c:pt idx="2113">
                  <c:v>-369</c:v>
                </c:pt>
                <c:pt idx="2114">
                  <c:v>140</c:v>
                </c:pt>
                <c:pt idx="2115">
                  <c:v>-99</c:v>
                </c:pt>
                <c:pt idx="2116">
                  <c:v>267</c:v>
                </c:pt>
                <c:pt idx="2117">
                  <c:v>-454</c:v>
                </c:pt>
                <c:pt idx="2118">
                  <c:v>225</c:v>
                </c:pt>
                <c:pt idx="2119">
                  <c:v>676</c:v>
                </c:pt>
                <c:pt idx="2120">
                  <c:v>482</c:v>
                </c:pt>
                <c:pt idx="2121">
                  <c:v>355</c:v>
                </c:pt>
                <c:pt idx="2122">
                  <c:v>540</c:v>
                </c:pt>
                <c:pt idx="2123">
                  <c:v>1052</c:v>
                </c:pt>
                <c:pt idx="2124">
                  <c:v>298</c:v>
                </c:pt>
                <c:pt idx="2125">
                  <c:v>434</c:v>
                </c:pt>
                <c:pt idx="2126">
                  <c:v>368</c:v>
                </c:pt>
                <c:pt idx="2127">
                  <c:v>574</c:v>
                </c:pt>
                <c:pt idx="2128">
                  <c:v>196</c:v>
                </c:pt>
                <c:pt idx="2129">
                  <c:v>-474</c:v>
                </c:pt>
                <c:pt idx="2130">
                  <c:v>565</c:v>
                </c:pt>
                <c:pt idx="2131">
                  <c:v>169</c:v>
                </c:pt>
                <c:pt idx="2132">
                  <c:v>26</c:v>
                </c:pt>
                <c:pt idx="2133">
                  <c:v>88</c:v>
                </c:pt>
                <c:pt idx="2134">
                  <c:v>1165</c:v>
                </c:pt>
                <c:pt idx="2135">
                  <c:v>6546</c:v>
                </c:pt>
                <c:pt idx="2136">
                  <c:v>1113</c:v>
                </c:pt>
                <c:pt idx="2137">
                  <c:v>7088</c:v>
                </c:pt>
                <c:pt idx="2138">
                  <c:v>582</c:v>
                </c:pt>
                <c:pt idx="2139">
                  <c:v>1935</c:v>
                </c:pt>
                <c:pt idx="2140">
                  <c:v>620</c:v>
                </c:pt>
                <c:pt idx="2141">
                  <c:v>691</c:v>
                </c:pt>
                <c:pt idx="2142">
                  <c:v>361</c:v>
                </c:pt>
                <c:pt idx="2143">
                  <c:v>2085</c:v>
                </c:pt>
                <c:pt idx="2144">
                  <c:v>558</c:v>
                </c:pt>
                <c:pt idx="2145">
                  <c:v>3167</c:v>
                </c:pt>
                <c:pt idx="2146">
                  <c:v>504</c:v>
                </c:pt>
                <c:pt idx="2147">
                  <c:v>3681</c:v>
                </c:pt>
                <c:pt idx="2148">
                  <c:v>512</c:v>
                </c:pt>
                <c:pt idx="2149">
                  <c:v>3493</c:v>
                </c:pt>
                <c:pt idx="2150">
                  <c:v>660</c:v>
                </c:pt>
                <c:pt idx="2151">
                  <c:v>1967</c:v>
                </c:pt>
                <c:pt idx="2152">
                  <c:v>453</c:v>
                </c:pt>
                <c:pt idx="2153">
                  <c:v>1384</c:v>
                </c:pt>
                <c:pt idx="2154">
                  <c:v>288</c:v>
                </c:pt>
                <c:pt idx="2155">
                  <c:v>2393</c:v>
                </c:pt>
                <c:pt idx="2156">
                  <c:v>782</c:v>
                </c:pt>
                <c:pt idx="2157">
                  <c:v>4910</c:v>
                </c:pt>
                <c:pt idx="2158">
                  <c:v>316</c:v>
                </c:pt>
                <c:pt idx="2159">
                  <c:v>3383</c:v>
                </c:pt>
                <c:pt idx="2160">
                  <c:v>-146</c:v>
                </c:pt>
                <c:pt idx="2161">
                  <c:v>-2002</c:v>
                </c:pt>
                <c:pt idx="2162">
                  <c:v>-209</c:v>
                </c:pt>
                <c:pt idx="2163">
                  <c:v>-2275</c:v>
                </c:pt>
                <c:pt idx="2164">
                  <c:v>-110</c:v>
                </c:pt>
                <c:pt idx="2165">
                  <c:v>-119</c:v>
                </c:pt>
                <c:pt idx="2166">
                  <c:v>-20</c:v>
                </c:pt>
                <c:pt idx="2167">
                  <c:v>-2333</c:v>
                </c:pt>
                <c:pt idx="2168">
                  <c:v>-111</c:v>
                </c:pt>
                <c:pt idx="2169">
                  <c:v>-1991</c:v>
                </c:pt>
                <c:pt idx="2170">
                  <c:v>-165</c:v>
                </c:pt>
                <c:pt idx="2171">
                  <c:v>-1554</c:v>
                </c:pt>
                <c:pt idx="2172">
                  <c:v>-8</c:v>
                </c:pt>
                <c:pt idx="2173">
                  <c:v>-1327</c:v>
                </c:pt>
                <c:pt idx="2174">
                  <c:v>71</c:v>
                </c:pt>
                <c:pt idx="2175">
                  <c:v>-1649</c:v>
                </c:pt>
                <c:pt idx="2176">
                  <c:v>137</c:v>
                </c:pt>
                <c:pt idx="2177">
                  <c:v>-754</c:v>
                </c:pt>
                <c:pt idx="2178">
                  <c:v>-192</c:v>
                </c:pt>
                <c:pt idx="2179">
                  <c:v>-2115</c:v>
                </c:pt>
                <c:pt idx="2180">
                  <c:v>42</c:v>
                </c:pt>
                <c:pt idx="2181">
                  <c:v>-1015</c:v>
                </c:pt>
                <c:pt idx="2182">
                  <c:v>93</c:v>
                </c:pt>
                <c:pt idx="2183">
                  <c:v>-1164</c:v>
                </c:pt>
                <c:pt idx="2184">
                  <c:v>49</c:v>
                </c:pt>
                <c:pt idx="2185">
                  <c:v>-679</c:v>
                </c:pt>
                <c:pt idx="2186">
                  <c:v>-257</c:v>
                </c:pt>
                <c:pt idx="2187">
                  <c:v>-1571</c:v>
                </c:pt>
                <c:pt idx="2188">
                  <c:v>-305</c:v>
                </c:pt>
                <c:pt idx="2189">
                  <c:v>-1065</c:v>
                </c:pt>
                <c:pt idx="2190">
                  <c:v>-2</c:v>
                </c:pt>
                <c:pt idx="2191">
                  <c:v>-1450</c:v>
                </c:pt>
                <c:pt idx="2192">
                  <c:v>88</c:v>
                </c:pt>
                <c:pt idx="2193">
                  <c:v>-728</c:v>
                </c:pt>
                <c:pt idx="2194">
                  <c:v>-317</c:v>
                </c:pt>
                <c:pt idx="2195">
                  <c:v>-1472</c:v>
                </c:pt>
                <c:pt idx="2196">
                  <c:v>-176</c:v>
                </c:pt>
                <c:pt idx="2197">
                  <c:v>-1799</c:v>
                </c:pt>
                <c:pt idx="2198">
                  <c:v>24</c:v>
                </c:pt>
                <c:pt idx="2199">
                  <c:v>-714</c:v>
                </c:pt>
                <c:pt idx="2200">
                  <c:v>109</c:v>
                </c:pt>
                <c:pt idx="2201">
                  <c:v>-361</c:v>
                </c:pt>
                <c:pt idx="2202">
                  <c:v>425</c:v>
                </c:pt>
                <c:pt idx="2203">
                  <c:v>-265</c:v>
                </c:pt>
                <c:pt idx="2204">
                  <c:v>77</c:v>
                </c:pt>
                <c:pt idx="2205">
                  <c:v>-351</c:v>
                </c:pt>
                <c:pt idx="2206">
                  <c:v>-8</c:v>
                </c:pt>
                <c:pt idx="2207">
                  <c:v>-1763</c:v>
                </c:pt>
                <c:pt idx="2208">
                  <c:v>260</c:v>
                </c:pt>
                <c:pt idx="2209">
                  <c:v>-1175</c:v>
                </c:pt>
                <c:pt idx="2210">
                  <c:v>164</c:v>
                </c:pt>
                <c:pt idx="2211">
                  <c:v>-300</c:v>
                </c:pt>
                <c:pt idx="2212">
                  <c:v>361</c:v>
                </c:pt>
                <c:pt idx="2213">
                  <c:v>169</c:v>
                </c:pt>
                <c:pt idx="2214">
                  <c:v>260</c:v>
                </c:pt>
                <c:pt idx="2215">
                  <c:v>71</c:v>
                </c:pt>
                <c:pt idx="2216">
                  <c:v>302</c:v>
                </c:pt>
                <c:pt idx="2217">
                  <c:v>855</c:v>
                </c:pt>
                <c:pt idx="2218">
                  <c:v>246</c:v>
                </c:pt>
                <c:pt idx="2219">
                  <c:v>-405</c:v>
                </c:pt>
                <c:pt idx="2220">
                  <c:v>172</c:v>
                </c:pt>
                <c:pt idx="2221">
                  <c:v>-1006</c:v>
                </c:pt>
                <c:pt idx="2222">
                  <c:v>669</c:v>
                </c:pt>
                <c:pt idx="2223">
                  <c:v>1025</c:v>
                </c:pt>
                <c:pt idx="2224">
                  <c:v>440</c:v>
                </c:pt>
                <c:pt idx="2225">
                  <c:v>-68</c:v>
                </c:pt>
                <c:pt idx="2226">
                  <c:v>775</c:v>
                </c:pt>
                <c:pt idx="2227">
                  <c:v>430</c:v>
                </c:pt>
                <c:pt idx="2228">
                  <c:v>525</c:v>
                </c:pt>
                <c:pt idx="2229">
                  <c:v>495</c:v>
                </c:pt>
                <c:pt idx="2230">
                  <c:v>944</c:v>
                </c:pt>
                <c:pt idx="2231">
                  <c:v>1199</c:v>
                </c:pt>
                <c:pt idx="2232">
                  <c:v>916</c:v>
                </c:pt>
                <c:pt idx="2233">
                  <c:v>1841</c:v>
                </c:pt>
                <c:pt idx="2234">
                  <c:v>1068</c:v>
                </c:pt>
                <c:pt idx="2235">
                  <c:v>2624</c:v>
                </c:pt>
                <c:pt idx="2236">
                  <c:v>713</c:v>
                </c:pt>
                <c:pt idx="2237">
                  <c:v>2111</c:v>
                </c:pt>
                <c:pt idx="2238">
                  <c:v>735</c:v>
                </c:pt>
                <c:pt idx="2239">
                  <c:v>1973</c:v>
                </c:pt>
                <c:pt idx="2240">
                  <c:v>487</c:v>
                </c:pt>
                <c:pt idx="2241">
                  <c:v>1630</c:v>
                </c:pt>
                <c:pt idx="2242">
                  <c:v>952</c:v>
                </c:pt>
                <c:pt idx="2243">
                  <c:v>1851</c:v>
                </c:pt>
                <c:pt idx="2244">
                  <c:v>601</c:v>
                </c:pt>
                <c:pt idx="2245">
                  <c:v>2319</c:v>
                </c:pt>
                <c:pt idx="2246">
                  <c:v>421</c:v>
                </c:pt>
                <c:pt idx="2247">
                  <c:v>2122</c:v>
                </c:pt>
                <c:pt idx="2248">
                  <c:v>729</c:v>
                </c:pt>
                <c:pt idx="2249">
                  <c:v>2350</c:v>
                </c:pt>
                <c:pt idx="2250">
                  <c:v>570</c:v>
                </c:pt>
                <c:pt idx="2251">
                  <c:v>2416</c:v>
                </c:pt>
                <c:pt idx="2252">
                  <c:v>798</c:v>
                </c:pt>
                <c:pt idx="2253">
                  <c:v>1180</c:v>
                </c:pt>
                <c:pt idx="2254">
                  <c:v>674</c:v>
                </c:pt>
                <c:pt idx="2255">
                  <c:v>1425</c:v>
                </c:pt>
                <c:pt idx="2256">
                  <c:v>574</c:v>
                </c:pt>
                <c:pt idx="2257">
                  <c:v>1559</c:v>
                </c:pt>
                <c:pt idx="2258">
                  <c:v>780</c:v>
                </c:pt>
                <c:pt idx="2259">
                  <c:v>2739</c:v>
                </c:pt>
                <c:pt idx="2260">
                  <c:v>1064</c:v>
                </c:pt>
                <c:pt idx="2261">
                  <c:v>1796</c:v>
                </c:pt>
                <c:pt idx="2262">
                  <c:v>542</c:v>
                </c:pt>
                <c:pt idx="2263">
                  <c:v>2438</c:v>
                </c:pt>
                <c:pt idx="2264">
                  <c:v>625</c:v>
                </c:pt>
                <c:pt idx="2265">
                  <c:v>1376</c:v>
                </c:pt>
                <c:pt idx="2266">
                  <c:v>443</c:v>
                </c:pt>
                <c:pt idx="2267">
                  <c:v>1543</c:v>
                </c:pt>
                <c:pt idx="2268">
                  <c:v>255</c:v>
                </c:pt>
                <c:pt idx="2269">
                  <c:v>742</c:v>
                </c:pt>
                <c:pt idx="2270">
                  <c:v>521</c:v>
                </c:pt>
                <c:pt idx="2271">
                  <c:v>987</c:v>
                </c:pt>
                <c:pt idx="2272">
                  <c:v>809</c:v>
                </c:pt>
                <c:pt idx="2273">
                  <c:v>1751</c:v>
                </c:pt>
                <c:pt idx="2274">
                  <c:v>651</c:v>
                </c:pt>
                <c:pt idx="2275">
                  <c:v>1033</c:v>
                </c:pt>
                <c:pt idx="2276">
                  <c:v>631</c:v>
                </c:pt>
                <c:pt idx="2277">
                  <c:v>1341</c:v>
                </c:pt>
                <c:pt idx="2278">
                  <c:v>594</c:v>
                </c:pt>
                <c:pt idx="2279">
                  <c:v>1631</c:v>
                </c:pt>
                <c:pt idx="2280">
                  <c:v>626</c:v>
                </c:pt>
                <c:pt idx="2281">
                  <c:v>855</c:v>
                </c:pt>
                <c:pt idx="2282">
                  <c:v>642</c:v>
                </c:pt>
                <c:pt idx="2283">
                  <c:v>830</c:v>
                </c:pt>
                <c:pt idx="2284">
                  <c:v>572</c:v>
                </c:pt>
                <c:pt idx="2285">
                  <c:v>1090</c:v>
                </c:pt>
                <c:pt idx="2286">
                  <c:v>665</c:v>
                </c:pt>
                <c:pt idx="2287">
                  <c:v>1805</c:v>
                </c:pt>
                <c:pt idx="2288">
                  <c:v>574</c:v>
                </c:pt>
                <c:pt idx="2289">
                  <c:v>1478</c:v>
                </c:pt>
                <c:pt idx="2290">
                  <c:v>665</c:v>
                </c:pt>
                <c:pt idx="2291">
                  <c:v>1660</c:v>
                </c:pt>
                <c:pt idx="2292">
                  <c:v>292</c:v>
                </c:pt>
                <c:pt idx="2293">
                  <c:v>2219</c:v>
                </c:pt>
                <c:pt idx="2294">
                  <c:v>173</c:v>
                </c:pt>
                <c:pt idx="2295">
                  <c:v>1622</c:v>
                </c:pt>
                <c:pt idx="2296">
                  <c:v>519</c:v>
                </c:pt>
                <c:pt idx="2297">
                  <c:v>1312</c:v>
                </c:pt>
                <c:pt idx="2298">
                  <c:v>160</c:v>
                </c:pt>
                <c:pt idx="2299">
                  <c:v>1950</c:v>
                </c:pt>
                <c:pt idx="2300">
                  <c:v>494</c:v>
                </c:pt>
                <c:pt idx="2301">
                  <c:v>1030</c:v>
                </c:pt>
                <c:pt idx="2302">
                  <c:v>356</c:v>
                </c:pt>
                <c:pt idx="2303">
                  <c:v>1017</c:v>
                </c:pt>
                <c:pt idx="2304">
                  <c:v>235</c:v>
                </c:pt>
                <c:pt idx="2305">
                  <c:v>1479</c:v>
                </c:pt>
                <c:pt idx="2306">
                  <c:v>433</c:v>
                </c:pt>
                <c:pt idx="2307">
                  <c:v>1449</c:v>
                </c:pt>
                <c:pt idx="2308">
                  <c:v>429</c:v>
                </c:pt>
                <c:pt idx="2309">
                  <c:v>1631</c:v>
                </c:pt>
                <c:pt idx="2310">
                  <c:v>390</c:v>
                </c:pt>
                <c:pt idx="2311">
                  <c:v>1277</c:v>
                </c:pt>
                <c:pt idx="2312">
                  <c:v>79</c:v>
                </c:pt>
                <c:pt idx="2313">
                  <c:v>1741</c:v>
                </c:pt>
                <c:pt idx="2314">
                  <c:v>266</c:v>
                </c:pt>
                <c:pt idx="2315">
                  <c:v>1241</c:v>
                </c:pt>
                <c:pt idx="2316">
                  <c:v>528</c:v>
                </c:pt>
                <c:pt idx="2317">
                  <c:v>868</c:v>
                </c:pt>
                <c:pt idx="2318">
                  <c:v>198</c:v>
                </c:pt>
                <c:pt idx="2319">
                  <c:v>1105</c:v>
                </c:pt>
                <c:pt idx="2320">
                  <c:v>485</c:v>
                </c:pt>
                <c:pt idx="2321">
                  <c:v>1115</c:v>
                </c:pt>
                <c:pt idx="2322">
                  <c:v>118</c:v>
                </c:pt>
                <c:pt idx="2323">
                  <c:v>-170</c:v>
                </c:pt>
                <c:pt idx="2324">
                  <c:v>258</c:v>
                </c:pt>
                <c:pt idx="2325">
                  <c:v>280</c:v>
                </c:pt>
                <c:pt idx="2326">
                  <c:v>388</c:v>
                </c:pt>
                <c:pt idx="2327">
                  <c:v>839</c:v>
                </c:pt>
                <c:pt idx="2328">
                  <c:v>296</c:v>
                </c:pt>
                <c:pt idx="2329">
                  <c:v>597</c:v>
                </c:pt>
                <c:pt idx="2330">
                  <c:v>447</c:v>
                </c:pt>
                <c:pt idx="2331">
                  <c:v>39</c:v>
                </c:pt>
                <c:pt idx="2332">
                  <c:v>93</c:v>
                </c:pt>
                <c:pt idx="2333">
                  <c:v>1086</c:v>
                </c:pt>
                <c:pt idx="2334">
                  <c:v>484</c:v>
                </c:pt>
                <c:pt idx="2335">
                  <c:v>544</c:v>
                </c:pt>
                <c:pt idx="2336">
                  <c:v>-107</c:v>
                </c:pt>
                <c:pt idx="2337">
                  <c:v>398</c:v>
                </c:pt>
                <c:pt idx="2338">
                  <c:v>262</c:v>
                </c:pt>
                <c:pt idx="2339">
                  <c:v>349</c:v>
                </c:pt>
                <c:pt idx="2340">
                  <c:v>19</c:v>
                </c:pt>
                <c:pt idx="2341">
                  <c:v>-353</c:v>
                </c:pt>
                <c:pt idx="2342">
                  <c:v>42</c:v>
                </c:pt>
                <c:pt idx="2343">
                  <c:v>-161</c:v>
                </c:pt>
                <c:pt idx="2344">
                  <c:v>15</c:v>
                </c:pt>
                <c:pt idx="2345">
                  <c:v>827</c:v>
                </c:pt>
                <c:pt idx="2346">
                  <c:v>333</c:v>
                </c:pt>
                <c:pt idx="2347">
                  <c:v>565</c:v>
                </c:pt>
                <c:pt idx="2348">
                  <c:v>22</c:v>
                </c:pt>
                <c:pt idx="2349">
                  <c:v>-80</c:v>
                </c:pt>
                <c:pt idx="2350">
                  <c:v>-34</c:v>
                </c:pt>
                <c:pt idx="2351">
                  <c:v>-756</c:v>
                </c:pt>
                <c:pt idx="2352">
                  <c:v>53</c:v>
                </c:pt>
                <c:pt idx="2353">
                  <c:v>395</c:v>
                </c:pt>
                <c:pt idx="2354">
                  <c:v>245</c:v>
                </c:pt>
                <c:pt idx="2355">
                  <c:v>1348</c:v>
                </c:pt>
                <c:pt idx="2356">
                  <c:v>326</c:v>
                </c:pt>
                <c:pt idx="2357">
                  <c:v>141</c:v>
                </c:pt>
                <c:pt idx="2358">
                  <c:v>282</c:v>
                </c:pt>
                <c:pt idx="2359">
                  <c:v>1549</c:v>
                </c:pt>
                <c:pt idx="2360">
                  <c:v>641</c:v>
                </c:pt>
                <c:pt idx="2361">
                  <c:v>3660</c:v>
                </c:pt>
                <c:pt idx="2362">
                  <c:v>215</c:v>
                </c:pt>
                <c:pt idx="2363">
                  <c:v>2798</c:v>
                </c:pt>
                <c:pt idx="2364">
                  <c:v>417</c:v>
                </c:pt>
                <c:pt idx="2365">
                  <c:v>1896</c:v>
                </c:pt>
                <c:pt idx="2366">
                  <c:v>394</c:v>
                </c:pt>
                <c:pt idx="2367">
                  <c:v>1837</c:v>
                </c:pt>
                <c:pt idx="2368">
                  <c:v>388</c:v>
                </c:pt>
                <c:pt idx="2369">
                  <c:v>3148</c:v>
                </c:pt>
                <c:pt idx="2370">
                  <c:v>357</c:v>
                </c:pt>
                <c:pt idx="2371">
                  <c:v>4493</c:v>
                </c:pt>
                <c:pt idx="2372">
                  <c:v>640</c:v>
                </c:pt>
                <c:pt idx="2373">
                  <c:v>7689</c:v>
                </c:pt>
                <c:pt idx="2374">
                  <c:v>1067</c:v>
                </c:pt>
                <c:pt idx="2375">
                  <c:v>12382</c:v>
                </c:pt>
                <c:pt idx="2376">
                  <c:v>1430</c:v>
                </c:pt>
                <c:pt idx="2377">
                  <c:v>14595</c:v>
                </c:pt>
                <c:pt idx="2378">
                  <c:v>-254</c:v>
                </c:pt>
                <c:pt idx="2379">
                  <c:v>1839</c:v>
                </c:pt>
                <c:pt idx="2380">
                  <c:v>-566</c:v>
                </c:pt>
                <c:pt idx="2381">
                  <c:v>-3509</c:v>
                </c:pt>
                <c:pt idx="2382">
                  <c:v>-579</c:v>
                </c:pt>
                <c:pt idx="2383">
                  <c:v>-4086</c:v>
                </c:pt>
                <c:pt idx="2384">
                  <c:v>-352</c:v>
                </c:pt>
                <c:pt idx="2385">
                  <c:v>-2446</c:v>
                </c:pt>
                <c:pt idx="2386">
                  <c:v>-281</c:v>
                </c:pt>
                <c:pt idx="2387">
                  <c:v>2175</c:v>
                </c:pt>
                <c:pt idx="2388">
                  <c:v>540</c:v>
                </c:pt>
                <c:pt idx="2389">
                  <c:v>7827</c:v>
                </c:pt>
                <c:pt idx="2390">
                  <c:v>1009</c:v>
                </c:pt>
                <c:pt idx="2391">
                  <c:v>14503</c:v>
                </c:pt>
                <c:pt idx="2392">
                  <c:v>16</c:v>
                </c:pt>
                <c:pt idx="2393">
                  <c:v>5907</c:v>
                </c:pt>
                <c:pt idx="2394">
                  <c:v>-893</c:v>
                </c:pt>
                <c:pt idx="2395">
                  <c:v>-2817</c:v>
                </c:pt>
                <c:pt idx="2396">
                  <c:v>-1227</c:v>
                </c:pt>
                <c:pt idx="2397">
                  <c:v>-5092</c:v>
                </c:pt>
                <c:pt idx="2398">
                  <c:v>-823</c:v>
                </c:pt>
                <c:pt idx="2399">
                  <c:v>-4083</c:v>
                </c:pt>
                <c:pt idx="2400">
                  <c:v>-1768</c:v>
                </c:pt>
                <c:pt idx="2401">
                  <c:v>-5728</c:v>
                </c:pt>
                <c:pt idx="2402">
                  <c:v>-1816</c:v>
                </c:pt>
                <c:pt idx="2403">
                  <c:v>-11495</c:v>
                </c:pt>
                <c:pt idx="2404">
                  <c:v>-2316</c:v>
                </c:pt>
                <c:pt idx="2405">
                  <c:v>-14157</c:v>
                </c:pt>
                <c:pt idx="2406">
                  <c:v>-2024</c:v>
                </c:pt>
                <c:pt idx="2407">
                  <c:v>-13495</c:v>
                </c:pt>
                <c:pt idx="2408">
                  <c:v>-1145</c:v>
                </c:pt>
                <c:pt idx="2409">
                  <c:v>-10694</c:v>
                </c:pt>
                <c:pt idx="2410">
                  <c:v>-913</c:v>
                </c:pt>
                <c:pt idx="2411">
                  <c:v>-8156</c:v>
                </c:pt>
                <c:pt idx="2412">
                  <c:v>-827</c:v>
                </c:pt>
                <c:pt idx="2413">
                  <c:v>-6439</c:v>
                </c:pt>
                <c:pt idx="2414">
                  <c:v>-189</c:v>
                </c:pt>
                <c:pt idx="2415">
                  <c:v>-5010</c:v>
                </c:pt>
                <c:pt idx="2416">
                  <c:v>-314</c:v>
                </c:pt>
                <c:pt idx="2417">
                  <c:v>-4994</c:v>
                </c:pt>
                <c:pt idx="2418">
                  <c:v>-86</c:v>
                </c:pt>
                <c:pt idx="2419">
                  <c:v>-4171</c:v>
                </c:pt>
                <c:pt idx="2420">
                  <c:v>459</c:v>
                </c:pt>
                <c:pt idx="2421">
                  <c:v>-2226</c:v>
                </c:pt>
                <c:pt idx="2422">
                  <c:v>669</c:v>
                </c:pt>
                <c:pt idx="2423">
                  <c:v>-1699</c:v>
                </c:pt>
                <c:pt idx="2424">
                  <c:v>413</c:v>
                </c:pt>
                <c:pt idx="2425">
                  <c:v>-952</c:v>
                </c:pt>
                <c:pt idx="2426">
                  <c:v>873</c:v>
                </c:pt>
                <c:pt idx="2427">
                  <c:v>169</c:v>
                </c:pt>
                <c:pt idx="2428">
                  <c:v>1133</c:v>
                </c:pt>
                <c:pt idx="2429">
                  <c:v>85</c:v>
                </c:pt>
                <c:pt idx="2430">
                  <c:v>1335</c:v>
                </c:pt>
                <c:pt idx="2431">
                  <c:v>567</c:v>
                </c:pt>
                <c:pt idx="2432">
                  <c:v>1069</c:v>
                </c:pt>
                <c:pt idx="2433">
                  <c:v>464</c:v>
                </c:pt>
                <c:pt idx="2434">
                  <c:v>1448</c:v>
                </c:pt>
                <c:pt idx="2435">
                  <c:v>1395</c:v>
                </c:pt>
                <c:pt idx="2436">
                  <c:v>1635</c:v>
                </c:pt>
                <c:pt idx="2437">
                  <c:v>1427</c:v>
                </c:pt>
                <c:pt idx="2438">
                  <c:v>1565</c:v>
                </c:pt>
                <c:pt idx="2439">
                  <c:v>1743</c:v>
                </c:pt>
                <c:pt idx="2440">
                  <c:v>1933</c:v>
                </c:pt>
                <c:pt idx="2441">
                  <c:v>1662</c:v>
                </c:pt>
                <c:pt idx="2442">
                  <c:v>1677</c:v>
                </c:pt>
                <c:pt idx="2443">
                  <c:v>1548</c:v>
                </c:pt>
                <c:pt idx="2444">
                  <c:v>1828</c:v>
                </c:pt>
                <c:pt idx="2445">
                  <c:v>732</c:v>
                </c:pt>
                <c:pt idx="2446">
                  <c:v>2006</c:v>
                </c:pt>
                <c:pt idx="2447">
                  <c:v>1860</c:v>
                </c:pt>
                <c:pt idx="2448">
                  <c:v>1883</c:v>
                </c:pt>
                <c:pt idx="2449">
                  <c:v>1156</c:v>
                </c:pt>
                <c:pt idx="2450">
                  <c:v>2448</c:v>
                </c:pt>
                <c:pt idx="2451">
                  <c:v>2638</c:v>
                </c:pt>
                <c:pt idx="2452">
                  <c:v>2131</c:v>
                </c:pt>
                <c:pt idx="2453">
                  <c:v>1633</c:v>
                </c:pt>
                <c:pt idx="2454">
                  <c:v>2256</c:v>
                </c:pt>
                <c:pt idx="2455">
                  <c:v>3776</c:v>
                </c:pt>
                <c:pt idx="2456">
                  <c:v>3442</c:v>
                </c:pt>
                <c:pt idx="2457">
                  <c:v>12780</c:v>
                </c:pt>
                <c:pt idx="2458">
                  <c:v>3237</c:v>
                </c:pt>
                <c:pt idx="2459">
                  <c:v>11279</c:v>
                </c:pt>
                <c:pt idx="2460">
                  <c:v>2669</c:v>
                </c:pt>
                <c:pt idx="2461">
                  <c:v>3799</c:v>
                </c:pt>
                <c:pt idx="2462">
                  <c:v>2395</c:v>
                </c:pt>
                <c:pt idx="2463">
                  <c:v>1883</c:v>
                </c:pt>
                <c:pt idx="2464">
                  <c:v>2058</c:v>
                </c:pt>
                <c:pt idx="2465">
                  <c:v>1166</c:v>
                </c:pt>
                <c:pt idx="2466">
                  <c:v>2082</c:v>
                </c:pt>
                <c:pt idx="2467">
                  <c:v>719</c:v>
                </c:pt>
                <c:pt idx="2468">
                  <c:v>2501</c:v>
                </c:pt>
                <c:pt idx="2469">
                  <c:v>3093</c:v>
                </c:pt>
                <c:pt idx="2470">
                  <c:v>2275</c:v>
                </c:pt>
                <c:pt idx="2471">
                  <c:v>2031</c:v>
                </c:pt>
                <c:pt idx="2472">
                  <c:v>2270</c:v>
                </c:pt>
                <c:pt idx="2473">
                  <c:v>2467</c:v>
                </c:pt>
                <c:pt idx="2474">
                  <c:v>2646</c:v>
                </c:pt>
                <c:pt idx="2475">
                  <c:v>2197</c:v>
                </c:pt>
                <c:pt idx="2476">
                  <c:v>2504</c:v>
                </c:pt>
                <c:pt idx="2477">
                  <c:v>1539</c:v>
                </c:pt>
                <c:pt idx="2478">
                  <c:v>2259</c:v>
                </c:pt>
                <c:pt idx="2479">
                  <c:v>1716</c:v>
                </c:pt>
                <c:pt idx="2480">
                  <c:v>2527</c:v>
                </c:pt>
                <c:pt idx="2481">
                  <c:v>2382</c:v>
                </c:pt>
                <c:pt idx="2482">
                  <c:v>2291</c:v>
                </c:pt>
                <c:pt idx="2483">
                  <c:v>1970</c:v>
                </c:pt>
                <c:pt idx="2484">
                  <c:v>2284</c:v>
                </c:pt>
                <c:pt idx="2485">
                  <c:v>1619</c:v>
                </c:pt>
                <c:pt idx="2486">
                  <c:v>2411</c:v>
                </c:pt>
                <c:pt idx="2487">
                  <c:v>1154</c:v>
                </c:pt>
                <c:pt idx="2488">
                  <c:v>2163</c:v>
                </c:pt>
                <c:pt idx="2489">
                  <c:v>1336</c:v>
                </c:pt>
                <c:pt idx="2490">
                  <c:v>2321</c:v>
                </c:pt>
                <c:pt idx="2491">
                  <c:v>2476</c:v>
                </c:pt>
                <c:pt idx="2492">
                  <c:v>2152</c:v>
                </c:pt>
                <c:pt idx="2493">
                  <c:v>2389</c:v>
                </c:pt>
                <c:pt idx="2494">
                  <c:v>2264</c:v>
                </c:pt>
                <c:pt idx="2495">
                  <c:v>1688</c:v>
                </c:pt>
                <c:pt idx="2496">
                  <c:v>2012</c:v>
                </c:pt>
                <c:pt idx="2497">
                  <c:v>1540</c:v>
                </c:pt>
                <c:pt idx="2498">
                  <c:v>2050</c:v>
                </c:pt>
                <c:pt idx="2499">
                  <c:v>1773</c:v>
                </c:pt>
                <c:pt idx="2500">
                  <c:v>-1432</c:v>
                </c:pt>
                <c:pt idx="2501">
                  <c:v>-3871</c:v>
                </c:pt>
                <c:pt idx="2502">
                  <c:v>-1502</c:v>
                </c:pt>
                <c:pt idx="2503">
                  <c:v>-4562</c:v>
                </c:pt>
                <c:pt idx="2504">
                  <c:v>-889</c:v>
                </c:pt>
                <c:pt idx="2505">
                  <c:v>-2958</c:v>
                </c:pt>
                <c:pt idx="2506">
                  <c:v>-1073</c:v>
                </c:pt>
                <c:pt idx="2507">
                  <c:v>-1644</c:v>
                </c:pt>
                <c:pt idx="2508">
                  <c:v>-875</c:v>
                </c:pt>
                <c:pt idx="2509">
                  <c:v>-2438</c:v>
                </c:pt>
                <c:pt idx="2510">
                  <c:v>-703</c:v>
                </c:pt>
                <c:pt idx="2511">
                  <c:v>-2164</c:v>
                </c:pt>
                <c:pt idx="2512">
                  <c:v>-914</c:v>
                </c:pt>
                <c:pt idx="2513">
                  <c:v>-1465</c:v>
                </c:pt>
                <c:pt idx="2514">
                  <c:v>-503</c:v>
                </c:pt>
                <c:pt idx="2515">
                  <c:v>-1490</c:v>
                </c:pt>
                <c:pt idx="2516">
                  <c:v>-128</c:v>
                </c:pt>
                <c:pt idx="2517">
                  <c:v>-1093</c:v>
                </c:pt>
                <c:pt idx="2518">
                  <c:v>-270</c:v>
                </c:pt>
                <c:pt idx="2519">
                  <c:v>-97</c:v>
                </c:pt>
                <c:pt idx="2520">
                  <c:v>-356</c:v>
                </c:pt>
                <c:pt idx="2521">
                  <c:v>-1059</c:v>
                </c:pt>
                <c:pt idx="2522">
                  <c:v>-219</c:v>
                </c:pt>
                <c:pt idx="2523">
                  <c:v>-884</c:v>
                </c:pt>
                <c:pt idx="2524">
                  <c:v>-469</c:v>
                </c:pt>
                <c:pt idx="2525">
                  <c:v>-605</c:v>
                </c:pt>
                <c:pt idx="2526">
                  <c:v>-42</c:v>
                </c:pt>
                <c:pt idx="2527">
                  <c:v>-358</c:v>
                </c:pt>
                <c:pt idx="2528">
                  <c:v>-162</c:v>
                </c:pt>
                <c:pt idx="2529">
                  <c:v>-757</c:v>
                </c:pt>
                <c:pt idx="2530">
                  <c:v>171</c:v>
                </c:pt>
                <c:pt idx="2531">
                  <c:v>-799</c:v>
                </c:pt>
                <c:pt idx="2532">
                  <c:v>-180</c:v>
                </c:pt>
                <c:pt idx="2533">
                  <c:v>457</c:v>
                </c:pt>
                <c:pt idx="2534">
                  <c:v>-357</c:v>
                </c:pt>
                <c:pt idx="2535">
                  <c:v>-284</c:v>
                </c:pt>
                <c:pt idx="2536">
                  <c:v>-40</c:v>
                </c:pt>
                <c:pt idx="2537">
                  <c:v>-698</c:v>
                </c:pt>
                <c:pt idx="2538">
                  <c:v>-109</c:v>
                </c:pt>
                <c:pt idx="2539">
                  <c:v>-808</c:v>
                </c:pt>
                <c:pt idx="2540">
                  <c:v>-76</c:v>
                </c:pt>
                <c:pt idx="2541">
                  <c:v>-741</c:v>
                </c:pt>
                <c:pt idx="2542">
                  <c:v>-92</c:v>
                </c:pt>
                <c:pt idx="2543">
                  <c:v>-153</c:v>
                </c:pt>
                <c:pt idx="2544">
                  <c:v>220</c:v>
                </c:pt>
                <c:pt idx="2545">
                  <c:v>-441</c:v>
                </c:pt>
                <c:pt idx="2546">
                  <c:v>730</c:v>
                </c:pt>
                <c:pt idx="2547">
                  <c:v>6381</c:v>
                </c:pt>
                <c:pt idx="2548">
                  <c:v>745</c:v>
                </c:pt>
                <c:pt idx="2549">
                  <c:v>5198</c:v>
                </c:pt>
                <c:pt idx="2550">
                  <c:v>397</c:v>
                </c:pt>
                <c:pt idx="2551">
                  <c:v>2002</c:v>
                </c:pt>
                <c:pt idx="2552">
                  <c:v>608</c:v>
                </c:pt>
                <c:pt idx="2553">
                  <c:v>2009</c:v>
                </c:pt>
                <c:pt idx="2554">
                  <c:v>604</c:v>
                </c:pt>
                <c:pt idx="2555">
                  <c:v>2530</c:v>
                </c:pt>
                <c:pt idx="2556">
                  <c:v>420</c:v>
                </c:pt>
                <c:pt idx="2557">
                  <c:v>942</c:v>
                </c:pt>
                <c:pt idx="2558">
                  <c:v>794</c:v>
                </c:pt>
                <c:pt idx="2559">
                  <c:v>1815</c:v>
                </c:pt>
                <c:pt idx="2560">
                  <c:v>904</c:v>
                </c:pt>
                <c:pt idx="2561">
                  <c:v>1418</c:v>
                </c:pt>
                <c:pt idx="2562">
                  <c:v>400</c:v>
                </c:pt>
                <c:pt idx="2563">
                  <c:v>-178</c:v>
                </c:pt>
                <c:pt idx="2564">
                  <c:v>674</c:v>
                </c:pt>
                <c:pt idx="2565">
                  <c:v>1003</c:v>
                </c:pt>
                <c:pt idx="2566">
                  <c:v>68</c:v>
                </c:pt>
                <c:pt idx="2567">
                  <c:v>-1115</c:v>
                </c:pt>
                <c:pt idx="2568">
                  <c:v>474</c:v>
                </c:pt>
                <c:pt idx="2569">
                  <c:v>-618</c:v>
                </c:pt>
                <c:pt idx="2570">
                  <c:v>511</c:v>
                </c:pt>
                <c:pt idx="2571">
                  <c:v>772</c:v>
                </c:pt>
                <c:pt idx="2572">
                  <c:v>638</c:v>
                </c:pt>
                <c:pt idx="2573">
                  <c:v>572</c:v>
                </c:pt>
                <c:pt idx="2574">
                  <c:v>615</c:v>
                </c:pt>
                <c:pt idx="2575">
                  <c:v>652</c:v>
                </c:pt>
                <c:pt idx="2576">
                  <c:v>611</c:v>
                </c:pt>
                <c:pt idx="2577">
                  <c:v>-798</c:v>
                </c:pt>
                <c:pt idx="2578">
                  <c:v>495</c:v>
                </c:pt>
                <c:pt idx="2579">
                  <c:v>164</c:v>
                </c:pt>
                <c:pt idx="2580">
                  <c:v>196</c:v>
                </c:pt>
                <c:pt idx="2581">
                  <c:v>-1163</c:v>
                </c:pt>
                <c:pt idx="2582">
                  <c:v>711</c:v>
                </c:pt>
                <c:pt idx="2583">
                  <c:v>-171</c:v>
                </c:pt>
                <c:pt idx="2584">
                  <c:v>645</c:v>
                </c:pt>
                <c:pt idx="2585">
                  <c:v>-1130</c:v>
                </c:pt>
                <c:pt idx="2586">
                  <c:v>562</c:v>
                </c:pt>
                <c:pt idx="2587">
                  <c:v>-26</c:v>
                </c:pt>
                <c:pt idx="2588">
                  <c:v>573</c:v>
                </c:pt>
                <c:pt idx="2589">
                  <c:v>380</c:v>
                </c:pt>
                <c:pt idx="2590">
                  <c:v>687</c:v>
                </c:pt>
                <c:pt idx="2591">
                  <c:v>-44</c:v>
                </c:pt>
                <c:pt idx="2592">
                  <c:v>590</c:v>
                </c:pt>
                <c:pt idx="2593">
                  <c:v>478</c:v>
                </c:pt>
                <c:pt idx="2594">
                  <c:v>554</c:v>
                </c:pt>
                <c:pt idx="2595">
                  <c:v>348</c:v>
                </c:pt>
                <c:pt idx="2596">
                  <c:v>564</c:v>
                </c:pt>
                <c:pt idx="2597">
                  <c:v>436</c:v>
                </c:pt>
                <c:pt idx="2598">
                  <c:v>913</c:v>
                </c:pt>
                <c:pt idx="2599">
                  <c:v>760</c:v>
                </c:pt>
                <c:pt idx="2600">
                  <c:v>583</c:v>
                </c:pt>
                <c:pt idx="2601">
                  <c:v>777</c:v>
                </c:pt>
                <c:pt idx="2602">
                  <c:v>744</c:v>
                </c:pt>
                <c:pt idx="2603">
                  <c:v>835</c:v>
                </c:pt>
                <c:pt idx="2604">
                  <c:v>649</c:v>
                </c:pt>
                <c:pt idx="2605">
                  <c:v>747</c:v>
                </c:pt>
                <c:pt idx="2606">
                  <c:v>675</c:v>
                </c:pt>
                <c:pt idx="2607">
                  <c:v>293</c:v>
                </c:pt>
                <c:pt idx="2608">
                  <c:v>591</c:v>
                </c:pt>
                <c:pt idx="2609">
                  <c:v>666</c:v>
                </c:pt>
                <c:pt idx="2610">
                  <c:v>76</c:v>
                </c:pt>
                <c:pt idx="2611">
                  <c:v>-587</c:v>
                </c:pt>
                <c:pt idx="2612">
                  <c:v>362</c:v>
                </c:pt>
                <c:pt idx="2613">
                  <c:v>830</c:v>
                </c:pt>
                <c:pt idx="2614">
                  <c:v>294</c:v>
                </c:pt>
                <c:pt idx="2615">
                  <c:v>-870</c:v>
                </c:pt>
                <c:pt idx="2616">
                  <c:v>748</c:v>
                </c:pt>
                <c:pt idx="2617">
                  <c:v>709</c:v>
                </c:pt>
                <c:pt idx="2618">
                  <c:v>539</c:v>
                </c:pt>
                <c:pt idx="2619">
                  <c:v>529</c:v>
                </c:pt>
                <c:pt idx="2620">
                  <c:v>561</c:v>
                </c:pt>
                <c:pt idx="2621">
                  <c:v>1152</c:v>
                </c:pt>
                <c:pt idx="2622">
                  <c:v>550</c:v>
                </c:pt>
                <c:pt idx="2623">
                  <c:v>-64</c:v>
                </c:pt>
                <c:pt idx="2624">
                  <c:v>876</c:v>
                </c:pt>
                <c:pt idx="2625">
                  <c:v>590</c:v>
                </c:pt>
                <c:pt idx="2626">
                  <c:v>403</c:v>
                </c:pt>
                <c:pt idx="2627">
                  <c:v>-565</c:v>
                </c:pt>
                <c:pt idx="2628">
                  <c:v>486</c:v>
                </c:pt>
                <c:pt idx="2629">
                  <c:v>-49</c:v>
                </c:pt>
                <c:pt idx="2630">
                  <c:v>376</c:v>
                </c:pt>
                <c:pt idx="2631">
                  <c:v>-158</c:v>
                </c:pt>
                <c:pt idx="2632">
                  <c:v>197</c:v>
                </c:pt>
                <c:pt idx="2633">
                  <c:v>235</c:v>
                </c:pt>
                <c:pt idx="2634">
                  <c:v>216</c:v>
                </c:pt>
                <c:pt idx="2635">
                  <c:v>167</c:v>
                </c:pt>
                <c:pt idx="2636">
                  <c:v>581</c:v>
                </c:pt>
                <c:pt idx="2637">
                  <c:v>519</c:v>
                </c:pt>
                <c:pt idx="2638">
                  <c:v>449</c:v>
                </c:pt>
                <c:pt idx="2639">
                  <c:v>-932</c:v>
                </c:pt>
                <c:pt idx="2640">
                  <c:v>370</c:v>
                </c:pt>
                <c:pt idx="2641">
                  <c:v>-880</c:v>
                </c:pt>
                <c:pt idx="2642">
                  <c:v>219</c:v>
                </c:pt>
                <c:pt idx="2643">
                  <c:v>-429</c:v>
                </c:pt>
                <c:pt idx="2644">
                  <c:v>303</c:v>
                </c:pt>
                <c:pt idx="2645">
                  <c:v>-515</c:v>
                </c:pt>
                <c:pt idx="2646">
                  <c:v>325</c:v>
                </c:pt>
                <c:pt idx="2647">
                  <c:v>-168</c:v>
                </c:pt>
                <c:pt idx="2648">
                  <c:v>418</c:v>
                </c:pt>
                <c:pt idx="2649">
                  <c:v>-728</c:v>
                </c:pt>
                <c:pt idx="2650">
                  <c:v>212</c:v>
                </c:pt>
                <c:pt idx="2651">
                  <c:v>297</c:v>
                </c:pt>
                <c:pt idx="2652">
                  <c:v>488</c:v>
                </c:pt>
                <c:pt idx="2653">
                  <c:v>380</c:v>
                </c:pt>
                <c:pt idx="2654">
                  <c:v>382</c:v>
                </c:pt>
                <c:pt idx="2655">
                  <c:v>433</c:v>
                </c:pt>
                <c:pt idx="2656">
                  <c:v>369</c:v>
                </c:pt>
                <c:pt idx="2657">
                  <c:v>172</c:v>
                </c:pt>
                <c:pt idx="2658">
                  <c:v>143</c:v>
                </c:pt>
                <c:pt idx="2659">
                  <c:v>-563</c:v>
                </c:pt>
                <c:pt idx="2660">
                  <c:v>322</c:v>
                </c:pt>
                <c:pt idx="2661">
                  <c:v>-195</c:v>
                </c:pt>
                <c:pt idx="2662">
                  <c:v>428</c:v>
                </c:pt>
                <c:pt idx="2663">
                  <c:v>863</c:v>
                </c:pt>
                <c:pt idx="2664">
                  <c:v>202</c:v>
                </c:pt>
                <c:pt idx="2665">
                  <c:v>15</c:v>
                </c:pt>
                <c:pt idx="2666">
                  <c:v>250</c:v>
                </c:pt>
                <c:pt idx="2667">
                  <c:v>-812</c:v>
                </c:pt>
                <c:pt idx="2668">
                  <c:v>491</c:v>
                </c:pt>
                <c:pt idx="2669">
                  <c:v>717</c:v>
                </c:pt>
                <c:pt idx="2670">
                  <c:v>233</c:v>
                </c:pt>
                <c:pt idx="2671">
                  <c:v>-149</c:v>
                </c:pt>
                <c:pt idx="2672">
                  <c:v>291</c:v>
                </c:pt>
                <c:pt idx="2673">
                  <c:v>-197</c:v>
                </c:pt>
                <c:pt idx="2674">
                  <c:v>366</c:v>
                </c:pt>
                <c:pt idx="2675">
                  <c:v>290</c:v>
                </c:pt>
                <c:pt idx="2676">
                  <c:v>598</c:v>
                </c:pt>
                <c:pt idx="2677">
                  <c:v>1087</c:v>
                </c:pt>
                <c:pt idx="2678">
                  <c:v>374</c:v>
                </c:pt>
                <c:pt idx="2679">
                  <c:v>1577</c:v>
                </c:pt>
                <c:pt idx="2680">
                  <c:v>25</c:v>
                </c:pt>
                <c:pt idx="2681">
                  <c:v>1171</c:v>
                </c:pt>
                <c:pt idx="2682">
                  <c:v>686</c:v>
                </c:pt>
                <c:pt idx="2683">
                  <c:v>1365</c:v>
                </c:pt>
                <c:pt idx="2684">
                  <c:v>372</c:v>
                </c:pt>
                <c:pt idx="2685">
                  <c:v>383</c:v>
                </c:pt>
                <c:pt idx="2686">
                  <c:v>88</c:v>
                </c:pt>
                <c:pt idx="2687">
                  <c:v>-623</c:v>
                </c:pt>
                <c:pt idx="2688">
                  <c:v>425</c:v>
                </c:pt>
                <c:pt idx="2689">
                  <c:v>-151</c:v>
                </c:pt>
                <c:pt idx="2690">
                  <c:v>432</c:v>
                </c:pt>
                <c:pt idx="2691">
                  <c:v>-339</c:v>
                </c:pt>
                <c:pt idx="2692">
                  <c:v>-105</c:v>
                </c:pt>
                <c:pt idx="2693">
                  <c:v>-404</c:v>
                </c:pt>
                <c:pt idx="2694">
                  <c:v>44</c:v>
                </c:pt>
                <c:pt idx="2695">
                  <c:v>-97</c:v>
                </c:pt>
                <c:pt idx="2696">
                  <c:v>408</c:v>
                </c:pt>
                <c:pt idx="2697">
                  <c:v>-306</c:v>
                </c:pt>
                <c:pt idx="2698">
                  <c:v>97</c:v>
                </c:pt>
                <c:pt idx="2699">
                  <c:v>1047</c:v>
                </c:pt>
                <c:pt idx="2700">
                  <c:v>227</c:v>
                </c:pt>
                <c:pt idx="2701">
                  <c:v>711</c:v>
                </c:pt>
                <c:pt idx="2702">
                  <c:v>63</c:v>
                </c:pt>
                <c:pt idx="2703">
                  <c:v>671</c:v>
                </c:pt>
                <c:pt idx="2704">
                  <c:v>-57</c:v>
                </c:pt>
                <c:pt idx="2705">
                  <c:v>184</c:v>
                </c:pt>
                <c:pt idx="2706">
                  <c:v>-155</c:v>
                </c:pt>
                <c:pt idx="2707">
                  <c:v>-222</c:v>
                </c:pt>
                <c:pt idx="2708">
                  <c:v>-131</c:v>
                </c:pt>
                <c:pt idx="2709">
                  <c:v>73</c:v>
                </c:pt>
                <c:pt idx="2710">
                  <c:v>-279</c:v>
                </c:pt>
                <c:pt idx="2711">
                  <c:v>-342</c:v>
                </c:pt>
                <c:pt idx="2712">
                  <c:v>-263</c:v>
                </c:pt>
                <c:pt idx="2713">
                  <c:v>-620</c:v>
                </c:pt>
                <c:pt idx="2714">
                  <c:v>-323</c:v>
                </c:pt>
                <c:pt idx="2715">
                  <c:v>-51</c:v>
                </c:pt>
                <c:pt idx="2716">
                  <c:v>-300</c:v>
                </c:pt>
                <c:pt idx="2717">
                  <c:v>-656</c:v>
                </c:pt>
                <c:pt idx="2718">
                  <c:v>-352</c:v>
                </c:pt>
                <c:pt idx="2719">
                  <c:v>-218</c:v>
                </c:pt>
                <c:pt idx="2720">
                  <c:v>-383</c:v>
                </c:pt>
                <c:pt idx="2721">
                  <c:v>-1184</c:v>
                </c:pt>
                <c:pt idx="2722">
                  <c:v>-265</c:v>
                </c:pt>
                <c:pt idx="2723">
                  <c:v>-1580</c:v>
                </c:pt>
                <c:pt idx="2724">
                  <c:v>401</c:v>
                </c:pt>
                <c:pt idx="2725">
                  <c:v>2870</c:v>
                </c:pt>
                <c:pt idx="2726">
                  <c:v>40</c:v>
                </c:pt>
                <c:pt idx="2727">
                  <c:v>3826</c:v>
                </c:pt>
                <c:pt idx="2728">
                  <c:v>48</c:v>
                </c:pt>
                <c:pt idx="2729">
                  <c:v>2277</c:v>
                </c:pt>
                <c:pt idx="2730">
                  <c:v>-165</c:v>
                </c:pt>
                <c:pt idx="2731">
                  <c:v>1984</c:v>
                </c:pt>
                <c:pt idx="2732">
                  <c:v>-349</c:v>
                </c:pt>
                <c:pt idx="2733">
                  <c:v>-2683</c:v>
                </c:pt>
                <c:pt idx="2734">
                  <c:v>-312</c:v>
                </c:pt>
                <c:pt idx="2735">
                  <c:v>-2901</c:v>
                </c:pt>
                <c:pt idx="2736">
                  <c:v>-380</c:v>
                </c:pt>
                <c:pt idx="2737">
                  <c:v>-1583</c:v>
                </c:pt>
                <c:pt idx="2738">
                  <c:v>-910</c:v>
                </c:pt>
                <c:pt idx="2739">
                  <c:v>-1987</c:v>
                </c:pt>
                <c:pt idx="2740">
                  <c:v>-545</c:v>
                </c:pt>
                <c:pt idx="2741">
                  <c:v>-1982</c:v>
                </c:pt>
                <c:pt idx="2742">
                  <c:v>-622</c:v>
                </c:pt>
                <c:pt idx="2743">
                  <c:v>-1701</c:v>
                </c:pt>
                <c:pt idx="2744">
                  <c:v>-324</c:v>
                </c:pt>
                <c:pt idx="2745">
                  <c:v>72</c:v>
                </c:pt>
                <c:pt idx="2746">
                  <c:v>14</c:v>
                </c:pt>
                <c:pt idx="2747">
                  <c:v>3668</c:v>
                </c:pt>
                <c:pt idx="2748">
                  <c:v>-278</c:v>
                </c:pt>
                <c:pt idx="2749">
                  <c:v>2043</c:v>
                </c:pt>
                <c:pt idx="2750">
                  <c:v>-180</c:v>
                </c:pt>
                <c:pt idx="2751">
                  <c:v>1293</c:v>
                </c:pt>
                <c:pt idx="2752">
                  <c:v>-289</c:v>
                </c:pt>
                <c:pt idx="2753">
                  <c:v>505</c:v>
                </c:pt>
                <c:pt idx="2754">
                  <c:v>-292</c:v>
                </c:pt>
                <c:pt idx="2755">
                  <c:v>78</c:v>
                </c:pt>
                <c:pt idx="2756">
                  <c:v>-648</c:v>
                </c:pt>
                <c:pt idx="2757">
                  <c:v>-61</c:v>
                </c:pt>
                <c:pt idx="2758">
                  <c:v>-182</c:v>
                </c:pt>
                <c:pt idx="2759">
                  <c:v>977</c:v>
                </c:pt>
                <c:pt idx="2760">
                  <c:v>-329</c:v>
                </c:pt>
                <c:pt idx="2761">
                  <c:v>336</c:v>
                </c:pt>
                <c:pt idx="2762">
                  <c:v>-729</c:v>
                </c:pt>
                <c:pt idx="2763">
                  <c:v>-400</c:v>
                </c:pt>
                <c:pt idx="2764">
                  <c:v>-637</c:v>
                </c:pt>
                <c:pt idx="2765">
                  <c:v>656</c:v>
                </c:pt>
                <c:pt idx="2766">
                  <c:v>88</c:v>
                </c:pt>
                <c:pt idx="2767">
                  <c:v>3625</c:v>
                </c:pt>
                <c:pt idx="2768">
                  <c:v>328</c:v>
                </c:pt>
                <c:pt idx="2769">
                  <c:v>7521</c:v>
                </c:pt>
                <c:pt idx="2770">
                  <c:v>1059</c:v>
                </c:pt>
                <c:pt idx="2771">
                  <c:v>13583</c:v>
                </c:pt>
                <c:pt idx="2772">
                  <c:v>93</c:v>
                </c:pt>
                <c:pt idx="2773">
                  <c:v>6583</c:v>
                </c:pt>
                <c:pt idx="2774">
                  <c:v>-1263</c:v>
                </c:pt>
                <c:pt idx="2775">
                  <c:v>-1946</c:v>
                </c:pt>
                <c:pt idx="2776">
                  <c:v>-1320</c:v>
                </c:pt>
                <c:pt idx="2777">
                  <c:v>-3986</c:v>
                </c:pt>
                <c:pt idx="2778">
                  <c:v>-1374</c:v>
                </c:pt>
                <c:pt idx="2779">
                  <c:v>-4114</c:v>
                </c:pt>
                <c:pt idx="2780">
                  <c:v>-1359</c:v>
                </c:pt>
                <c:pt idx="2781">
                  <c:v>-2272</c:v>
                </c:pt>
                <c:pt idx="2782">
                  <c:v>-861</c:v>
                </c:pt>
                <c:pt idx="2783">
                  <c:v>1070</c:v>
                </c:pt>
                <c:pt idx="2784">
                  <c:v>-164</c:v>
                </c:pt>
                <c:pt idx="2785">
                  <c:v>7642</c:v>
                </c:pt>
                <c:pt idx="2786">
                  <c:v>-380</c:v>
                </c:pt>
                <c:pt idx="2787">
                  <c:v>8193</c:v>
                </c:pt>
                <c:pt idx="2788">
                  <c:v>-1322</c:v>
                </c:pt>
                <c:pt idx="2789">
                  <c:v>-2131</c:v>
                </c:pt>
                <c:pt idx="2790">
                  <c:v>-1988</c:v>
                </c:pt>
                <c:pt idx="2791">
                  <c:v>-6408</c:v>
                </c:pt>
                <c:pt idx="2792">
                  <c:v>-1984</c:v>
                </c:pt>
                <c:pt idx="2793">
                  <c:v>-6992</c:v>
                </c:pt>
                <c:pt idx="2794">
                  <c:v>-1803</c:v>
                </c:pt>
                <c:pt idx="2795">
                  <c:v>-5320</c:v>
                </c:pt>
                <c:pt idx="2796">
                  <c:v>-1972</c:v>
                </c:pt>
                <c:pt idx="2797">
                  <c:v>-4215</c:v>
                </c:pt>
                <c:pt idx="2798">
                  <c:v>-935</c:v>
                </c:pt>
                <c:pt idx="2799">
                  <c:v>1729</c:v>
                </c:pt>
                <c:pt idx="2800">
                  <c:v>-423</c:v>
                </c:pt>
                <c:pt idx="2801">
                  <c:v>8858</c:v>
                </c:pt>
                <c:pt idx="2802">
                  <c:v>-886</c:v>
                </c:pt>
                <c:pt idx="2803">
                  <c:v>5092</c:v>
                </c:pt>
                <c:pt idx="2804">
                  <c:v>-1046</c:v>
                </c:pt>
                <c:pt idx="2805">
                  <c:v>320</c:v>
                </c:pt>
                <c:pt idx="2806">
                  <c:v>-1530</c:v>
                </c:pt>
                <c:pt idx="2807">
                  <c:v>-686</c:v>
                </c:pt>
                <c:pt idx="2808">
                  <c:v>-1516</c:v>
                </c:pt>
                <c:pt idx="2809">
                  <c:v>-538</c:v>
                </c:pt>
                <c:pt idx="2810">
                  <c:v>-1323</c:v>
                </c:pt>
                <c:pt idx="2811">
                  <c:v>-1282</c:v>
                </c:pt>
                <c:pt idx="2812">
                  <c:v>-1424</c:v>
                </c:pt>
                <c:pt idx="2813">
                  <c:v>324</c:v>
                </c:pt>
                <c:pt idx="2814">
                  <c:v>-1684</c:v>
                </c:pt>
                <c:pt idx="2815">
                  <c:v>-1974</c:v>
                </c:pt>
                <c:pt idx="2816">
                  <c:v>-2210</c:v>
                </c:pt>
                <c:pt idx="2817">
                  <c:v>-4017</c:v>
                </c:pt>
                <c:pt idx="2818">
                  <c:v>-2043</c:v>
                </c:pt>
                <c:pt idx="2819">
                  <c:v>-4009</c:v>
                </c:pt>
                <c:pt idx="2820">
                  <c:v>-1866</c:v>
                </c:pt>
                <c:pt idx="2821">
                  <c:v>-4459</c:v>
                </c:pt>
                <c:pt idx="2822">
                  <c:v>-1817</c:v>
                </c:pt>
                <c:pt idx="2823">
                  <c:v>-4990</c:v>
                </c:pt>
                <c:pt idx="2824">
                  <c:v>-1807</c:v>
                </c:pt>
                <c:pt idx="2825">
                  <c:v>-3872</c:v>
                </c:pt>
                <c:pt idx="2826">
                  <c:v>-1678</c:v>
                </c:pt>
                <c:pt idx="2827">
                  <c:v>-4237</c:v>
                </c:pt>
                <c:pt idx="2828">
                  <c:v>-2009</c:v>
                </c:pt>
                <c:pt idx="2829">
                  <c:v>-3261</c:v>
                </c:pt>
                <c:pt idx="2830">
                  <c:v>-1828</c:v>
                </c:pt>
                <c:pt idx="2831">
                  <c:v>-3018</c:v>
                </c:pt>
                <c:pt idx="2832">
                  <c:v>-1592</c:v>
                </c:pt>
                <c:pt idx="2833">
                  <c:v>-2489</c:v>
                </c:pt>
                <c:pt idx="2834">
                  <c:v>-1753</c:v>
                </c:pt>
                <c:pt idx="2835">
                  <c:v>-5336</c:v>
                </c:pt>
                <c:pt idx="2836">
                  <c:v>-1662</c:v>
                </c:pt>
                <c:pt idx="2837">
                  <c:v>-6301</c:v>
                </c:pt>
                <c:pt idx="2838">
                  <c:v>-1579</c:v>
                </c:pt>
                <c:pt idx="2839">
                  <c:v>-5865</c:v>
                </c:pt>
                <c:pt idx="2840">
                  <c:v>-1534</c:v>
                </c:pt>
                <c:pt idx="2841">
                  <c:v>-3944</c:v>
                </c:pt>
                <c:pt idx="2842">
                  <c:v>-592</c:v>
                </c:pt>
                <c:pt idx="2843">
                  <c:v>2810</c:v>
                </c:pt>
                <c:pt idx="2844">
                  <c:v>-561</c:v>
                </c:pt>
                <c:pt idx="2845">
                  <c:v>2915</c:v>
                </c:pt>
                <c:pt idx="2846">
                  <c:v>-759</c:v>
                </c:pt>
                <c:pt idx="2847">
                  <c:v>-109</c:v>
                </c:pt>
                <c:pt idx="2848">
                  <c:v>-807</c:v>
                </c:pt>
                <c:pt idx="2849">
                  <c:v>-1002</c:v>
                </c:pt>
                <c:pt idx="2850">
                  <c:v>-297</c:v>
                </c:pt>
                <c:pt idx="2851">
                  <c:v>393</c:v>
                </c:pt>
                <c:pt idx="2852">
                  <c:v>-446</c:v>
                </c:pt>
                <c:pt idx="2853">
                  <c:v>984</c:v>
                </c:pt>
                <c:pt idx="2854">
                  <c:v>-268</c:v>
                </c:pt>
                <c:pt idx="2855">
                  <c:v>1141</c:v>
                </c:pt>
                <c:pt idx="2856">
                  <c:v>-621</c:v>
                </c:pt>
                <c:pt idx="2857">
                  <c:v>811</c:v>
                </c:pt>
                <c:pt idx="2858">
                  <c:v>-442</c:v>
                </c:pt>
                <c:pt idx="2859">
                  <c:v>340</c:v>
                </c:pt>
                <c:pt idx="2860">
                  <c:v>-322</c:v>
                </c:pt>
                <c:pt idx="2861">
                  <c:v>-731</c:v>
                </c:pt>
                <c:pt idx="2862">
                  <c:v>-294</c:v>
                </c:pt>
                <c:pt idx="2863">
                  <c:v>-448</c:v>
                </c:pt>
                <c:pt idx="2864">
                  <c:v>-273</c:v>
                </c:pt>
                <c:pt idx="2865">
                  <c:v>-1725</c:v>
                </c:pt>
                <c:pt idx="2866">
                  <c:v>-224</c:v>
                </c:pt>
                <c:pt idx="2867">
                  <c:v>-2038</c:v>
                </c:pt>
                <c:pt idx="2868">
                  <c:v>-231</c:v>
                </c:pt>
                <c:pt idx="2869">
                  <c:v>25</c:v>
                </c:pt>
                <c:pt idx="2870">
                  <c:v>427</c:v>
                </c:pt>
                <c:pt idx="2871">
                  <c:v>1118</c:v>
                </c:pt>
                <c:pt idx="2872">
                  <c:v>-331</c:v>
                </c:pt>
                <c:pt idx="2873">
                  <c:v>-181</c:v>
                </c:pt>
                <c:pt idx="2874">
                  <c:v>-280</c:v>
                </c:pt>
                <c:pt idx="2875">
                  <c:v>-510</c:v>
                </c:pt>
                <c:pt idx="2876">
                  <c:v>-25</c:v>
                </c:pt>
                <c:pt idx="2877">
                  <c:v>-1894</c:v>
                </c:pt>
                <c:pt idx="2878">
                  <c:v>-35</c:v>
                </c:pt>
                <c:pt idx="2879">
                  <c:v>-1592</c:v>
                </c:pt>
                <c:pt idx="2880">
                  <c:v>-289</c:v>
                </c:pt>
                <c:pt idx="2881">
                  <c:v>-1740</c:v>
                </c:pt>
                <c:pt idx="2882">
                  <c:v>48</c:v>
                </c:pt>
                <c:pt idx="2883">
                  <c:v>-1188</c:v>
                </c:pt>
                <c:pt idx="2884">
                  <c:v>-200</c:v>
                </c:pt>
                <c:pt idx="2885">
                  <c:v>-814</c:v>
                </c:pt>
                <c:pt idx="2886">
                  <c:v>99</c:v>
                </c:pt>
                <c:pt idx="2887">
                  <c:v>-298</c:v>
                </c:pt>
                <c:pt idx="2888">
                  <c:v>263</c:v>
                </c:pt>
                <c:pt idx="2889">
                  <c:v>-885</c:v>
                </c:pt>
                <c:pt idx="2890">
                  <c:v>209</c:v>
                </c:pt>
                <c:pt idx="2891">
                  <c:v>-999</c:v>
                </c:pt>
                <c:pt idx="2892">
                  <c:v>-43</c:v>
                </c:pt>
                <c:pt idx="2893">
                  <c:v>-268</c:v>
                </c:pt>
                <c:pt idx="2894">
                  <c:v>85</c:v>
                </c:pt>
                <c:pt idx="2895">
                  <c:v>-491</c:v>
                </c:pt>
                <c:pt idx="2896">
                  <c:v>128</c:v>
                </c:pt>
                <c:pt idx="2897">
                  <c:v>-1132</c:v>
                </c:pt>
                <c:pt idx="2898">
                  <c:v>66</c:v>
                </c:pt>
                <c:pt idx="2899">
                  <c:v>-964</c:v>
                </c:pt>
                <c:pt idx="2900">
                  <c:v>108</c:v>
                </c:pt>
                <c:pt idx="2901">
                  <c:v>-1778</c:v>
                </c:pt>
                <c:pt idx="2902">
                  <c:v>390</c:v>
                </c:pt>
                <c:pt idx="2903">
                  <c:v>-594</c:v>
                </c:pt>
                <c:pt idx="2904">
                  <c:v>519</c:v>
                </c:pt>
                <c:pt idx="2905">
                  <c:v>-1578</c:v>
                </c:pt>
                <c:pt idx="2906">
                  <c:v>486</c:v>
                </c:pt>
                <c:pt idx="2907">
                  <c:v>310</c:v>
                </c:pt>
                <c:pt idx="2908">
                  <c:v>288</c:v>
                </c:pt>
                <c:pt idx="2909">
                  <c:v>-223</c:v>
                </c:pt>
                <c:pt idx="2910">
                  <c:v>462</c:v>
                </c:pt>
                <c:pt idx="2911">
                  <c:v>3</c:v>
                </c:pt>
                <c:pt idx="2912">
                  <c:v>579</c:v>
                </c:pt>
                <c:pt idx="2913">
                  <c:v>45</c:v>
                </c:pt>
                <c:pt idx="2914">
                  <c:v>600</c:v>
                </c:pt>
                <c:pt idx="2915">
                  <c:v>-959</c:v>
                </c:pt>
                <c:pt idx="2916">
                  <c:v>171</c:v>
                </c:pt>
                <c:pt idx="2917">
                  <c:v>-449</c:v>
                </c:pt>
                <c:pt idx="2918">
                  <c:v>205</c:v>
                </c:pt>
                <c:pt idx="2919">
                  <c:v>-1045</c:v>
                </c:pt>
                <c:pt idx="2920">
                  <c:v>521</c:v>
                </c:pt>
                <c:pt idx="2921">
                  <c:v>-1358</c:v>
                </c:pt>
                <c:pt idx="2922">
                  <c:v>571</c:v>
                </c:pt>
                <c:pt idx="2923">
                  <c:v>-571</c:v>
                </c:pt>
                <c:pt idx="2924">
                  <c:v>669</c:v>
                </c:pt>
                <c:pt idx="2925">
                  <c:v>-1506</c:v>
                </c:pt>
                <c:pt idx="2926">
                  <c:v>460</c:v>
                </c:pt>
                <c:pt idx="2927">
                  <c:v>-100</c:v>
                </c:pt>
                <c:pt idx="2928">
                  <c:v>694</c:v>
                </c:pt>
                <c:pt idx="2929">
                  <c:v>299</c:v>
                </c:pt>
                <c:pt idx="2930">
                  <c:v>471</c:v>
                </c:pt>
                <c:pt idx="2931">
                  <c:v>489</c:v>
                </c:pt>
                <c:pt idx="2932">
                  <c:v>701</c:v>
                </c:pt>
                <c:pt idx="2933">
                  <c:v>-577</c:v>
                </c:pt>
                <c:pt idx="2934">
                  <c:v>720</c:v>
                </c:pt>
                <c:pt idx="2935">
                  <c:v>-54</c:v>
                </c:pt>
                <c:pt idx="2936">
                  <c:v>682</c:v>
                </c:pt>
                <c:pt idx="2937">
                  <c:v>285</c:v>
                </c:pt>
                <c:pt idx="2938">
                  <c:v>668</c:v>
                </c:pt>
                <c:pt idx="2939">
                  <c:v>-618</c:v>
                </c:pt>
                <c:pt idx="2940">
                  <c:v>557</c:v>
                </c:pt>
                <c:pt idx="2941">
                  <c:v>296</c:v>
                </c:pt>
                <c:pt idx="2942">
                  <c:v>582</c:v>
                </c:pt>
                <c:pt idx="2943">
                  <c:v>598</c:v>
                </c:pt>
                <c:pt idx="2944">
                  <c:v>257</c:v>
                </c:pt>
                <c:pt idx="2945">
                  <c:v>-483</c:v>
                </c:pt>
                <c:pt idx="2946">
                  <c:v>727</c:v>
                </c:pt>
                <c:pt idx="2947">
                  <c:v>599</c:v>
                </c:pt>
                <c:pt idx="2948">
                  <c:v>720</c:v>
                </c:pt>
                <c:pt idx="2949">
                  <c:v>1405</c:v>
                </c:pt>
                <c:pt idx="2950">
                  <c:v>882</c:v>
                </c:pt>
                <c:pt idx="2951">
                  <c:v>740</c:v>
                </c:pt>
                <c:pt idx="2952">
                  <c:v>483</c:v>
                </c:pt>
                <c:pt idx="2953">
                  <c:v>-50</c:v>
                </c:pt>
                <c:pt idx="2954">
                  <c:v>654</c:v>
                </c:pt>
                <c:pt idx="2955">
                  <c:v>363</c:v>
                </c:pt>
                <c:pt idx="2956">
                  <c:v>760</c:v>
                </c:pt>
                <c:pt idx="2957">
                  <c:v>-104</c:v>
                </c:pt>
                <c:pt idx="2958">
                  <c:v>524</c:v>
                </c:pt>
                <c:pt idx="2959">
                  <c:v>519</c:v>
                </c:pt>
                <c:pt idx="2960">
                  <c:v>853</c:v>
                </c:pt>
                <c:pt idx="2961">
                  <c:v>301</c:v>
                </c:pt>
                <c:pt idx="2962">
                  <c:v>321</c:v>
                </c:pt>
                <c:pt idx="2963">
                  <c:v>400</c:v>
                </c:pt>
                <c:pt idx="2964">
                  <c:v>579</c:v>
                </c:pt>
                <c:pt idx="2965">
                  <c:v>1726</c:v>
                </c:pt>
                <c:pt idx="2966">
                  <c:v>387</c:v>
                </c:pt>
                <c:pt idx="2967">
                  <c:v>2407</c:v>
                </c:pt>
                <c:pt idx="2968">
                  <c:v>582</c:v>
                </c:pt>
                <c:pt idx="2969">
                  <c:v>2104</c:v>
                </c:pt>
                <c:pt idx="2970">
                  <c:v>185</c:v>
                </c:pt>
                <c:pt idx="2971">
                  <c:v>1362</c:v>
                </c:pt>
                <c:pt idx="2972">
                  <c:v>556</c:v>
                </c:pt>
                <c:pt idx="2973">
                  <c:v>944</c:v>
                </c:pt>
                <c:pt idx="2974">
                  <c:v>279</c:v>
                </c:pt>
                <c:pt idx="2975">
                  <c:v>-562</c:v>
                </c:pt>
                <c:pt idx="2976">
                  <c:v>282</c:v>
                </c:pt>
                <c:pt idx="2977">
                  <c:v>-219</c:v>
                </c:pt>
                <c:pt idx="2978">
                  <c:v>405</c:v>
                </c:pt>
                <c:pt idx="2979">
                  <c:v>-577</c:v>
                </c:pt>
                <c:pt idx="2980">
                  <c:v>394</c:v>
                </c:pt>
                <c:pt idx="2981">
                  <c:v>458</c:v>
                </c:pt>
                <c:pt idx="2982">
                  <c:v>151</c:v>
                </c:pt>
                <c:pt idx="2983">
                  <c:v>-847</c:v>
                </c:pt>
                <c:pt idx="2984">
                  <c:v>252</c:v>
                </c:pt>
                <c:pt idx="2985">
                  <c:v>227</c:v>
                </c:pt>
                <c:pt idx="2986">
                  <c:v>351</c:v>
                </c:pt>
                <c:pt idx="2987">
                  <c:v>-266</c:v>
                </c:pt>
                <c:pt idx="2988">
                  <c:v>-147</c:v>
                </c:pt>
                <c:pt idx="2989">
                  <c:v>-787</c:v>
                </c:pt>
                <c:pt idx="2990">
                  <c:v>-150</c:v>
                </c:pt>
                <c:pt idx="2991">
                  <c:v>-549</c:v>
                </c:pt>
                <c:pt idx="2992">
                  <c:v>-175</c:v>
                </c:pt>
                <c:pt idx="2993">
                  <c:v>-1451</c:v>
                </c:pt>
                <c:pt idx="2994">
                  <c:v>150</c:v>
                </c:pt>
                <c:pt idx="2995">
                  <c:v>-342</c:v>
                </c:pt>
                <c:pt idx="2996">
                  <c:v>231</c:v>
                </c:pt>
                <c:pt idx="2997">
                  <c:v>-300</c:v>
                </c:pt>
                <c:pt idx="2998">
                  <c:v>-14</c:v>
                </c:pt>
                <c:pt idx="2999">
                  <c:v>-788</c:v>
                </c:pt>
                <c:pt idx="3000">
                  <c:v>412</c:v>
                </c:pt>
                <c:pt idx="3001">
                  <c:v>-424</c:v>
                </c:pt>
                <c:pt idx="3002">
                  <c:v>85</c:v>
                </c:pt>
                <c:pt idx="3003">
                  <c:v>-921</c:v>
                </c:pt>
                <c:pt idx="3004">
                  <c:v>-186</c:v>
                </c:pt>
                <c:pt idx="3005">
                  <c:v>-832</c:v>
                </c:pt>
                <c:pt idx="3006">
                  <c:v>88</c:v>
                </c:pt>
                <c:pt idx="3007">
                  <c:v>-618</c:v>
                </c:pt>
                <c:pt idx="3008">
                  <c:v>-274</c:v>
                </c:pt>
                <c:pt idx="3009">
                  <c:v>-955</c:v>
                </c:pt>
                <c:pt idx="3010">
                  <c:v>331</c:v>
                </c:pt>
                <c:pt idx="3011">
                  <c:v>-539</c:v>
                </c:pt>
                <c:pt idx="3012">
                  <c:v>-70</c:v>
                </c:pt>
                <c:pt idx="3013">
                  <c:v>-513</c:v>
                </c:pt>
                <c:pt idx="3014">
                  <c:v>256</c:v>
                </c:pt>
                <c:pt idx="3015">
                  <c:v>-527</c:v>
                </c:pt>
                <c:pt idx="3016">
                  <c:v>71</c:v>
                </c:pt>
                <c:pt idx="3017">
                  <c:v>-528</c:v>
                </c:pt>
                <c:pt idx="3018">
                  <c:v>139</c:v>
                </c:pt>
                <c:pt idx="3019">
                  <c:v>-656</c:v>
                </c:pt>
                <c:pt idx="3020">
                  <c:v>156</c:v>
                </c:pt>
                <c:pt idx="3021">
                  <c:v>-468</c:v>
                </c:pt>
                <c:pt idx="3022">
                  <c:v>306</c:v>
                </c:pt>
                <c:pt idx="3023">
                  <c:v>-12</c:v>
                </c:pt>
                <c:pt idx="3024">
                  <c:v>461</c:v>
                </c:pt>
                <c:pt idx="3025">
                  <c:v>1196</c:v>
                </c:pt>
                <c:pt idx="3026">
                  <c:v>423</c:v>
                </c:pt>
                <c:pt idx="3027">
                  <c:v>302</c:v>
                </c:pt>
                <c:pt idx="3028">
                  <c:v>330</c:v>
                </c:pt>
                <c:pt idx="3029">
                  <c:v>-319</c:v>
                </c:pt>
                <c:pt idx="3030">
                  <c:v>127</c:v>
                </c:pt>
                <c:pt idx="3031">
                  <c:v>136</c:v>
                </c:pt>
                <c:pt idx="3032">
                  <c:v>212</c:v>
                </c:pt>
                <c:pt idx="3033">
                  <c:v>-918</c:v>
                </c:pt>
                <c:pt idx="3034">
                  <c:v>-208</c:v>
                </c:pt>
                <c:pt idx="3035">
                  <c:v>-724</c:v>
                </c:pt>
                <c:pt idx="3036">
                  <c:v>101</c:v>
                </c:pt>
                <c:pt idx="3037">
                  <c:v>-258</c:v>
                </c:pt>
                <c:pt idx="3038">
                  <c:v>253</c:v>
                </c:pt>
                <c:pt idx="3039">
                  <c:v>-563</c:v>
                </c:pt>
                <c:pt idx="3040">
                  <c:v>-38</c:v>
                </c:pt>
                <c:pt idx="3041">
                  <c:v>-1310</c:v>
                </c:pt>
                <c:pt idx="3042">
                  <c:v>378</c:v>
                </c:pt>
                <c:pt idx="3043">
                  <c:v>147</c:v>
                </c:pt>
                <c:pt idx="3044">
                  <c:v>245</c:v>
                </c:pt>
                <c:pt idx="3045">
                  <c:v>-239</c:v>
                </c:pt>
                <c:pt idx="3046">
                  <c:v>3</c:v>
                </c:pt>
                <c:pt idx="3047">
                  <c:v>-137</c:v>
                </c:pt>
                <c:pt idx="3048">
                  <c:v>-3</c:v>
                </c:pt>
                <c:pt idx="3049">
                  <c:v>-238</c:v>
                </c:pt>
                <c:pt idx="3050">
                  <c:v>-11</c:v>
                </c:pt>
                <c:pt idx="3051">
                  <c:v>104</c:v>
                </c:pt>
                <c:pt idx="3052">
                  <c:v>214</c:v>
                </c:pt>
                <c:pt idx="3053">
                  <c:v>-1137</c:v>
                </c:pt>
                <c:pt idx="3054">
                  <c:v>55</c:v>
                </c:pt>
                <c:pt idx="3055">
                  <c:v>-1193</c:v>
                </c:pt>
                <c:pt idx="3056">
                  <c:v>331</c:v>
                </c:pt>
                <c:pt idx="3057">
                  <c:v>-1006</c:v>
                </c:pt>
                <c:pt idx="3058">
                  <c:v>417</c:v>
                </c:pt>
                <c:pt idx="3059">
                  <c:v>187</c:v>
                </c:pt>
                <c:pt idx="3060">
                  <c:v>548</c:v>
                </c:pt>
                <c:pt idx="3061">
                  <c:v>902</c:v>
                </c:pt>
                <c:pt idx="3062">
                  <c:v>938</c:v>
                </c:pt>
                <c:pt idx="3063">
                  <c:v>2498</c:v>
                </c:pt>
                <c:pt idx="3064">
                  <c:v>481</c:v>
                </c:pt>
                <c:pt idx="3065">
                  <c:v>1080</c:v>
                </c:pt>
                <c:pt idx="3066">
                  <c:v>201</c:v>
                </c:pt>
                <c:pt idx="3067">
                  <c:v>1553</c:v>
                </c:pt>
                <c:pt idx="3068">
                  <c:v>309</c:v>
                </c:pt>
                <c:pt idx="3069">
                  <c:v>349</c:v>
                </c:pt>
                <c:pt idx="3070">
                  <c:v>298</c:v>
                </c:pt>
                <c:pt idx="3071">
                  <c:v>-914</c:v>
                </c:pt>
                <c:pt idx="3072">
                  <c:v>353</c:v>
                </c:pt>
                <c:pt idx="3073">
                  <c:v>432</c:v>
                </c:pt>
                <c:pt idx="3074">
                  <c:v>284</c:v>
                </c:pt>
                <c:pt idx="3075">
                  <c:v>-212</c:v>
                </c:pt>
                <c:pt idx="3076">
                  <c:v>208</c:v>
                </c:pt>
                <c:pt idx="3077">
                  <c:v>-1051</c:v>
                </c:pt>
                <c:pt idx="3078">
                  <c:v>763</c:v>
                </c:pt>
                <c:pt idx="3079">
                  <c:v>2593</c:v>
                </c:pt>
                <c:pt idx="3080">
                  <c:v>1045</c:v>
                </c:pt>
                <c:pt idx="3081">
                  <c:v>5570</c:v>
                </c:pt>
                <c:pt idx="3082">
                  <c:v>697</c:v>
                </c:pt>
                <c:pt idx="3083">
                  <c:v>4890</c:v>
                </c:pt>
                <c:pt idx="3084">
                  <c:v>746</c:v>
                </c:pt>
                <c:pt idx="3085">
                  <c:v>4282</c:v>
                </c:pt>
                <c:pt idx="3086">
                  <c:v>402</c:v>
                </c:pt>
                <c:pt idx="3087">
                  <c:v>900</c:v>
                </c:pt>
                <c:pt idx="3088">
                  <c:v>-60</c:v>
                </c:pt>
                <c:pt idx="3089">
                  <c:v>-3639</c:v>
                </c:pt>
                <c:pt idx="3090">
                  <c:v>328</c:v>
                </c:pt>
                <c:pt idx="3091">
                  <c:v>-1281</c:v>
                </c:pt>
                <c:pt idx="3092">
                  <c:v>-42</c:v>
                </c:pt>
                <c:pt idx="3093">
                  <c:v>-1600</c:v>
                </c:pt>
                <c:pt idx="3094">
                  <c:v>166</c:v>
                </c:pt>
                <c:pt idx="3095">
                  <c:v>-1181</c:v>
                </c:pt>
                <c:pt idx="3096">
                  <c:v>140</c:v>
                </c:pt>
                <c:pt idx="3097">
                  <c:v>-891</c:v>
                </c:pt>
                <c:pt idx="3098">
                  <c:v>247</c:v>
                </c:pt>
                <c:pt idx="3099">
                  <c:v>194</c:v>
                </c:pt>
                <c:pt idx="3100">
                  <c:v>623</c:v>
                </c:pt>
                <c:pt idx="3101">
                  <c:v>4953</c:v>
                </c:pt>
                <c:pt idx="3102">
                  <c:v>661</c:v>
                </c:pt>
                <c:pt idx="3103">
                  <c:v>4163</c:v>
                </c:pt>
                <c:pt idx="3104">
                  <c:v>225</c:v>
                </c:pt>
                <c:pt idx="3105">
                  <c:v>1881</c:v>
                </c:pt>
                <c:pt idx="3106">
                  <c:v>365</c:v>
                </c:pt>
                <c:pt idx="3107">
                  <c:v>2584</c:v>
                </c:pt>
                <c:pt idx="3108">
                  <c:v>30</c:v>
                </c:pt>
                <c:pt idx="3109">
                  <c:v>1562</c:v>
                </c:pt>
                <c:pt idx="3110">
                  <c:v>5</c:v>
                </c:pt>
                <c:pt idx="3111">
                  <c:v>1611</c:v>
                </c:pt>
                <c:pt idx="3112">
                  <c:v>244</c:v>
                </c:pt>
                <c:pt idx="3113">
                  <c:v>1041</c:v>
                </c:pt>
                <c:pt idx="3114">
                  <c:v>-163</c:v>
                </c:pt>
                <c:pt idx="3115">
                  <c:v>1005</c:v>
                </c:pt>
                <c:pt idx="3116">
                  <c:v>-68</c:v>
                </c:pt>
                <c:pt idx="3117">
                  <c:v>1829</c:v>
                </c:pt>
                <c:pt idx="3118">
                  <c:v>-144</c:v>
                </c:pt>
                <c:pt idx="3119">
                  <c:v>1384</c:v>
                </c:pt>
                <c:pt idx="3120">
                  <c:v>-295</c:v>
                </c:pt>
                <c:pt idx="3121">
                  <c:v>2523</c:v>
                </c:pt>
                <c:pt idx="3122">
                  <c:v>328</c:v>
                </c:pt>
                <c:pt idx="3123">
                  <c:v>5374</c:v>
                </c:pt>
                <c:pt idx="3124">
                  <c:v>532</c:v>
                </c:pt>
                <c:pt idx="3125">
                  <c:v>11119</c:v>
                </c:pt>
                <c:pt idx="3126">
                  <c:v>568</c:v>
                </c:pt>
                <c:pt idx="3127">
                  <c:v>13110</c:v>
                </c:pt>
                <c:pt idx="3128">
                  <c:v>-510</c:v>
                </c:pt>
                <c:pt idx="3129">
                  <c:v>1538</c:v>
                </c:pt>
                <c:pt idx="3130">
                  <c:v>-1347</c:v>
                </c:pt>
                <c:pt idx="3131">
                  <c:v>-4760</c:v>
                </c:pt>
                <c:pt idx="3132">
                  <c:v>-1466</c:v>
                </c:pt>
                <c:pt idx="3133">
                  <c:v>-5790</c:v>
                </c:pt>
                <c:pt idx="3134">
                  <c:v>-1554</c:v>
                </c:pt>
                <c:pt idx="3135">
                  <c:v>-5084</c:v>
                </c:pt>
                <c:pt idx="3136">
                  <c:v>-1353</c:v>
                </c:pt>
                <c:pt idx="3137">
                  <c:v>-1966</c:v>
                </c:pt>
                <c:pt idx="3138">
                  <c:v>-514</c:v>
                </c:pt>
                <c:pt idx="3139">
                  <c:v>3647</c:v>
                </c:pt>
                <c:pt idx="3140">
                  <c:v>91</c:v>
                </c:pt>
                <c:pt idx="3141">
                  <c:v>9666</c:v>
                </c:pt>
                <c:pt idx="3142">
                  <c:v>-582</c:v>
                </c:pt>
                <c:pt idx="3143">
                  <c:v>5508</c:v>
                </c:pt>
                <c:pt idx="3144">
                  <c:v>-1564</c:v>
                </c:pt>
                <c:pt idx="3145">
                  <c:v>-2788</c:v>
                </c:pt>
                <c:pt idx="3146">
                  <c:v>-1740</c:v>
                </c:pt>
                <c:pt idx="3147">
                  <c:v>-6274</c:v>
                </c:pt>
                <c:pt idx="3148">
                  <c:v>-1806</c:v>
                </c:pt>
                <c:pt idx="3149">
                  <c:v>-4537</c:v>
                </c:pt>
                <c:pt idx="3150">
                  <c:v>-2166</c:v>
                </c:pt>
                <c:pt idx="3151">
                  <c:v>-5139</c:v>
                </c:pt>
                <c:pt idx="3152">
                  <c:v>-2050</c:v>
                </c:pt>
                <c:pt idx="3153">
                  <c:v>-4527</c:v>
                </c:pt>
                <c:pt idx="3154">
                  <c:v>-1216</c:v>
                </c:pt>
                <c:pt idx="3155">
                  <c:v>5977</c:v>
                </c:pt>
                <c:pt idx="3156">
                  <c:v>-451</c:v>
                </c:pt>
                <c:pt idx="3157">
                  <c:v>8822</c:v>
                </c:pt>
                <c:pt idx="3158">
                  <c:v>-1302</c:v>
                </c:pt>
                <c:pt idx="3159">
                  <c:v>2360</c:v>
                </c:pt>
                <c:pt idx="3160">
                  <c:v>-1329</c:v>
                </c:pt>
                <c:pt idx="3161">
                  <c:v>-1035</c:v>
                </c:pt>
                <c:pt idx="3162">
                  <c:v>-1979</c:v>
                </c:pt>
                <c:pt idx="3163">
                  <c:v>-2114</c:v>
                </c:pt>
                <c:pt idx="3164">
                  <c:v>-1665</c:v>
                </c:pt>
                <c:pt idx="3165">
                  <c:v>-2712</c:v>
                </c:pt>
                <c:pt idx="3166">
                  <c:v>-1566</c:v>
                </c:pt>
                <c:pt idx="3167">
                  <c:v>-1879</c:v>
                </c:pt>
                <c:pt idx="3168">
                  <c:v>-1571</c:v>
                </c:pt>
                <c:pt idx="3169">
                  <c:v>-44</c:v>
                </c:pt>
                <c:pt idx="3170">
                  <c:v>-1604</c:v>
                </c:pt>
                <c:pt idx="3171">
                  <c:v>-1533</c:v>
                </c:pt>
                <c:pt idx="3172">
                  <c:v>-1826</c:v>
                </c:pt>
                <c:pt idx="3173">
                  <c:v>-1677</c:v>
                </c:pt>
                <c:pt idx="3174">
                  <c:v>-2224</c:v>
                </c:pt>
                <c:pt idx="3175">
                  <c:v>-3166</c:v>
                </c:pt>
                <c:pt idx="3176">
                  <c:v>-2088</c:v>
                </c:pt>
                <c:pt idx="3177">
                  <c:v>-4056</c:v>
                </c:pt>
                <c:pt idx="3178">
                  <c:v>-2139</c:v>
                </c:pt>
                <c:pt idx="3179">
                  <c:v>-4340</c:v>
                </c:pt>
                <c:pt idx="3180">
                  <c:v>-1894</c:v>
                </c:pt>
                <c:pt idx="3181">
                  <c:v>-4416</c:v>
                </c:pt>
                <c:pt idx="3182">
                  <c:v>-1903</c:v>
                </c:pt>
                <c:pt idx="3183">
                  <c:v>-4304</c:v>
                </c:pt>
                <c:pt idx="3184">
                  <c:v>-1932</c:v>
                </c:pt>
                <c:pt idx="3185">
                  <c:v>-3095</c:v>
                </c:pt>
                <c:pt idx="3186">
                  <c:v>-1915</c:v>
                </c:pt>
                <c:pt idx="3187">
                  <c:v>-2492</c:v>
                </c:pt>
                <c:pt idx="3188">
                  <c:v>-2225</c:v>
                </c:pt>
                <c:pt idx="3189">
                  <c:v>-3332</c:v>
                </c:pt>
                <c:pt idx="3190">
                  <c:v>-1803</c:v>
                </c:pt>
                <c:pt idx="3191">
                  <c:v>-6776</c:v>
                </c:pt>
                <c:pt idx="3192">
                  <c:v>-1668</c:v>
                </c:pt>
                <c:pt idx="3193">
                  <c:v>-6173</c:v>
                </c:pt>
                <c:pt idx="3194">
                  <c:v>-1832</c:v>
                </c:pt>
                <c:pt idx="3195">
                  <c:v>-5644</c:v>
                </c:pt>
                <c:pt idx="3196">
                  <c:v>-1427</c:v>
                </c:pt>
                <c:pt idx="3197">
                  <c:v>-3018</c:v>
                </c:pt>
                <c:pt idx="3198">
                  <c:v>-1295</c:v>
                </c:pt>
                <c:pt idx="3199">
                  <c:v>-4137</c:v>
                </c:pt>
                <c:pt idx="3200">
                  <c:v>-1347</c:v>
                </c:pt>
                <c:pt idx="3201">
                  <c:v>-2956</c:v>
                </c:pt>
                <c:pt idx="3202">
                  <c:v>-1291</c:v>
                </c:pt>
                <c:pt idx="3203">
                  <c:v>-2272</c:v>
                </c:pt>
                <c:pt idx="3204">
                  <c:v>-791</c:v>
                </c:pt>
                <c:pt idx="3205">
                  <c:v>-1977</c:v>
                </c:pt>
                <c:pt idx="3206">
                  <c:v>-830</c:v>
                </c:pt>
                <c:pt idx="3207">
                  <c:v>-1749</c:v>
                </c:pt>
                <c:pt idx="3208">
                  <c:v>-845</c:v>
                </c:pt>
                <c:pt idx="3209">
                  <c:v>-1220</c:v>
                </c:pt>
                <c:pt idx="3210">
                  <c:v>-409</c:v>
                </c:pt>
                <c:pt idx="3211">
                  <c:v>-964</c:v>
                </c:pt>
                <c:pt idx="3212">
                  <c:v>-623</c:v>
                </c:pt>
                <c:pt idx="3213">
                  <c:v>-1889</c:v>
                </c:pt>
                <c:pt idx="3214">
                  <c:v>-343</c:v>
                </c:pt>
                <c:pt idx="3215">
                  <c:v>-854</c:v>
                </c:pt>
                <c:pt idx="3216">
                  <c:v>-652</c:v>
                </c:pt>
                <c:pt idx="3217">
                  <c:v>-920</c:v>
                </c:pt>
                <c:pt idx="3218">
                  <c:v>-499</c:v>
                </c:pt>
                <c:pt idx="3219">
                  <c:v>-509</c:v>
                </c:pt>
                <c:pt idx="3220">
                  <c:v>-431</c:v>
                </c:pt>
                <c:pt idx="3221">
                  <c:v>-1611</c:v>
                </c:pt>
                <c:pt idx="3222">
                  <c:v>-542</c:v>
                </c:pt>
                <c:pt idx="3223">
                  <c:v>-686</c:v>
                </c:pt>
                <c:pt idx="3224">
                  <c:v>-171</c:v>
                </c:pt>
                <c:pt idx="3225">
                  <c:v>-1229</c:v>
                </c:pt>
                <c:pt idx="3226">
                  <c:v>470</c:v>
                </c:pt>
                <c:pt idx="3227">
                  <c:v>5394</c:v>
                </c:pt>
                <c:pt idx="3228">
                  <c:v>533</c:v>
                </c:pt>
                <c:pt idx="3229">
                  <c:v>6737</c:v>
                </c:pt>
                <c:pt idx="3230">
                  <c:v>-16</c:v>
                </c:pt>
                <c:pt idx="3231">
                  <c:v>1652</c:v>
                </c:pt>
                <c:pt idx="3232">
                  <c:v>198</c:v>
                </c:pt>
                <c:pt idx="3233">
                  <c:v>1278</c:v>
                </c:pt>
                <c:pt idx="3234">
                  <c:v>254</c:v>
                </c:pt>
                <c:pt idx="3235">
                  <c:v>1343</c:v>
                </c:pt>
                <c:pt idx="3236">
                  <c:v>530</c:v>
                </c:pt>
                <c:pt idx="3237">
                  <c:v>2570</c:v>
                </c:pt>
                <c:pt idx="3238">
                  <c:v>362</c:v>
                </c:pt>
                <c:pt idx="3239">
                  <c:v>2558</c:v>
                </c:pt>
                <c:pt idx="3240">
                  <c:v>418</c:v>
                </c:pt>
                <c:pt idx="3241">
                  <c:v>2838</c:v>
                </c:pt>
                <c:pt idx="3242">
                  <c:v>483</c:v>
                </c:pt>
                <c:pt idx="3243">
                  <c:v>2607</c:v>
                </c:pt>
                <c:pt idx="3244">
                  <c:v>875</c:v>
                </c:pt>
                <c:pt idx="3245">
                  <c:v>1589</c:v>
                </c:pt>
                <c:pt idx="3246">
                  <c:v>291</c:v>
                </c:pt>
                <c:pt idx="3247">
                  <c:v>1150</c:v>
                </c:pt>
                <c:pt idx="3248">
                  <c:v>315</c:v>
                </c:pt>
                <c:pt idx="3249">
                  <c:v>328</c:v>
                </c:pt>
                <c:pt idx="3250">
                  <c:v>404</c:v>
                </c:pt>
                <c:pt idx="3251">
                  <c:v>-452</c:v>
                </c:pt>
                <c:pt idx="3252">
                  <c:v>174</c:v>
                </c:pt>
                <c:pt idx="3253">
                  <c:v>161</c:v>
                </c:pt>
                <c:pt idx="3254">
                  <c:v>589</c:v>
                </c:pt>
                <c:pt idx="3255">
                  <c:v>98</c:v>
                </c:pt>
                <c:pt idx="3256">
                  <c:v>95</c:v>
                </c:pt>
                <c:pt idx="3257">
                  <c:v>-1242</c:v>
                </c:pt>
                <c:pt idx="3258">
                  <c:v>518</c:v>
                </c:pt>
                <c:pt idx="3259">
                  <c:v>-681</c:v>
                </c:pt>
                <c:pt idx="3260">
                  <c:v>668</c:v>
                </c:pt>
                <c:pt idx="3261">
                  <c:v>-1672</c:v>
                </c:pt>
                <c:pt idx="3262">
                  <c:v>203</c:v>
                </c:pt>
                <c:pt idx="3263">
                  <c:v>-263</c:v>
                </c:pt>
                <c:pt idx="3264">
                  <c:v>454</c:v>
                </c:pt>
                <c:pt idx="3265">
                  <c:v>-677</c:v>
                </c:pt>
                <c:pt idx="3266">
                  <c:v>291</c:v>
                </c:pt>
                <c:pt idx="3267">
                  <c:v>-1137</c:v>
                </c:pt>
                <c:pt idx="3268">
                  <c:v>141</c:v>
                </c:pt>
                <c:pt idx="3269">
                  <c:v>-1108</c:v>
                </c:pt>
                <c:pt idx="3270">
                  <c:v>484</c:v>
                </c:pt>
                <c:pt idx="3271">
                  <c:v>-233</c:v>
                </c:pt>
                <c:pt idx="3272">
                  <c:v>225</c:v>
                </c:pt>
                <c:pt idx="3273">
                  <c:v>-1273</c:v>
                </c:pt>
                <c:pt idx="3274">
                  <c:v>724</c:v>
                </c:pt>
                <c:pt idx="3275">
                  <c:v>-603</c:v>
                </c:pt>
                <c:pt idx="3276">
                  <c:v>396</c:v>
                </c:pt>
                <c:pt idx="3277">
                  <c:v>-25</c:v>
                </c:pt>
                <c:pt idx="3278">
                  <c:v>647</c:v>
                </c:pt>
                <c:pt idx="3279">
                  <c:v>-738</c:v>
                </c:pt>
                <c:pt idx="3280">
                  <c:v>425</c:v>
                </c:pt>
                <c:pt idx="3281">
                  <c:v>-1537</c:v>
                </c:pt>
                <c:pt idx="3282">
                  <c:v>386</c:v>
                </c:pt>
                <c:pt idx="3283">
                  <c:v>-1247</c:v>
                </c:pt>
                <c:pt idx="3284">
                  <c:v>322</c:v>
                </c:pt>
                <c:pt idx="3285">
                  <c:v>-1013</c:v>
                </c:pt>
                <c:pt idx="3286">
                  <c:v>271</c:v>
                </c:pt>
                <c:pt idx="3287">
                  <c:v>-1507</c:v>
                </c:pt>
                <c:pt idx="3288">
                  <c:v>147</c:v>
                </c:pt>
                <c:pt idx="3289">
                  <c:v>-363</c:v>
                </c:pt>
                <c:pt idx="3290">
                  <c:v>419</c:v>
                </c:pt>
                <c:pt idx="3291">
                  <c:v>53</c:v>
                </c:pt>
                <c:pt idx="3292">
                  <c:v>500</c:v>
                </c:pt>
                <c:pt idx="3293">
                  <c:v>-770</c:v>
                </c:pt>
                <c:pt idx="3294">
                  <c:v>1017</c:v>
                </c:pt>
                <c:pt idx="3295">
                  <c:v>970</c:v>
                </c:pt>
                <c:pt idx="3296">
                  <c:v>508</c:v>
                </c:pt>
                <c:pt idx="3297">
                  <c:v>-963</c:v>
                </c:pt>
                <c:pt idx="3298">
                  <c:v>812</c:v>
                </c:pt>
                <c:pt idx="3299">
                  <c:v>-200</c:v>
                </c:pt>
                <c:pt idx="3300">
                  <c:v>652</c:v>
                </c:pt>
                <c:pt idx="3301">
                  <c:v>-513</c:v>
                </c:pt>
                <c:pt idx="3302">
                  <c:v>633</c:v>
                </c:pt>
                <c:pt idx="3303">
                  <c:v>-613</c:v>
                </c:pt>
                <c:pt idx="3304">
                  <c:v>184</c:v>
                </c:pt>
                <c:pt idx="3305">
                  <c:v>-783</c:v>
                </c:pt>
                <c:pt idx="3306">
                  <c:v>650</c:v>
                </c:pt>
                <c:pt idx="3307">
                  <c:v>-1121</c:v>
                </c:pt>
                <c:pt idx="3308">
                  <c:v>769</c:v>
                </c:pt>
                <c:pt idx="3309">
                  <c:v>-214</c:v>
                </c:pt>
                <c:pt idx="3310">
                  <c:v>618</c:v>
                </c:pt>
                <c:pt idx="3311">
                  <c:v>-612</c:v>
                </c:pt>
                <c:pt idx="3312">
                  <c:v>331</c:v>
                </c:pt>
                <c:pt idx="3313">
                  <c:v>-282</c:v>
                </c:pt>
                <c:pt idx="3314">
                  <c:v>548</c:v>
                </c:pt>
                <c:pt idx="3315">
                  <c:v>-934</c:v>
                </c:pt>
                <c:pt idx="3316">
                  <c:v>741</c:v>
                </c:pt>
                <c:pt idx="3317">
                  <c:v>-1076</c:v>
                </c:pt>
                <c:pt idx="3318">
                  <c:v>569</c:v>
                </c:pt>
                <c:pt idx="3319">
                  <c:v>-1268</c:v>
                </c:pt>
                <c:pt idx="3320">
                  <c:v>947</c:v>
                </c:pt>
                <c:pt idx="3321">
                  <c:v>-739</c:v>
                </c:pt>
                <c:pt idx="3322">
                  <c:v>941</c:v>
                </c:pt>
                <c:pt idx="3323">
                  <c:v>-84</c:v>
                </c:pt>
                <c:pt idx="3324">
                  <c:v>622</c:v>
                </c:pt>
                <c:pt idx="3325">
                  <c:v>133</c:v>
                </c:pt>
                <c:pt idx="3326">
                  <c:v>335</c:v>
                </c:pt>
                <c:pt idx="3327">
                  <c:v>-217</c:v>
                </c:pt>
                <c:pt idx="3328">
                  <c:v>754</c:v>
                </c:pt>
                <c:pt idx="3329">
                  <c:v>328</c:v>
                </c:pt>
                <c:pt idx="3330">
                  <c:v>823</c:v>
                </c:pt>
                <c:pt idx="3331">
                  <c:v>99</c:v>
                </c:pt>
                <c:pt idx="3332">
                  <c:v>583</c:v>
                </c:pt>
                <c:pt idx="3333">
                  <c:v>504</c:v>
                </c:pt>
                <c:pt idx="3334">
                  <c:v>852</c:v>
                </c:pt>
                <c:pt idx="3335">
                  <c:v>1126</c:v>
                </c:pt>
                <c:pt idx="3336">
                  <c:v>992</c:v>
                </c:pt>
                <c:pt idx="3337">
                  <c:v>1466</c:v>
                </c:pt>
                <c:pt idx="3338">
                  <c:v>697</c:v>
                </c:pt>
                <c:pt idx="3339">
                  <c:v>-168</c:v>
                </c:pt>
                <c:pt idx="3340">
                  <c:v>646</c:v>
                </c:pt>
                <c:pt idx="3341">
                  <c:v>195</c:v>
                </c:pt>
                <c:pt idx="3342">
                  <c:v>547</c:v>
                </c:pt>
                <c:pt idx="3343">
                  <c:v>-529</c:v>
                </c:pt>
                <c:pt idx="3344">
                  <c:v>710</c:v>
                </c:pt>
                <c:pt idx="3345">
                  <c:v>157</c:v>
                </c:pt>
                <c:pt idx="3346">
                  <c:v>725</c:v>
                </c:pt>
                <c:pt idx="3347">
                  <c:v>1366</c:v>
                </c:pt>
                <c:pt idx="3348">
                  <c:v>739</c:v>
                </c:pt>
                <c:pt idx="3349">
                  <c:v>1973</c:v>
                </c:pt>
                <c:pt idx="3350">
                  <c:v>790</c:v>
                </c:pt>
                <c:pt idx="3351">
                  <c:v>2293</c:v>
                </c:pt>
                <c:pt idx="3352">
                  <c:v>600</c:v>
                </c:pt>
                <c:pt idx="3353">
                  <c:v>1397</c:v>
                </c:pt>
                <c:pt idx="3354">
                  <c:v>684</c:v>
                </c:pt>
                <c:pt idx="3355">
                  <c:v>-611</c:v>
                </c:pt>
                <c:pt idx="3356">
                  <c:v>652</c:v>
                </c:pt>
                <c:pt idx="3357">
                  <c:v>-70</c:v>
                </c:pt>
                <c:pt idx="3358">
                  <c:v>684</c:v>
                </c:pt>
                <c:pt idx="3359">
                  <c:v>-371</c:v>
                </c:pt>
                <c:pt idx="3360">
                  <c:v>399</c:v>
                </c:pt>
                <c:pt idx="3361">
                  <c:v>-658</c:v>
                </c:pt>
                <c:pt idx="3362">
                  <c:v>453</c:v>
                </c:pt>
                <c:pt idx="3363">
                  <c:v>-914</c:v>
                </c:pt>
                <c:pt idx="3364">
                  <c:v>558</c:v>
                </c:pt>
                <c:pt idx="3365">
                  <c:v>164</c:v>
                </c:pt>
                <c:pt idx="3366">
                  <c:v>274</c:v>
                </c:pt>
                <c:pt idx="3367">
                  <c:v>-346</c:v>
                </c:pt>
                <c:pt idx="3368">
                  <c:v>195</c:v>
                </c:pt>
                <c:pt idx="3369">
                  <c:v>458</c:v>
                </c:pt>
                <c:pt idx="3370">
                  <c:v>345</c:v>
                </c:pt>
                <c:pt idx="3371">
                  <c:v>-233</c:v>
                </c:pt>
                <c:pt idx="3372">
                  <c:v>424</c:v>
                </c:pt>
                <c:pt idx="3373">
                  <c:v>99</c:v>
                </c:pt>
                <c:pt idx="3374">
                  <c:v>431</c:v>
                </c:pt>
                <c:pt idx="3375">
                  <c:v>-1103</c:v>
                </c:pt>
                <c:pt idx="3376">
                  <c:v>436</c:v>
                </c:pt>
                <c:pt idx="3377">
                  <c:v>-867</c:v>
                </c:pt>
                <c:pt idx="3378">
                  <c:v>307</c:v>
                </c:pt>
                <c:pt idx="3379">
                  <c:v>85</c:v>
                </c:pt>
                <c:pt idx="3380">
                  <c:v>644</c:v>
                </c:pt>
                <c:pt idx="3381">
                  <c:v>-1231</c:v>
                </c:pt>
                <c:pt idx="3382">
                  <c:v>465</c:v>
                </c:pt>
                <c:pt idx="3383">
                  <c:v>-714</c:v>
                </c:pt>
                <c:pt idx="3384">
                  <c:v>179</c:v>
                </c:pt>
                <c:pt idx="3385">
                  <c:v>-1574</c:v>
                </c:pt>
                <c:pt idx="3386">
                  <c:v>163</c:v>
                </c:pt>
                <c:pt idx="3387">
                  <c:v>-592</c:v>
                </c:pt>
                <c:pt idx="3388">
                  <c:v>335</c:v>
                </c:pt>
                <c:pt idx="3389">
                  <c:v>-1067</c:v>
                </c:pt>
                <c:pt idx="3390">
                  <c:v>375</c:v>
                </c:pt>
                <c:pt idx="3391">
                  <c:v>-359</c:v>
                </c:pt>
                <c:pt idx="3392">
                  <c:v>284</c:v>
                </c:pt>
                <c:pt idx="3393">
                  <c:v>-412</c:v>
                </c:pt>
                <c:pt idx="3394">
                  <c:v>482</c:v>
                </c:pt>
                <c:pt idx="3395">
                  <c:v>-834</c:v>
                </c:pt>
                <c:pt idx="3396">
                  <c:v>318</c:v>
                </c:pt>
                <c:pt idx="3397">
                  <c:v>-1180</c:v>
                </c:pt>
                <c:pt idx="3398">
                  <c:v>144</c:v>
                </c:pt>
                <c:pt idx="3399">
                  <c:v>-861</c:v>
                </c:pt>
                <c:pt idx="3400">
                  <c:v>507</c:v>
                </c:pt>
                <c:pt idx="3401">
                  <c:v>-446</c:v>
                </c:pt>
                <c:pt idx="3402">
                  <c:v>184</c:v>
                </c:pt>
                <c:pt idx="3403">
                  <c:v>-247</c:v>
                </c:pt>
                <c:pt idx="3404">
                  <c:v>118</c:v>
                </c:pt>
                <c:pt idx="3405">
                  <c:v>-236</c:v>
                </c:pt>
                <c:pt idx="3406">
                  <c:v>243</c:v>
                </c:pt>
                <c:pt idx="3407">
                  <c:v>327</c:v>
                </c:pt>
                <c:pt idx="3408">
                  <c:v>410</c:v>
                </c:pt>
                <c:pt idx="3409">
                  <c:v>-743</c:v>
                </c:pt>
                <c:pt idx="3410">
                  <c:v>348</c:v>
                </c:pt>
                <c:pt idx="3411">
                  <c:v>-305</c:v>
                </c:pt>
                <c:pt idx="3412">
                  <c:v>528</c:v>
                </c:pt>
                <c:pt idx="3413">
                  <c:v>-305</c:v>
                </c:pt>
                <c:pt idx="3414">
                  <c:v>379</c:v>
                </c:pt>
                <c:pt idx="3415">
                  <c:v>87</c:v>
                </c:pt>
                <c:pt idx="3416">
                  <c:v>491</c:v>
                </c:pt>
                <c:pt idx="3417">
                  <c:v>-514</c:v>
                </c:pt>
                <c:pt idx="3418">
                  <c:v>614</c:v>
                </c:pt>
                <c:pt idx="3419">
                  <c:v>623</c:v>
                </c:pt>
                <c:pt idx="3420">
                  <c:v>618</c:v>
                </c:pt>
                <c:pt idx="3421">
                  <c:v>-768</c:v>
                </c:pt>
                <c:pt idx="3422">
                  <c:v>460</c:v>
                </c:pt>
                <c:pt idx="3423">
                  <c:v>-136</c:v>
                </c:pt>
                <c:pt idx="3424">
                  <c:v>371</c:v>
                </c:pt>
                <c:pt idx="3425">
                  <c:v>-374</c:v>
                </c:pt>
                <c:pt idx="3426">
                  <c:v>457</c:v>
                </c:pt>
                <c:pt idx="3427">
                  <c:v>1148</c:v>
                </c:pt>
                <c:pt idx="3428">
                  <c:v>486</c:v>
                </c:pt>
                <c:pt idx="3429">
                  <c:v>853</c:v>
                </c:pt>
                <c:pt idx="3430">
                  <c:v>910</c:v>
                </c:pt>
                <c:pt idx="3431">
                  <c:v>1211</c:v>
                </c:pt>
                <c:pt idx="3432">
                  <c:v>678</c:v>
                </c:pt>
                <c:pt idx="3433">
                  <c:v>421</c:v>
                </c:pt>
                <c:pt idx="3434">
                  <c:v>496</c:v>
                </c:pt>
                <c:pt idx="3435">
                  <c:v>-443</c:v>
                </c:pt>
                <c:pt idx="3436">
                  <c:v>486</c:v>
                </c:pt>
                <c:pt idx="3437">
                  <c:v>739</c:v>
                </c:pt>
                <c:pt idx="3438">
                  <c:v>473</c:v>
                </c:pt>
                <c:pt idx="3439">
                  <c:v>1166</c:v>
                </c:pt>
                <c:pt idx="3440">
                  <c:v>643</c:v>
                </c:pt>
                <c:pt idx="3441">
                  <c:v>808</c:v>
                </c:pt>
                <c:pt idx="3442">
                  <c:v>339</c:v>
                </c:pt>
                <c:pt idx="3443">
                  <c:v>1650</c:v>
                </c:pt>
                <c:pt idx="3444">
                  <c:v>488</c:v>
                </c:pt>
                <c:pt idx="3445">
                  <c:v>807</c:v>
                </c:pt>
                <c:pt idx="3446">
                  <c:v>330</c:v>
                </c:pt>
                <c:pt idx="3447">
                  <c:v>1851</c:v>
                </c:pt>
                <c:pt idx="3448">
                  <c:v>551</c:v>
                </c:pt>
                <c:pt idx="3449">
                  <c:v>4493</c:v>
                </c:pt>
                <c:pt idx="3450">
                  <c:v>1001</c:v>
                </c:pt>
                <c:pt idx="3451">
                  <c:v>4751</c:v>
                </c:pt>
                <c:pt idx="3452">
                  <c:v>752</c:v>
                </c:pt>
                <c:pt idx="3453">
                  <c:v>4298</c:v>
                </c:pt>
                <c:pt idx="3454">
                  <c:v>227</c:v>
                </c:pt>
                <c:pt idx="3455">
                  <c:v>2110</c:v>
                </c:pt>
                <c:pt idx="3456">
                  <c:v>-281</c:v>
                </c:pt>
                <c:pt idx="3457">
                  <c:v>-3148</c:v>
                </c:pt>
                <c:pt idx="3458">
                  <c:v>-278</c:v>
                </c:pt>
                <c:pt idx="3459">
                  <c:v>-2719</c:v>
                </c:pt>
                <c:pt idx="3460">
                  <c:v>-211</c:v>
                </c:pt>
                <c:pt idx="3461">
                  <c:v>-2033</c:v>
                </c:pt>
                <c:pt idx="3462">
                  <c:v>-252</c:v>
                </c:pt>
                <c:pt idx="3463">
                  <c:v>-3014</c:v>
                </c:pt>
                <c:pt idx="3464">
                  <c:v>296</c:v>
                </c:pt>
                <c:pt idx="3465">
                  <c:v>-1178</c:v>
                </c:pt>
                <c:pt idx="3466">
                  <c:v>-175</c:v>
                </c:pt>
                <c:pt idx="3467">
                  <c:v>-406</c:v>
                </c:pt>
                <c:pt idx="3468">
                  <c:v>31</c:v>
                </c:pt>
                <c:pt idx="3469">
                  <c:v>2258</c:v>
                </c:pt>
                <c:pt idx="3470">
                  <c:v>421</c:v>
                </c:pt>
                <c:pt idx="3471">
                  <c:v>3929</c:v>
                </c:pt>
                <c:pt idx="3472">
                  <c:v>197</c:v>
                </c:pt>
                <c:pt idx="3473">
                  <c:v>1742</c:v>
                </c:pt>
                <c:pt idx="3474">
                  <c:v>456</c:v>
                </c:pt>
                <c:pt idx="3475">
                  <c:v>1910</c:v>
                </c:pt>
                <c:pt idx="3476">
                  <c:v>-34</c:v>
                </c:pt>
                <c:pt idx="3477">
                  <c:v>1581</c:v>
                </c:pt>
                <c:pt idx="3478">
                  <c:v>277</c:v>
                </c:pt>
                <c:pt idx="3479">
                  <c:v>947</c:v>
                </c:pt>
                <c:pt idx="3480">
                  <c:v>41</c:v>
                </c:pt>
                <c:pt idx="3481">
                  <c:v>961</c:v>
                </c:pt>
                <c:pt idx="3482">
                  <c:v>-6</c:v>
                </c:pt>
                <c:pt idx="3483">
                  <c:v>466</c:v>
                </c:pt>
                <c:pt idx="3484">
                  <c:v>-360</c:v>
                </c:pt>
                <c:pt idx="3485">
                  <c:v>-554</c:v>
                </c:pt>
                <c:pt idx="3486">
                  <c:v>-214</c:v>
                </c:pt>
                <c:pt idx="3487">
                  <c:v>1153</c:v>
                </c:pt>
                <c:pt idx="3488">
                  <c:v>-164</c:v>
                </c:pt>
                <c:pt idx="3489">
                  <c:v>1578</c:v>
                </c:pt>
                <c:pt idx="3490">
                  <c:v>244</c:v>
                </c:pt>
                <c:pt idx="3491">
                  <c:v>3743</c:v>
                </c:pt>
                <c:pt idx="3492">
                  <c:v>489</c:v>
                </c:pt>
                <c:pt idx="3493">
                  <c:v>9269</c:v>
                </c:pt>
                <c:pt idx="3494">
                  <c:v>879</c:v>
                </c:pt>
                <c:pt idx="3495">
                  <c:v>13731</c:v>
                </c:pt>
                <c:pt idx="3496">
                  <c:v>-65</c:v>
                </c:pt>
                <c:pt idx="3497">
                  <c:v>4299</c:v>
                </c:pt>
                <c:pt idx="3498">
                  <c:v>-1065</c:v>
                </c:pt>
                <c:pt idx="3499">
                  <c:v>-4405</c:v>
                </c:pt>
                <c:pt idx="3500">
                  <c:v>-1266</c:v>
                </c:pt>
                <c:pt idx="3501">
                  <c:v>-5932</c:v>
                </c:pt>
                <c:pt idx="3502">
                  <c:v>-1619</c:v>
                </c:pt>
                <c:pt idx="3503">
                  <c:v>-5689</c:v>
                </c:pt>
                <c:pt idx="3504">
                  <c:v>-1277</c:v>
                </c:pt>
                <c:pt idx="3505">
                  <c:v>-1712</c:v>
                </c:pt>
                <c:pt idx="3506">
                  <c:v>-578</c:v>
                </c:pt>
                <c:pt idx="3507">
                  <c:v>2466</c:v>
                </c:pt>
                <c:pt idx="3508">
                  <c:v>52</c:v>
                </c:pt>
                <c:pt idx="3509">
                  <c:v>9415</c:v>
                </c:pt>
                <c:pt idx="3510">
                  <c:v>-195</c:v>
                </c:pt>
                <c:pt idx="3511">
                  <c:v>7885</c:v>
                </c:pt>
                <c:pt idx="3512">
                  <c:v>-1491</c:v>
                </c:pt>
                <c:pt idx="3513">
                  <c:v>-2721</c:v>
                </c:pt>
                <c:pt idx="3514">
                  <c:v>-1827</c:v>
                </c:pt>
                <c:pt idx="3515">
                  <c:v>-7432</c:v>
                </c:pt>
                <c:pt idx="3516">
                  <c:v>-1974</c:v>
                </c:pt>
                <c:pt idx="3517">
                  <c:v>-6949</c:v>
                </c:pt>
                <c:pt idx="3518">
                  <c:v>-1574</c:v>
                </c:pt>
                <c:pt idx="3519">
                  <c:v>-4925</c:v>
                </c:pt>
                <c:pt idx="3520">
                  <c:v>-1596</c:v>
                </c:pt>
                <c:pt idx="3521">
                  <c:v>-3481</c:v>
                </c:pt>
                <c:pt idx="3522">
                  <c:v>-959</c:v>
                </c:pt>
                <c:pt idx="3523">
                  <c:v>2806</c:v>
                </c:pt>
                <c:pt idx="3524">
                  <c:v>-209</c:v>
                </c:pt>
                <c:pt idx="3525">
                  <c:v>10110</c:v>
                </c:pt>
                <c:pt idx="3526">
                  <c:v>-1183</c:v>
                </c:pt>
                <c:pt idx="3527">
                  <c:v>3782</c:v>
                </c:pt>
                <c:pt idx="3528">
                  <c:v>-1312</c:v>
                </c:pt>
                <c:pt idx="3529">
                  <c:v>-1273</c:v>
                </c:pt>
                <c:pt idx="3530">
                  <c:v>-1677</c:v>
                </c:pt>
                <c:pt idx="3531">
                  <c:v>-2949</c:v>
                </c:pt>
                <c:pt idx="3532">
                  <c:v>-1805</c:v>
                </c:pt>
                <c:pt idx="3533">
                  <c:v>-3005</c:v>
                </c:pt>
                <c:pt idx="3534">
                  <c:v>-1513</c:v>
                </c:pt>
                <c:pt idx="3535">
                  <c:v>-2794</c:v>
                </c:pt>
                <c:pt idx="3536">
                  <c:v>-1436</c:v>
                </c:pt>
                <c:pt idx="3537">
                  <c:v>1694</c:v>
                </c:pt>
                <c:pt idx="3538">
                  <c:v>-1307</c:v>
                </c:pt>
                <c:pt idx="3539">
                  <c:v>231</c:v>
                </c:pt>
                <c:pt idx="3540">
                  <c:v>-1487</c:v>
                </c:pt>
                <c:pt idx="3541">
                  <c:v>-87</c:v>
                </c:pt>
                <c:pt idx="3542">
                  <c:v>-1356</c:v>
                </c:pt>
                <c:pt idx="3543">
                  <c:v>-293</c:v>
                </c:pt>
                <c:pt idx="3544">
                  <c:v>-1629</c:v>
                </c:pt>
                <c:pt idx="3545">
                  <c:v>-4109</c:v>
                </c:pt>
                <c:pt idx="3546">
                  <c:v>-1579</c:v>
                </c:pt>
                <c:pt idx="3547">
                  <c:v>-4486</c:v>
                </c:pt>
                <c:pt idx="3548">
                  <c:v>-1816</c:v>
                </c:pt>
                <c:pt idx="3549">
                  <c:v>-4566</c:v>
                </c:pt>
                <c:pt idx="3550">
                  <c:v>-1750</c:v>
                </c:pt>
                <c:pt idx="3551">
                  <c:v>-3938</c:v>
                </c:pt>
                <c:pt idx="3552">
                  <c:v>-1662</c:v>
                </c:pt>
                <c:pt idx="3553">
                  <c:v>-3093</c:v>
                </c:pt>
                <c:pt idx="3554">
                  <c:v>-1250</c:v>
                </c:pt>
                <c:pt idx="3555">
                  <c:v>-2941</c:v>
                </c:pt>
                <c:pt idx="3556">
                  <c:v>-1510</c:v>
                </c:pt>
                <c:pt idx="3557">
                  <c:v>-3896</c:v>
                </c:pt>
                <c:pt idx="3558">
                  <c:v>-1831</c:v>
                </c:pt>
                <c:pt idx="3559">
                  <c:v>-5469</c:v>
                </c:pt>
                <c:pt idx="3560">
                  <c:v>-1836</c:v>
                </c:pt>
                <c:pt idx="3561">
                  <c:v>-5765</c:v>
                </c:pt>
                <c:pt idx="3562">
                  <c:v>-1037</c:v>
                </c:pt>
                <c:pt idx="3563">
                  <c:v>-5172</c:v>
                </c:pt>
                <c:pt idx="3564">
                  <c:v>-1432</c:v>
                </c:pt>
                <c:pt idx="3565">
                  <c:v>-3871</c:v>
                </c:pt>
                <c:pt idx="3566">
                  <c:v>-1502</c:v>
                </c:pt>
                <c:pt idx="3567">
                  <c:v>-4562</c:v>
                </c:pt>
                <c:pt idx="3568">
                  <c:v>-889</c:v>
                </c:pt>
                <c:pt idx="3569">
                  <c:v>-2958</c:v>
                </c:pt>
                <c:pt idx="3570">
                  <c:v>-1073</c:v>
                </c:pt>
                <c:pt idx="3571">
                  <c:v>-1644</c:v>
                </c:pt>
                <c:pt idx="3572">
                  <c:v>-875</c:v>
                </c:pt>
                <c:pt idx="3573">
                  <c:v>-2438</c:v>
                </c:pt>
                <c:pt idx="3574">
                  <c:v>-703</c:v>
                </c:pt>
                <c:pt idx="3575">
                  <c:v>-2164</c:v>
                </c:pt>
                <c:pt idx="3576">
                  <c:v>-914</c:v>
                </c:pt>
                <c:pt idx="3577">
                  <c:v>-1465</c:v>
                </c:pt>
                <c:pt idx="3578">
                  <c:v>-503</c:v>
                </c:pt>
                <c:pt idx="3579">
                  <c:v>-1490</c:v>
                </c:pt>
                <c:pt idx="3580">
                  <c:v>-128</c:v>
                </c:pt>
                <c:pt idx="3581">
                  <c:v>-1093</c:v>
                </c:pt>
                <c:pt idx="3582">
                  <c:v>-270</c:v>
                </c:pt>
                <c:pt idx="3583">
                  <c:v>-97</c:v>
                </c:pt>
                <c:pt idx="3584">
                  <c:v>-356</c:v>
                </c:pt>
                <c:pt idx="3585">
                  <c:v>-1059</c:v>
                </c:pt>
                <c:pt idx="3586">
                  <c:v>-219</c:v>
                </c:pt>
                <c:pt idx="3587">
                  <c:v>-884</c:v>
                </c:pt>
                <c:pt idx="3588">
                  <c:v>-469</c:v>
                </c:pt>
                <c:pt idx="3589">
                  <c:v>-605</c:v>
                </c:pt>
                <c:pt idx="3590">
                  <c:v>-42</c:v>
                </c:pt>
                <c:pt idx="3591">
                  <c:v>-358</c:v>
                </c:pt>
                <c:pt idx="3592">
                  <c:v>-162</c:v>
                </c:pt>
                <c:pt idx="3593">
                  <c:v>-757</c:v>
                </c:pt>
                <c:pt idx="3594">
                  <c:v>171</c:v>
                </c:pt>
                <c:pt idx="3595">
                  <c:v>-799</c:v>
                </c:pt>
                <c:pt idx="3596">
                  <c:v>-180</c:v>
                </c:pt>
                <c:pt idx="3597">
                  <c:v>457</c:v>
                </c:pt>
                <c:pt idx="3598">
                  <c:v>-357</c:v>
                </c:pt>
                <c:pt idx="3599">
                  <c:v>-284</c:v>
                </c:pt>
                <c:pt idx="3600">
                  <c:v>-40</c:v>
                </c:pt>
                <c:pt idx="3601">
                  <c:v>-698</c:v>
                </c:pt>
                <c:pt idx="3602">
                  <c:v>-109</c:v>
                </c:pt>
                <c:pt idx="3603">
                  <c:v>-808</c:v>
                </c:pt>
                <c:pt idx="3604">
                  <c:v>-76</c:v>
                </c:pt>
                <c:pt idx="3605">
                  <c:v>-741</c:v>
                </c:pt>
                <c:pt idx="3606">
                  <c:v>-92</c:v>
                </c:pt>
                <c:pt idx="3607">
                  <c:v>-153</c:v>
                </c:pt>
                <c:pt idx="3608">
                  <c:v>220</c:v>
                </c:pt>
                <c:pt idx="3609">
                  <c:v>-441</c:v>
                </c:pt>
                <c:pt idx="3610">
                  <c:v>730</c:v>
                </c:pt>
                <c:pt idx="3611">
                  <c:v>6381</c:v>
                </c:pt>
                <c:pt idx="3612">
                  <c:v>745</c:v>
                </c:pt>
                <c:pt idx="3613">
                  <c:v>5198</c:v>
                </c:pt>
                <c:pt idx="3614">
                  <c:v>397</c:v>
                </c:pt>
                <c:pt idx="3615">
                  <c:v>2002</c:v>
                </c:pt>
                <c:pt idx="3616">
                  <c:v>608</c:v>
                </c:pt>
                <c:pt idx="3617">
                  <c:v>2009</c:v>
                </c:pt>
                <c:pt idx="3618">
                  <c:v>604</c:v>
                </c:pt>
                <c:pt idx="3619">
                  <c:v>2530</c:v>
                </c:pt>
                <c:pt idx="3620">
                  <c:v>420</c:v>
                </c:pt>
                <c:pt idx="3621">
                  <c:v>942</c:v>
                </c:pt>
                <c:pt idx="3622">
                  <c:v>794</c:v>
                </c:pt>
                <c:pt idx="3623">
                  <c:v>1815</c:v>
                </c:pt>
                <c:pt idx="3624">
                  <c:v>904</c:v>
                </c:pt>
                <c:pt idx="3625">
                  <c:v>1418</c:v>
                </c:pt>
                <c:pt idx="3626">
                  <c:v>400</c:v>
                </c:pt>
                <c:pt idx="3627">
                  <c:v>-178</c:v>
                </c:pt>
                <c:pt idx="3628">
                  <c:v>674</c:v>
                </c:pt>
                <c:pt idx="3629">
                  <c:v>1003</c:v>
                </c:pt>
                <c:pt idx="3630">
                  <c:v>68</c:v>
                </c:pt>
                <c:pt idx="3631">
                  <c:v>-1115</c:v>
                </c:pt>
                <c:pt idx="3632">
                  <c:v>474</c:v>
                </c:pt>
                <c:pt idx="3633">
                  <c:v>-618</c:v>
                </c:pt>
                <c:pt idx="3634">
                  <c:v>511</c:v>
                </c:pt>
                <c:pt idx="3635">
                  <c:v>772</c:v>
                </c:pt>
                <c:pt idx="3636">
                  <c:v>638</c:v>
                </c:pt>
                <c:pt idx="3637">
                  <c:v>572</c:v>
                </c:pt>
                <c:pt idx="3638">
                  <c:v>615</c:v>
                </c:pt>
                <c:pt idx="3639">
                  <c:v>652</c:v>
                </c:pt>
                <c:pt idx="3640">
                  <c:v>611</c:v>
                </c:pt>
                <c:pt idx="3641">
                  <c:v>-798</c:v>
                </c:pt>
                <c:pt idx="3642">
                  <c:v>495</c:v>
                </c:pt>
                <c:pt idx="3643">
                  <c:v>164</c:v>
                </c:pt>
                <c:pt idx="3644">
                  <c:v>196</c:v>
                </c:pt>
                <c:pt idx="3645">
                  <c:v>-1163</c:v>
                </c:pt>
                <c:pt idx="3646">
                  <c:v>711</c:v>
                </c:pt>
                <c:pt idx="3647">
                  <c:v>-171</c:v>
                </c:pt>
                <c:pt idx="3648">
                  <c:v>645</c:v>
                </c:pt>
                <c:pt idx="3649">
                  <c:v>-1130</c:v>
                </c:pt>
                <c:pt idx="3650">
                  <c:v>562</c:v>
                </c:pt>
                <c:pt idx="3651">
                  <c:v>-26</c:v>
                </c:pt>
                <c:pt idx="3652">
                  <c:v>573</c:v>
                </c:pt>
                <c:pt idx="3653">
                  <c:v>380</c:v>
                </c:pt>
                <c:pt idx="3654">
                  <c:v>687</c:v>
                </c:pt>
                <c:pt idx="3655">
                  <c:v>-44</c:v>
                </c:pt>
                <c:pt idx="3656">
                  <c:v>590</c:v>
                </c:pt>
                <c:pt idx="3657">
                  <c:v>478</c:v>
                </c:pt>
                <c:pt idx="3658">
                  <c:v>554</c:v>
                </c:pt>
                <c:pt idx="3659">
                  <c:v>348</c:v>
                </c:pt>
                <c:pt idx="3660">
                  <c:v>564</c:v>
                </c:pt>
                <c:pt idx="3661">
                  <c:v>436</c:v>
                </c:pt>
                <c:pt idx="3662">
                  <c:v>913</c:v>
                </c:pt>
                <c:pt idx="3663">
                  <c:v>760</c:v>
                </c:pt>
                <c:pt idx="3664">
                  <c:v>583</c:v>
                </c:pt>
                <c:pt idx="3665">
                  <c:v>777</c:v>
                </c:pt>
                <c:pt idx="3666">
                  <c:v>744</c:v>
                </c:pt>
                <c:pt idx="3667">
                  <c:v>835</c:v>
                </c:pt>
                <c:pt idx="3668">
                  <c:v>649</c:v>
                </c:pt>
                <c:pt idx="3669">
                  <c:v>747</c:v>
                </c:pt>
                <c:pt idx="3670">
                  <c:v>675</c:v>
                </c:pt>
                <c:pt idx="3671">
                  <c:v>293</c:v>
                </c:pt>
                <c:pt idx="3672">
                  <c:v>591</c:v>
                </c:pt>
                <c:pt idx="3673">
                  <c:v>666</c:v>
                </c:pt>
                <c:pt idx="3674">
                  <c:v>76</c:v>
                </c:pt>
                <c:pt idx="3675">
                  <c:v>-587</c:v>
                </c:pt>
                <c:pt idx="3676">
                  <c:v>362</c:v>
                </c:pt>
                <c:pt idx="3677">
                  <c:v>830</c:v>
                </c:pt>
                <c:pt idx="3678">
                  <c:v>294</c:v>
                </c:pt>
                <c:pt idx="3679">
                  <c:v>-870</c:v>
                </c:pt>
                <c:pt idx="3680">
                  <c:v>748</c:v>
                </c:pt>
                <c:pt idx="3681">
                  <c:v>709</c:v>
                </c:pt>
                <c:pt idx="3682">
                  <c:v>539</c:v>
                </c:pt>
                <c:pt idx="3683">
                  <c:v>529</c:v>
                </c:pt>
                <c:pt idx="3684">
                  <c:v>561</c:v>
                </c:pt>
                <c:pt idx="3685">
                  <c:v>1152</c:v>
                </c:pt>
                <c:pt idx="3686">
                  <c:v>550</c:v>
                </c:pt>
                <c:pt idx="3687">
                  <c:v>-64</c:v>
                </c:pt>
                <c:pt idx="3688">
                  <c:v>876</c:v>
                </c:pt>
                <c:pt idx="3689">
                  <c:v>590</c:v>
                </c:pt>
                <c:pt idx="3690">
                  <c:v>403</c:v>
                </c:pt>
                <c:pt idx="3691">
                  <c:v>-565</c:v>
                </c:pt>
                <c:pt idx="3692">
                  <c:v>486</c:v>
                </c:pt>
                <c:pt idx="3693">
                  <c:v>-49</c:v>
                </c:pt>
                <c:pt idx="3694">
                  <c:v>376</c:v>
                </c:pt>
                <c:pt idx="3695">
                  <c:v>-158</c:v>
                </c:pt>
                <c:pt idx="3696">
                  <c:v>197</c:v>
                </c:pt>
                <c:pt idx="3697">
                  <c:v>235</c:v>
                </c:pt>
                <c:pt idx="3698">
                  <c:v>216</c:v>
                </c:pt>
                <c:pt idx="3699">
                  <c:v>167</c:v>
                </c:pt>
                <c:pt idx="3700">
                  <c:v>581</c:v>
                </c:pt>
                <c:pt idx="3701">
                  <c:v>519</c:v>
                </c:pt>
                <c:pt idx="3702">
                  <c:v>449</c:v>
                </c:pt>
                <c:pt idx="3703">
                  <c:v>-932</c:v>
                </c:pt>
                <c:pt idx="3704">
                  <c:v>370</c:v>
                </c:pt>
                <c:pt idx="3705">
                  <c:v>-880</c:v>
                </c:pt>
                <c:pt idx="3706">
                  <c:v>219</c:v>
                </c:pt>
                <c:pt idx="3707">
                  <c:v>-429</c:v>
                </c:pt>
                <c:pt idx="3708">
                  <c:v>303</c:v>
                </c:pt>
                <c:pt idx="3709">
                  <c:v>-515</c:v>
                </c:pt>
                <c:pt idx="3710">
                  <c:v>325</c:v>
                </c:pt>
                <c:pt idx="3711">
                  <c:v>-168</c:v>
                </c:pt>
                <c:pt idx="3712">
                  <c:v>418</c:v>
                </c:pt>
                <c:pt idx="3713">
                  <c:v>-728</c:v>
                </c:pt>
                <c:pt idx="3714">
                  <c:v>212</c:v>
                </c:pt>
                <c:pt idx="3715">
                  <c:v>297</c:v>
                </c:pt>
                <c:pt idx="3716">
                  <c:v>488</c:v>
                </c:pt>
                <c:pt idx="3717">
                  <c:v>380</c:v>
                </c:pt>
                <c:pt idx="3718">
                  <c:v>382</c:v>
                </c:pt>
                <c:pt idx="3719">
                  <c:v>433</c:v>
                </c:pt>
                <c:pt idx="3720">
                  <c:v>369</c:v>
                </c:pt>
                <c:pt idx="3721">
                  <c:v>172</c:v>
                </c:pt>
                <c:pt idx="3722">
                  <c:v>143</c:v>
                </c:pt>
                <c:pt idx="3723">
                  <c:v>-563</c:v>
                </c:pt>
                <c:pt idx="3724">
                  <c:v>261</c:v>
                </c:pt>
                <c:pt idx="3725">
                  <c:v>-451</c:v>
                </c:pt>
                <c:pt idx="3726">
                  <c:v>308</c:v>
                </c:pt>
                <c:pt idx="3727">
                  <c:v>-819</c:v>
                </c:pt>
                <c:pt idx="3728">
                  <c:v>-332</c:v>
                </c:pt>
                <c:pt idx="3729">
                  <c:v>-331</c:v>
                </c:pt>
                <c:pt idx="3730">
                  <c:v>15</c:v>
                </c:pt>
                <c:pt idx="3731">
                  <c:v>-767</c:v>
                </c:pt>
                <c:pt idx="3732">
                  <c:v>308</c:v>
                </c:pt>
                <c:pt idx="3733">
                  <c:v>677</c:v>
                </c:pt>
                <c:pt idx="3734">
                  <c:v>426</c:v>
                </c:pt>
                <c:pt idx="3735">
                  <c:v>1200</c:v>
                </c:pt>
                <c:pt idx="3736">
                  <c:v>368</c:v>
                </c:pt>
                <c:pt idx="3737">
                  <c:v>884</c:v>
                </c:pt>
                <c:pt idx="3738">
                  <c:v>3</c:v>
                </c:pt>
                <c:pt idx="3739">
                  <c:v>-436</c:v>
                </c:pt>
                <c:pt idx="3740">
                  <c:v>196</c:v>
                </c:pt>
                <c:pt idx="3741">
                  <c:v>-1144</c:v>
                </c:pt>
                <c:pt idx="3742">
                  <c:v>242</c:v>
                </c:pt>
                <c:pt idx="3743">
                  <c:v>-826</c:v>
                </c:pt>
                <c:pt idx="3744">
                  <c:v>-37</c:v>
                </c:pt>
                <c:pt idx="3745">
                  <c:v>-1148</c:v>
                </c:pt>
                <c:pt idx="3746">
                  <c:v>2</c:v>
                </c:pt>
                <c:pt idx="3747">
                  <c:v>-878</c:v>
                </c:pt>
                <c:pt idx="3748">
                  <c:v>169</c:v>
                </c:pt>
                <c:pt idx="3749">
                  <c:v>-912</c:v>
                </c:pt>
                <c:pt idx="3750">
                  <c:v>343</c:v>
                </c:pt>
                <c:pt idx="3751">
                  <c:v>-508</c:v>
                </c:pt>
                <c:pt idx="3752">
                  <c:v>371</c:v>
                </c:pt>
                <c:pt idx="3753">
                  <c:v>-1288</c:v>
                </c:pt>
                <c:pt idx="3754">
                  <c:v>390</c:v>
                </c:pt>
                <c:pt idx="3755">
                  <c:v>-837</c:v>
                </c:pt>
                <c:pt idx="3756">
                  <c:v>266</c:v>
                </c:pt>
                <c:pt idx="3757">
                  <c:v>-884</c:v>
                </c:pt>
                <c:pt idx="3758">
                  <c:v>243</c:v>
                </c:pt>
                <c:pt idx="3759">
                  <c:v>408</c:v>
                </c:pt>
                <c:pt idx="3760">
                  <c:v>293</c:v>
                </c:pt>
                <c:pt idx="3761">
                  <c:v>-1054</c:v>
                </c:pt>
                <c:pt idx="3762">
                  <c:v>207</c:v>
                </c:pt>
                <c:pt idx="3763">
                  <c:v>-833</c:v>
                </c:pt>
                <c:pt idx="3764">
                  <c:v>-41</c:v>
                </c:pt>
                <c:pt idx="3765">
                  <c:v>-898</c:v>
                </c:pt>
                <c:pt idx="3766">
                  <c:v>430</c:v>
                </c:pt>
                <c:pt idx="3767">
                  <c:v>-516</c:v>
                </c:pt>
                <c:pt idx="3768">
                  <c:v>166</c:v>
                </c:pt>
                <c:pt idx="3769">
                  <c:v>-702</c:v>
                </c:pt>
                <c:pt idx="3770">
                  <c:v>225</c:v>
                </c:pt>
                <c:pt idx="3771">
                  <c:v>-61</c:v>
                </c:pt>
                <c:pt idx="3772">
                  <c:v>300</c:v>
                </c:pt>
                <c:pt idx="3773">
                  <c:v>-577</c:v>
                </c:pt>
                <c:pt idx="3774">
                  <c:v>258</c:v>
                </c:pt>
                <c:pt idx="3775">
                  <c:v>399</c:v>
                </c:pt>
                <c:pt idx="3776">
                  <c:v>395</c:v>
                </c:pt>
                <c:pt idx="3777">
                  <c:v>-1415</c:v>
                </c:pt>
                <c:pt idx="3778">
                  <c:v>301</c:v>
                </c:pt>
                <c:pt idx="3779">
                  <c:v>-622</c:v>
                </c:pt>
                <c:pt idx="3780">
                  <c:v>428</c:v>
                </c:pt>
                <c:pt idx="3781">
                  <c:v>-608</c:v>
                </c:pt>
                <c:pt idx="3782">
                  <c:v>463</c:v>
                </c:pt>
                <c:pt idx="3783">
                  <c:v>195</c:v>
                </c:pt>
                <c:pt idx="3784">
                  <c:v>628</c:v>
                </c:pt>
                <c:pt idx="3785">
                  <c:v>942</c:v>
                </c:pt>
                <c:pt idx="3786">
                  <c:v>65</c:v>
                </c:pt>
                <c:pt idx="3787">
                  <c:v>-694</c:v>
                </c:pt>
                <c:pt idx="3788">
                  <c:v>170</c:v>
                </c:pt>
                <c:pt idx="3789">
                  <c:v>-832</c:v>
                </c:pt>
                <c:pt idx="3790">
                  <c:v>1068</c:v>
                </c:pt>
                <c:pt idx="3791">
                  <c:v>4587</c:v>
                </c:pt>
                <c:pt idx="3792">
                  <c:v>1077</c:v>
                </c:pt>
                <c:pt idx="3793">
                  <c:v>5855</c:v>
                </c:pt>
                <c:pt idx="3794">
                  <c:v>1090</c:v>
                </c:pt>
                <c:pt idx="3795">
                  <c:v>5308</c:v>
                </c:pt>
                <c:pt idx="3796">
                  <c:v>413</c:v>
                </c:pt>
                <c:pt idx="3797">
                  <c:v>1987</c:v>
                </c:pt>
                <c:pt idx="3798">
                  <c:v>-142</c:v>
                </c:pt>
                <c:pt idx="3799">
                  <c:v>-2646</c:v>
                </c:pt>
                <c:pt idx="3800">
                  <c:v>-66</c:v>
                </c:pt>
                <c:pt idx="3801">
                  <c:v>-2247</c:v>
                </c:pt>
                <c:pt idx="3802">
                  <c:v>-360</c:v>
                </c:pt>
                <c:pt idx="3803">
                  <c:v>-1441</c:v>
                </c:pt>
                <c:pt idx="3804">
                  <c:v>40</c:v>
                </c:pt>
                <c:pt idx="3805">
                  <c:v>-1627</c:v>
                </c:pt>
                <c:pt idx="3806">
                  <c:v>5</c:v>
                </c:pt>
                <c:pt idx="3807">
                  <c:v>-702</c:v>
                </c:pt>
                <c:pt idx="3808">
                  <c:v>400</c:v>
                </c:pt>
                <c:pt idx="3809">
                  <c:v>139</c:v>
                </c:pt>
                <c:pt idx="3810">
                  <c:v>519</c:v>
                </c:pt>
                <c:pt idx="3811">
                  <c:v>3547</c:v>
                </c:pt>
                <c:pt idx="3812">
                  <c:v>849</c:v>
                </c:pt>
                <c:pt idx="3813">
                  <c:v>4719</c:v>
                </c:pt>
                <c:pt idx="3814">
                  <c:v>388</c:v>
                </c:pt>
                <c:pt idx="3815">
                  <c:v>4325</c:v>
                </c:pt>
                <c:pt idx="3816">
                  <c:v>376</c:v>
                </c:pt>
                <c:pt idx="3817">
                  <c:v>3790</c:v>
                </c:pt>
                <c:pt idx="3818">
                  <c:v>329</c:v>
                </c:pt>
                <c:pt idx="3819">
                  <c:v>2271</c:v>
                </c:pt>
                <c:pt idx="3820">
                  <c:v>179</c:v>
                </c:pt>
                <c:pt idx="3821">
                  <c:v>1340</c:v>
                </c:pt>
                <c:pt idx="3822">
                  <c:v>-78</c:v>
                </c:pt>
                <c:pt idx="3823">
                  <c:v>2038</c:v>
                </c:pt>
                <c:pt idx="3824">
                  <c:v>-65</c:v>
                </c:pt>
                <c:pt idx="3825">
                  <c:v>1347</c:v>
                </c:pt>
                <c:pt idx="3826">
                  <c:v>51</c:v>
                </c:pt>
                <c:pt idx="3827">
                  <c:v>2294</c:v>
                </c:pt>
                <c:pt idx="3828">
                  <c:v>82</c:v>
                </c:pt>
                <c:pt idx="3829">
                  <c:v>2736</c:v>
                </c:pt>
                <c:pt idx="3830">
                  <c:v>208</c:v>
                </c:pt>
                <c:pt idx="3831">
                  <c:v>4144</c:v>
                </c:pt>
                <c:pt idx="3832">
                  <c:v>245</c:v>
                </c:pt>
                <c:pt idx="3833">
                  <c:v>5900</c:v>
                </c:pt>
                <c:pt idx="3834">
                  <c:v>792</c:v>
                </c:pt>
                <c:pt idx="3835">
                  <c:v>9183</c:v>
                </c:pt>
                <c:pt idx="3836">
                  <c:v>628</c:v>
                </c:pt>
                <c:pt idx="3837">
                  <c:v>13684</c:v>
                </c:pt>
                <c:pt idx="3838">
                  <c:v>-155</c:v>
                </c:pt>
                <c:pt idx="3839">
                  <c:v>3802</c:v>
                </c:pt>
                <c:pt idx="3840">
                  <c:v>-1148</c:v>
                </c:pt>
                <c:pt idx="3841">
                  <c:v>-3981</c:v>
                </c:pt>
                <c:pt idx="3842">
                  <c:v>-1412</c:v>
                </c:pt>
                <c:pt idx="3843">
                  <c:v>-5699</c:v>
                </c:pt>
                <c:pt idx="3844">
                  <c:v>-1497</c:v>
                </c:pt>
                <c:pt idx="3845">
                  <c:v>-4381</c:v>
                </c:pt>
                <c:pt idx="3846">
                  <c:v>-1500</c:v>
                </c:pt>
                <c:pt idx="3847">
                  <c:v>-2946</c:v>
                </c:pt>
                <c:pt idx="3848">
                  <c:v>-644</c:v>
                </c:pt>
                <c:pt idx="3849">
                  <c:v>2009</c:v>
                </c:pt>
                <c:pt idx="3850">
                  <c:v>40</c:v>
                </c:pt>
                <c:pt idx="3851">
                  <c:v>9073</c:v>
                </c:pt>
                <c:pt idx="3852">
                  <c:v>-110</c:v>
                </c:pt>
                <c:pt idx="3853">
                  <c:v>8482</c:v>
                </c:pt>
                <c:pt idx="3854">
                  <c:v>-1600</c:v>
                </c:pt>
                <c:pt idx="3855">
                  <c:v>-1469</c:v>
                </c:pt>
                <c:pt idx="3856">
                  <c:v>-2055</c:v>
                </c:pt>
                <c:pt idx="3857">
                  <c:v>-6292</c:v>
                </c:pt>
                <c:pt idx="3858">
                  <c:v>-2064</c:v>
                </c:pt>
                <c:pt idx="3859">
                  <c:v>-7233</c:v>
                </c:pt>
                <c:pt idx="3860">
                  <c:v>-1685</c:v>
                </c:pt>
                <c:pt idx="3861">
                  <c:v>-4319</c:v>
                </c:pt>
                <c:pt idx="3862">
                  <c:v>-2027</c:v>
                </c:pt>
                <c:pt idx="3863">
                  <c:v>-4665</c:v>
                </c:pt>
                <c:pt idx="3864">
                  <c:v>-1101</c:v>
                </c:pt>
                <c:pt idx="3865">
                  <c:v>2517</c:v>
                </c:pt>
                <c:pt idx="3866">
                  <c:v>-376</c:v>
                </c:pt>
                <c:pt idx="3867">
                  <c:v>8522</c:v>
                </c:pt>
                <c:pt idx="3868">
                  <c:v>-794</c:v>
                </c:pt>
                <c:pt idx="3869">
                  <c:v>4889</c:v>
                </c:pt>
                <c:pt idx="3870">
                  <c:v>-1827</c:v>
                </c:pt>
                <c:pt idx="3871">
                  <c:v>-414</c:v>
                </c:pt>
                <c:pt idx="3872">
                  <c:v>-1627</c:v>
                </c:pt>
                <c:pt idx="3873">
                  <c:v>-2870</c:v>
                </c:pt>
                <c:pt idx="3874">
                  <c:v>-2027</c:v>
                </c:pt>
                <c:pt idx="3875">
                  <c:v>-3341</c:v>
                </c:pt>
                <c:pt idx="3876">
                  <c:v>-1673</c:v>
                </c:pt>
                <c:pt idx="3877">
                  <c:v>-1910</c:v>
                </c:pt>
                <c:pt idx="3878">
                  <c:v>-1387</c:v>
                </c:pt>
                <c:pt idx="3879">
                  <c:v>1064</c:v>
                </c:pt>
                <c:pt idx="3880">
                  <c:v>-1428</c:v>
                </c:pt>
                <c:pt idx="3881">
                  <c:v>-660</c:v>
                </c:pt>
                <c:pt idx="3882">
                  <c:v>-1867</c:v>
                </c:pt>
                <c:pt idx="3883">
                  <c:v>-2276</c:v>
                </c:pt>
                <c:pt idx="3884">
                  <c:v>-2083</c:v>
                </c:pt>
                <c:pt idx="3885">
                  <c:v>-2680</c:v>
                </c:pt>
                <c:pt idx="3886">
                  <c:v>-2005</c:v>
                </c:pt>
                <c:pt idx="3887">
                  <c:v>-3203</c:v>
                </c:pt>
                <c:pt idx="3888">
                  <c:v>-2176</c:v>
                </c:pt>
                <c:pt idx="3889">
                  <c:v>-3785</c:v>
                </c:pt>
                <c:pt idx="3890">
                  <c:v>-1987</c:v>
                </c:pt>
                <c:pt idx="3891">
                  <c:v>-3816</c:v>
                </c:pt>
                <c:pt idx="3892">
                  <c:v>-1743</c:v>
                </c:pt>
                <c:pt idx="3893">
                  <c:v>-3583</c:v>
                </c:pt>
                <c:pt idx="3894">
                  <c:v>-1857</c:v>
                </c:pt>
                <c:pt idx="3895">
                  <c:v>-3090</c:v>
                </c:pt>
                <c:pt idx="3896">
                  <c:v>-1871</c:v>
                </c:pt>
                <c:pt idx="3897">
                  <c:v>-3461</c:v>
                </c:pt>
                <c:pt idx="3898">
                  <c:v>-1503</c:v>
                </c:pt>
                <c:pt idx="3899">
                  <c:v>-3440</c:v>
                </c:pt>
                <c:pt idx="3900">
                  <c:v>-1609</c:v>
                </c:pt>
                <c:pt idx="3901">
                  <c:v>-4644</c:v>
                </c:pt>
                <c:pt idx="3902">
                  <c:v>-1701</c:v>
                </c:pt>
                <c:pt idx="3903">
                  <c:v>-4939</c:v>
                </c:pt>
                <c:pt idx="3904">
                  <c:v>-1942</c:v>
                </c:pt>
                <c:pt idx="3905">
                  <c:v>-4769</c:v>
                </c:pt>
                <c:pt idx="3906">
                  <c:v>-1655</c:v>
                </c:pt>
                <c:pt idx="3907">
                  <c:v>-3775</c:v>
                </c:pt>
                <c:pt idx="3908">
                  <c:v>-1705</c:v>
                </c:pt>
                <c:pt idx="3909">
                  <c:v>-3937</c:v>
                </c:pt>
                <c:pt idx="3910">
                  <c:v>-1189</c:v>
                </c:pt>
                <c:pt idx="3911">
                  <c:v>-1693</c:v>
                </c:pt>
                <c:pt idx="3912">
                  <c:v>-967</c:v>
                </c:pt>
                <c:pt idx="3913">
                  <c:v>-747</c:v>
                </c:pt>
                <c:pt idx="3914">
                  <c:v>-1012</c:v>
                </c:pt>
                <c:pt idx="3915">
                  <c:v>-1988</c:v>
                </c:pt>
                <c:pt idx="3916">
                  <c:v>-1014</c:v>
                </c:pt>
                <c:pt idx="3917">
                  <c:v>-1870</c:v>
                </c:pt>
                <c:pt idx="3918">
                  <c:v>-672</c:v>
                </c:pt>
                <c:pt idx="3919">
                  <c:v>-1783</c:v>
                </c:pt>
                <c:pt idx="3920">
                  <c:v>-525</c:v>
                </c:pt>
                <c:pt idx="3921">
                  <c:v>-1629</c:v>
                </c:pt>
                <c:pt idx="3922">
                  <c:v>-670</c:v>
                </c:pt>
                <c:pt idx="3923">
                  <c:v>-848</c:v>
                </c:pt>
                <c:pt idx="3924">
                  <c:v>-498</c:v>
                </c:pt>
                <c:pt idx="3925">
                  <c:v>-99</c:v>
                </c:pt>
                <c:pt idx="3926">
                  <c:v>-502</c:v>
                </c:pt>
                <c:pt idx="3927">
                  <c:v>1098</c:v>
                </c:pt>
                <c:pt idx="3928">
                  <c:v>-634</c:v>
                </c:pt>
                <c:pt idx="3929">
                  <c:v>-942</c:v>
                </c:pt>
                <c:pt idx="3930">
                  <c:v>-468</c:v>
                </c:pt>
                <c:pt idx="3931">
                  <c:v>-752</c:v>
                </c:pt>
                <c:pt idx="3932">
                  <c:v>-396</c:v>
                </c:pt>
                <c:pt idx="3933">
                  <c:v>-1066</c:v>
                </c:pt>
                <c:pt idx="3934">
                  <c:v>-335</c:v>
                </c:pt>
                <c:pt idx="3935">
                  <c:v>-860</c:v>
                </c:pt>
                <c:pt idx="3936">
                  <c:v>-73</c:v>
                </c:pt>
                <c:pt idx="3937">
                  <c:v>-976</c:v>
                </c:pt>
                <c:pt idx="3938">
                  <c:v>-353</c:v>
                </c:pt>
                <c:pt idx="3939">
                  <c:v>-822</c:v>
                </c:pt>
                <c:pt idx="3940">
                  <c:v>103</c:v>
                </c:pt>
                <c:pt idx="3941">
                  <c:v>-898</c:v>
                </c:pt>
                <c:pt idx="3942">
                  <c:v>-105</c:v>
                </c:pt>
                <c:pt idx="3943">
                  <c:v>-70</c:v>
                </c:pt>
                <c:pt idx="3944">
                  <c:v>-43</c:v>
                </c:pt>
                <c:pt idx="3945">
                  <c:v>-391</c:v>
                </c:pt>
                <c:pt idx="3946">
                  <c:v>152</c:v>
                </c:pt>
                <c:pt idx="3947">
                  <c:v>72</c:v>
                </c:pt>
                <c:pt idx="3948">
                  <c:v>10</c:v>
                </c:pt>
                <c:pt idx="3949">
                  <c:v>88</c:v>
                </c:pt>
                <c:pt idx="3950">
                  <c:v>338</c:v>
                </c:pt>
                <c:pt idx="3951">
                  <c:v>-439</c:v>
                </c:pt>
                <c:pt idx="3952">
                  <c:v>-249</c:v>
                </c:pt>
                <c:pt idx="3953">
                  <c:v>-1629</c:v>
                </c:pt>
                <c:pt idx="3954">
                  <c:v>285</c:v>
                </c:pt>
                <c:pt idx="3955">
                  <c:v>-516</c:v>
                </c:pt>
                <c:pt idx="3956">
                  <c:v>71</c:v>
                </c:pt>
                <c:pt idx="3957">
                  <c:v>-496</c:v>
                </c:pt>
                <c:pt idx="3958">
                  <c:v>87</c:v>
                </c:pt>
                <c:pt idx="3959">
                  <c:v>-822</c:v>
                </c:pt>
                <c:pt idx="3960">
                  <c:v>19</c:v>
                </c:pt>
                <c:pt idx="3961">
                  <c:v>-1645</c:v>
                </c:pt>
                <c:pt idx="3962">
                  <c:v>183</c:v>
                </c:pt>
                <c:pt idx="3963">
                  <c:v>-156</c:v>
                </c:pt>
                <c:pt idx="3964">
                  <c:v>79</c:v>
                </c:pt>
                <c:pt idx="3965">
                  <c:v>-690</c:v>
                </c:pt>
                <c:pt idx="3966">
                  <c:v>268</c:v>
                </c:pt>
                <c:pt idx="3967">
                  <c:v>-493</c:v>
                </c:pt>
                <c:pt idx="3968">
                  <c:v>617</c:v>
                </c:pt>
                <c:pt idx="3969">
                  <c:v>15</c:v>
                </c:pt>
                <c:pt idx="3970">
                  <c:v>219</c:v>
                </c:pt>
                <c:pt idx="3971">
                  <c:v>351</c:v>
                </c:pt>
                <c:pt idx="3972">
                  <c:v>738</c:v>
                </c:pt>
                <c:pt idx="3973">
                  <c:v>613</c:v>
                </c:pt>
                <c:pt idx="3974">
                  <c:v>453</c:v>
                </c:pt>
                <c:pt idx="3975">
                  <c:v>137</c:v>
                </c:pt>
                <c:pt idx="3976">
                  <c:v>499</c:v>
                </c:pt>
                <c:pt idx="3977">
                  <c:v>-693</c:v>
                </c:pt>
                <c:pt idx="3978">
                  <c:v>52</c:v>
                </c:pt>
                <c:pt idx="3979">
                  <c:v>-1110</c:v>
                </c:pt>
                <c:pt idx="3980">
                  <c:v>440</c:v>
                </c:pt>
                <c:pt idx="3981">
                  <c:v>-810</c:v>
                </c:pt>
                <c:pt idx="3982">
                  <c:v>207</c:v>
                </c:pt>
                <c:pt idx="3983">
                  <c:v>-208</c:v>
                </c:pt>
                <c:pt idx="3984">
                  <c:v>435</c:v>
                </c:pt>
                <c:pt idx="3985">
                  <c:v>-691</c:v>
                </c:pt>
                <c:pt idx="3986">
                  <c:v>438</c:v>
                </c:pt>
                <c:pt idx="3987">
                  <c:v>-21</c:v>
                </c:pt>
                <c:pt idx="3988">
                  <c:v>355</c:v>
                </c:pt>
                <c:pt idx="3989">
                  <c:v>-507</c:v>
                </c:pt>
                <c:pt idx="3990">
                  <c:v>699</c:v>
                </c:pt>
                <c:pt idx="3991">
                  <c:v>300</c:v>
                </c:pt>
                <c:pt idx="3992">
                  <c:v>747</c:v>
                </c:pt>
                <c:pt idx="3993">
                  <c:v>838</c:v>
                </c:pt>
                <c:pt idx="3994">
                  <c:v>1447</c:v>
                </c:pt>
                <c:pt idx="3995">
                  <c:v>7106</c:v>
                </c:pt>
                <c:pt idx="3996">
                  <c:v>1108</c:v>
                </c:pt>
                <c:pt idx="3997">
                  <c:v>5299</c:v>
                </c:pt>
                <c:pt idx="3998">
                  <c:v>568</c:v>
                </c:pt>
                <c:pt idx="3999">
                  <c:v>1879</c:v>
                </c:pt>
                <c:pt idx="4000">
                  <c:v>590</c:v>
                </c:pt>
                <c:pt idx="4001">
                  <c:v>676</c:v>
                </c:pt>
                <c:pt idx="4002">
                  <c:v>684</c:v>
                </c:pt>
                <c:pt idx="4003">
                  <c:v>756</c:v>
                </c:pt>
                <c:pt idx="4004">
                  <c:v>962</c:v>
                </c:pt>
                <c:pt idx="4005">
                  <c:v>1880</c:v>
                </c:pt>
                <c:pt idx="4006">
                  <c:v>1056</c:v>
                </c:pt>
                <c:pt idx="4007">
                  <c:v>2494</c:v>
                </c:pt>
                <c:pt idx="4008">
                  <c:v>1069</c:v>
                </c:pt>
                <c:pt idx="4009">
                  <c:v>1787</c:v>
                </c:pt>
                <c:pt idx="4010">
                  <c:v>674</c:v>
                </c:pt>
                <c:pt idx="4011">
                  <c:v>529</c:v>
                </c:pt>
                <c:pt idx="4012">
                  <c:v>657</c:v>
                </c:pt>
                <c:pt idx="4013">
                  <c:v>1519</c:v>
                </c:pt>
                <c:pt idx="4014">
                  <c:v>674</c:v>
                </c:pt>
                <c:pt idx="4015">
                  <c:v>2011</c:v>
                </c:pt>
                <c:pt idx="4016">
                  <c:v>629</c:v>
                </c:pt>
                <c:pt idx="4017">
                  <c:v>242</c:v>
                </c:pt>
                <c:pt idx="4018">
                  <c:v>317</c:v>
                </c:pt>
                <c:pt idx="4019">
                  <c:v>-563</c:v>
                </c:pt>
                <c:pt idx="4020">
                  <c:v>888</c:v>
                </c:pt>
                <c:pt idx="4021">
                  <c:v>1076</c:v>
                </c:pt>
                <c:pt idx="4022">
                  <c:v>721</c:v>
                </c:pt>
                <c:pt idx="4023">
                  <c:v>2292</c:v>
                </c:pt>
                <c:pt idx="4024">
                  <c:v>662</c:v>
                </c:pt>
                <c:pt idx="4025">
                  <c:v>120</c:v>
                </c:pt>
                <c:pt idx="4026">
                  <c:v>843</c:v>
                </c:pt>
                <c:pt idx="4027">
                  <c:v>-288</c:v>
                </c:pt>
                <c:pt idx="4028">
                  <c:v>525</c:v>
                </c:pt>
                <c:pt idx="4029">
                  <c:v>1132</c:v>
                </c:pt>
                <c:pt idx="4030">
                  <c:v>832</c:v>
                </c:pt>
                <c:pt idx="4031">
                  <c:v>580</c:v>
                </c:pt>
                <c:pt idx="4032">
                  <c:v>565</c:v>
                </c:pt>
                <c:pt idx="4033">
                  <c:v>568</c:v>
                </c:pt>
                <c:pt idx="4034">
                  <c:v>477</c:v>
                </c:pt>
                <c:pt idx="4035">
                  <c:v>-69</c:v>
                </c:pt>
                <c:pt idx="4036">
                  <c:v>707</c:v>
                </c:pt>
                <c:pt idx="4037">
                  <c:v>2534</c:v>
                </c:pt>
                <c:pt idx="4038">
                  <c:v>242</c:v>
                </c:pt>
                <c:pt idx="4039">
                  <c:v>260</c:v>
                </c:pt>
                <c:pt idx="4040">
                  <c:v>-44</c:v>
                </c:pt>
                <c:pt idx="4041">
                  <c:v>-3178</c:v>
                </c:pt>
                <c:pt idx="4042">
                  <c:v>-144</c:v>
                </c:pt>
                <c:pt idx="4043">
                  <c:v>-4095</c:v>
                </c:pt>
                <c:pt idx="4044">
                  <c:v>253</c:v>
                </c:pt>
                <c:pt idx="4045">
                  <c:v>-2280</c:v>
                </c:pt>
                <c:pt idx="4046">
                  <c:v>91</c:v>
                </c:pt>
                <c:pt idx="4047">
                  <c:v>-2639</c:v>
                </c:pt>
                <c:pt idx="4048">
                  <c:v>113</c:v>
                </c:pt>
                <c:pt idx="4049">
                  <c:v>-2327</c:v>
                </c:pt>
                <c:pt idx="4050">
                  <c:v>100</c:v>
                </c:pt>
                <c:pt idx="4051">
                  <c:v>-948</c:v>
                </c:pt>
                <c:pt idx="4052">
                  <c:v>198</c:v>
                </c:pt>
                <c:pt idx="4053">
                  <c:v>-465</c:v>
                </c:pt>
                <c:pt idx="4054">
                  <c:v>500</c:v>
                </c:pt>
                <c:pt idx="4055">
                  <c:v>-792</c:v>
                </c:pt>
                <c:pt idx="4056">
                  <c:v>206</c:v>
                </c:pt>
                <c:pt idx="4057">
                  <c:v>-855</c:v>
                </c:pt>
                <c:pt idx="4058">
                  <c:v>211</c:v>
                </c:pt>
                <c:pt idx="4059">
                  <c:v>-397</c:v>
                </c:pt>
                <c:pt idx="4060">
                  <c:v>329</c:v>
                </c:pt>
                <c:pt idx="4061">
                  <c:v>-808</c:v>
                </c:pt>
                <c:pt idx="4062">
                  <c:v>716</c:v>
                </c:pt>
                <c:pt idx="4063">
                  <c:v>-611</c:v>
                </c:pt>
                <c:pt idx="4064">
                  <c:v>443</c:v>
                </c:pt>
                <c:pt idx="4065">
                  <c:v>-1061</c:v>
                </c:pt>
                <c:pt idx="4066">
                  <c:v>420</c:v>
                </c:pt>
                <c:pt idx="4067">
                  <c:v>-1172</c:v>
                </c:pt>
                <c:pt idx="4068">
                  <c:v>215</c:v>
                </c:pt>
                <c:pt idx="4069">
                  <c:v>-1441</c:v>
                </c:pt>
                <c:pt idx="4070">
                  <c:v>562</c:v>
                </c:pt>
                <c:pt idx="4071">
                  <c:v>-914</c:v>
                </c:pt>
                <c:pt idx="4072">
                  <c:v>718</c:v>
                </c:pt>
                <c:pt idx="4073">
                  <c:v>-816</c:v>
                </c:pt>
                <c:pt idx="4074">
                  <c:v>920</c:v>
                </c:pt>
                <c:pt idx="4075">
                  <c:v>-151</c:v>
                </c:pt>
                <c:pt idx="4076">
                  <c:v>596</c:v>
                </c:pt>
                <c:pt idx="4077">
                  <c:v>181</c:v>
                </c:pt>
                <c:pt idx="4078">
                  <c:v>491</c:v>
                </c:pt>
                <c:pt idx="4079">
                  <c:v>-248</c:v>
                </c:pt>
                <c:pt idx="4080">
                  <c:v>805</c:v>
                </c:pt>
                <c:pt idx="4081">
                  <c:v>2152</c:v>
                </c:pt>
                <c:pt idx="4082">
                  <c:v>853</c:v>
                </c:pt>
                <c:pt idx="4083">
                  <c:v>2119</c:v>
                </c:pt>
                <c:pt idx="4084">
                  <c:v>424</c:v>
                </c:pt>
                <c:pt idx="4085">
                  <c:v>-403</c:v>
                </c:pt>
                <c:pt idx="4086">
                  <c:v>648</c:v>
                </c:pt>
                <c:pt idx="4087">
                  <c:v>-767</c:v>
                </c:pt>
                <c:pt idx="4088">
                  <c:v>710</c:v>
                </c:pt>
                <c:pt idx="4089">
                  <c:v>-1460</c:v>
                </c:pt>
                <c:pt idx="4090">
                  <c:v>841</c:v>
                </c:pt>
                <c:pt idx="4091">
                  <c:v>-784</c:v>
                </c:pt>
                <c:pt idx="4092">
                  <c:v>574</c:v>
                </c:pt>
                <c:pt idx="4093">
                  <c:v>-773</c:v>
                </c:pt>
                <c:pt idx="4094">
                  <c:v>789</c:v>
                </c:pt>
                <c:pt idx="4095">
                  <c:v>-1132</c:v>
                </c:pt>
                <c:pt idx="4096">
                  <c:v>669</c:v>
                </c:pt>
                <c:pt idx="4097">
                  <c:v>-1460</c:v>
                </c:pt>
                <c:pt idx="4098">
                  <c:v>770</c:v>
                </c:pt>
                <c:pt idx="4099">
                  <c:v>-1188</c:v>
                </c:pt>
                <c:pt idx="4100">
                  <c:v>423</c:v>
                </c:pt>
                <c:pt idx="4101">
                  <c:v>-788</c:v>
                </c:pt>
                <c:pt idx="4102">
                  <c:v>834</c:v>
                </c:pt>
                <c:pt idx="4103">
                  <c:v>784</c:v>
                </c:pt>
                <c:pt idx="4104">
                  <c:v>693</c:v>
                </c:pt>
                <c:pt idx="4105">
                  <c:v>-532</c:v>
                </c:pt>
                <c:pt idx="4106">
                  <c:v>601</c:v>
                </c:pt>
                <c:pt idx="4107">
                  <c:v>-56</c:v>
                </c:pt>
                <c:pt idx="4108">
                  <c:v>791</c:v>
                </c:pt>
                <c:pt idx="4109">
                  <c:v>2073</c:v>
                </c:pt>
                <c:pt idx="4110">
                  <c:v>1010</c:v>
                </c:pt>
                <c:pt idx="4111">
                  <c:v>293</c:v>
                </c:pt>
                <c:pt idx="4112">
                  <c:v>244</c:v>
                </c:pt>
                <c:pt idx="4113">
                  <c:v>-3293</c:v>
                </c:pt>
                <c:pt idx="4114">
                  <c:v>562</c:v>
                </c:pt>
                <c:pt idx="4115">
                  <c:v>-376</c:v>
                </c:pt>
                <c:pt idx="4116">
                  <c:v>933</c:v>
                </c:pt>
                <c:pt idx="4117">
                  <c:v>-594</c:v>
                </c:pt>
                <c:pt idx="4118">
                  <c:v>983</c:v>
                </c:pt>
                <c:pt idx="4119">
                  <c:v>682</c:v>
                </c:pt>
                <c:pt idx="4120">
                  <c:v>896</c:v>
                </c:pt>
                <c:pt idx="4121">
                  <c:v>-308</c:v>
                </c:pt>
                <c:pt idx="4122">
                  <c:v>723</c:v>
                </c:pt>
                <c:pt idx="4123">
                  <c:v>-623</c:v>
                </c:pt>
                <c:pt idx="4124">
                  <c:v>952</c:v>
                </c:pt>
                <c:pt idx="4125">
                  <c:v>-850</c:v>
                </c:pt>
                <c:pt idx="4126">
                  <c:v>707</c:v>
                </c:pt>
                <c:pt idx="4127">
                  <c:v>-793</c:v>
                </c:pt>
                <c:pt idx="4128">
                  <c:v>1025</c:v>
                </c:pt>
                <c:pt idx="4129">
                  <c:v>-1342</c:v>
                </c:pt>
                <c:pt idx="4130">
                  <c:v>1103</c:v>
                </c:pt>
                <c:pt idx="4131">
                  <c:v>-657</c:v>
                </c:pt>
                <c:pt idx="4132">
                  <c:v>901</c:v>
                </c:pt>
                <c:pt idx="4133">
                  <c:v>-1025</c:v>
                </c:pt>
                <c:pt idx="4134">
                  <c:v>869</c:v>
                </c:pt>
                <c:pt idx="4135">
                  <c:v>91</c:v>
                </c:pt>
                <c:pt idx="4136">
                  <c:v>768</c:v>
                </c:pt>
                <c:pt idx="4137">
                  <c:v>490</c:v>
                </c:pt>
                <c:pt idx="4138">
                  <c:v>1089</c:v>
                </c:pt>
                <c:pt idx="4139">
                  <c:v>303</c:v>
                </c:pt>
                <c:pt idx="4140">
                  <c:v>1039</c:v>
                </c:pt>
                <c:pt idx="4141">
                  <c:v>866</c:v>
                </c:pt>
                <c:pt idx="4142">
                  <c:v>954</c:v>
                </c:pt>
                <c:pt idx="4143">
                  <c:v>-408</c:v>
                </c:pt>
                <c:pt idx="4144">
                  <c:v>673</c:v>
                </c:pt>
                <c:pt idx="4145">
                  <c:v>-471</c:v>
                </c:pt>
                <c:pt idx="4146">
                  <c:v>815</c:v>
                </c:pt>
                <c:pt idx="4147">
                  <c:v>332</c:v>
                </c:pt>
                <c:pt idx="4148">
                  <c:v>772</c:v>
                </c:pt>
                <c:pt idx="4149">
                  <c:v>786</c:v>
                </c:pt>
                <c:pt idx="4150">
                  <c:v>684</c:v>
                </c:pt>
                <c:pt idx="4151">
                  <c:v>764</c:v>
                </c:pt>
                <c:pt idx="4152">
                  <c:v>1221</c:v>
                </c:pt>
                <c:pt idx="4153">
                  <c:v>993</c:v>
                </c:pt>
                <c:pt idx="4154">
                  <c:v>934</c:v>
                </c:pt>
                <c:pt idx="4155">
                  <c:v>101</c:v>
                </c:pt>
                <c:pt idx="4156">
                  <c:v>943</c:v>
                </c:pt>
                <c:pt idx="4157">
                  <c:v>96</c:v>
                </c:pt>
                <c:pt idx="4158">
                  <c:v>883</c:v>
                </c:pt>
                <c:pt idx="4159">
                  <c:v>515</c:v>
                </c:pt>
                <c:pt idx="4160">
                  <c:v>900</c:v>
                </c:pt>
                <c:pt idx="4161">
                  <c:v>-1110</c:v>
                </c:pt>
                <c:pt idx="4162">
                  <c:v>550</c:v>
                </c:pt>
                <c:pt idx="4163">
                  <c:v>-290</c:v>
                </c:pt>
                <c:pt idx="4164">
                  <c:v>641</c:v>
                </c:pt>
                <c:pt idx="4165">
                  <c:v>-676</c:v>
                </c:pt>
                <c:pt idx="4166">
                  <c:v>476</c:v>
                </c:pt>
                <c:pt idx="4167">
                  <c:v>267</c:v>
                </c:pt>
                <c:pt idx="4168">
                  <c:v>872</c:v>
                </c:pt>
                <c:pt idx="4169">
                  <c:v>-574</c:v>
                </c:pt>
                <c:pt idx="4170">
                  <c:v>466</c:v>
                </c:pt>
                <c:pt idx="4171">
                  <c:v>202</c:v>
                </c:pt>
                <c:pt idx="4172">
                  <c:v>531</c:v>
                </c:pt>
                <c:pt idx="4173">
                  <c:v>836</c:v>
                </c:pt>
                <c:pt idx="4174">
                  <c:v>755</c:v>
                </c:pt>
                <c:pt idx="4175">
                  <c:v>442</c:v>
                </c:pt>
                <c:pt idx="4176">
                  <c:v>607</c:v>
                </c:pt>
                <c:pt idx="4177">
                  <c:v>247</c:v>
                </c:pt>
                <c:pt idx="4178">
                  <c:v>705</c:v>
                </c:pt>
                <c:pt idx="4179">
                  <c:v>9</c:v>
                </c:pt>
                <c:pt idx="4180">
                  <c:v>412</c:v>
                </c:pt>
                <c:pt idx="4181">
                  <c:v>577</c:v>
                </c:pt>
                <c:pt idx="4182">
                  <c:v>887</c:v>
                </c:pt>
                <c:pt idx="4183">
                  <c:v>-259</c:v>
                </c:pt>
                <c:pt idx="4184">
                  <c:v>660</c:v>
                </c:pt>
                <c:pt idx="4185">
                  <c:v>316</c:v>
                </c:pt>
                <c:pt idx="4186">
                  <c:v>591</c:v>
                </c:pt>
                <c:pt idx="4187">
                  <c:v>-12</c:v>
                </c:pt>
                <c:pt idx="4188">
                  <c:v>692</c:v>
                </c:pt>
                <c:pt idx="4189">
                  <c:v>701</c:v>
                </c:pt>
                <c:pt idx="4190">
                  <c:v>389</c:v>
                </c:pt>
                <c:pt idx="4191">
                  <c:v>146</c:v>
                </c:pt>
                <c:pt idx="4192">
                  <c:v>860</c:v>
                </c:pt>
                <c:pt idx="4193">
                  <c:v>656</c:v>
                </c:pt>
                <c:pt idx="4194">
                  <c:v>678</c:v>
                </c:pt>
                <c:pt idx="4195">
                  <c:v>-302</c:v>
                </c:pt>
                <c:pt idx="4196">
                  <c:v>921</c:v>
                </c:pt>
                <c:pt idx="4197">
                  <c:v>435</c:v>
                </c:pt>
                <c:pt idx="4198">
                  <c:v>830</c:v>
                </c:pt>
                <c:pt idx="4199">
                  <c:v>1027</c:v>
                </c:pt>
                <c:pt idx="4200">
                  <c:v>407</c:v>
                </c:pt>
                <c:pt idx="4201">
                  <c:v>1090</c:v>
                </c:pt>
                <c:pt idx="4202">
                  <c:v>392</c:v>
                </c:pt>
                <c:pt idx="4203">
                  <c:v>41</c:v>
                </c:pt>
                <c:pt idx="4204">
                  <c:v>418</c:v>
                </c:pt>
                <c:pt idx="4205">
                  <c:v>-257</c:v>
                </c:pt>
                <c:pt idx="4206">
                  <c:v>197</c:v>
                </c:pt>
                <c:pt idx="4207">
                  <c:v>288</c:v>
                </c:pt>
                <c:pt idx="4208">
                  <c:v>349</c:v>
                </c:pt>
                <c:pt idx="4209">
                  <c:v>-1141</c:v>
                </c:pt>
                <c:pt idx="4210">
                  <c:v>717</c:v>
                </c:pt>
                <c:pt idx="4211">
                  <c:v>545</c:v>
                </c:pt>
                <c:pt idx="4212">
                  <c:v>704</c:v>
                </c:pt>
                <c:pt idx="4213">
                  <c:v>2627</c:v>
                </c:pt>
                <c:pt idx="4214">
                  <c:v>596</c:v>
                </c:pt>
                <c:pt idx="4215">
                  <c:v>-1450</c:v>
                </c:pt>
                <c:pt idx="4216">
                  <c:v>149</c:v>
                </c:pt>
                <c:pt idx="4217">
                  <c:v>311</c:v>
                </c:pt>
                <c:pt idx="4218">
                  <c:v>472</c:v>
                </c:pt>
                <c:pt idx="4219">
                  <c:v>-356</c:v>
                </c:pt>
                <c:pt idx="4220">
                  <c:v>-129</c:v>
                </c:pt>
                <c:pt idx="4221">
                  <c:v>-1956</c:v>
                </c:pt>
                <c:pt idx="4222">
                  <c:v>262</c:v>
                </c:pt>
                <c:pt idx="4223">
                  <c:v>-804</c:v>
                </c:pt>
                <c:pt idx="4224">
                  <c:v>-170</c:v>
                </c:pt>
                <c:pt idx="4225">
                  <c:v>-1670</c:v>
                </c:pt>
                <c:pt idx="4226">
                  <c:v>301</c:v>
                </c:pt>
                <c:pt idx="4227">
                  <c:v>-1141</c:v>
                </c:pt>
                <c:pt idx="4228">
                  <c:v>203</c:v>
                </c:pt>
                <c:pt idx="4229">
                  <c:v>-388</c:v>
                </c:pt>
                <c:pt idx="4230">
                  <c:v>413</c:v>
                </c:pt>
                <c:pt idx="4231">
                  <c:v>-622</c:v>
                </c:pt>
                <c:pt idx="4232">
                  <c:v>206</c:v>
                </c:pt>
                <c:pt idx="4233">
                  <c:v>-998</c:v>
                </c:pt>
                <c:pt idx="4234">
                  <c:v>625</c:v>
                </c:pt>
                <c:pt idx="4235">
                  <c:v>-808</c:v>
                </c:pt>
                <c:pt idx="4236">
                  <c:v>383</c:v>
                </c:pt>
                <c:pt idx="4237">
                  <c:v>-378</c:v>
                </c:pt>
                <c:pt idx="4238">
                  <c:v>178</c:v>
                </c:pt>
                <c:pt idx="4239">
                  <c:v>-414</c:v>
                </c:pt>
                <c:pt idx="4240">
                  <c:v>410</c:v>
                </c:pt>
                <c:pt idx="4241">
                  <c:v>-567</c:v>
                </c:pt>
                <c:pt idx="4242">
                  <c:v>260</c:v>
                </c:pt>
                <c:pt idx="4243">
                  <c:v>-1420</c:v>
                </c:pt>
                <c:pt idx="4244">
                  <c:v>150</c:v>
                </c:pt>
                <c:pt idx="4245">
                  <c:v>-1531</c:v>
                </c:pt>
                <c:pt idx="4246">
                  <c:v>564</c:v>
                </c:pt>
                <c:pt idx="4247">
                  <c:v>-141</c:v>
                </c:pt>
                <c:pt idx="4248">
                  <c:v>469</c:v>
                </c:pt>
                <c:pt idx="4249">
                  <c:v>-682</c:v>
                </c:pt>
                <c:pt idx="4250">
                  <c:v>266</c:v>
                </c:pt>
                <c:pt idx="4251">
                  <c:v>-575</c:v>
                </c:pt>
                <c:pt idx="4252">
                  <c:v>600</c:v>
                </c:pt>
                <c:pt idx="4253">
                  <c:v>-1222</c:v>
                </c:pt>
                <c:pt idx="4254">
                  <c:v>570</c:v>
                </c:pt>
                <c:pt idx="4255">
                  <c:v>-405</c:v>
                </c:pt>
                <c:pt idx="4256">
                  <c:v>544</c:v>
                </c:pt>
                <c:pt idx="4257">
                  <c:v>-613</c:v>
                </c:pt>
                <c:pt idx="4258">
                  <c:v>460</c:v>
                </c:pt>
                <c:pt idx="4259">
                  <c:v>290</c:v>
                </c:pt>
                <c:pt idx="4260">
                  <c:v>389</c:v>
                </c:pt>
                <c:pt idx="4261">
                  <c:v>-1244</c:v>
                </c:pt>
                <c:pt idx="4262">
                  <c:v>363</c:v>
                </c:pt>
                <c:pt idx="4263">
                  <c:v>-1902</c:v>
                </c:pt>
                <c:pt idx="4264">
                  <c:v>754</c:v>
                </c:pt>
                <c:pt idx="4265">
                  <c:v>-1001</c:v>
                </c:pt>
                <c:pt idx="4266">
                  <c:v>525</c:v>
                </c:pt>
                <c:pt idx="4267">
                  <c:v>-52</c:v>
                </c:pt>
                <c:pt idx="4268">
                  <c:v>432</c:v>
                </c:pt>
                <c:pt idx="4269">
                  <c:v>271</c:v>
                </c:pt>
                <c:pt idx="4270">
                  <c:v>851</c:v>
                </c:pt>
                <c:pt idx="4271">
                  <c:v>715</c:v>
                </c:pt>
                <c:pt idx="4272">
                  <c:v>754</c:v>
                </c:pt>
                <c:pt idx="4273">
                  <c:v>72</c:v>
                </c:pt>
                <c:pt idx="4274">
                  <c:v>465</c:v>
                </c:pt>
                <c:pt idx="4275">
                  <c:v>-788</c:v>
                </c:pt>
                <c:pt idx="4276">
                  <c:v>835</c:v>
                </c:pt>
                <c:pt idx="4277">
                  <c:v>-570</c:v>
                </c:pt>
                <c:pt idx="4278">
                  <c:v>287</c:v>
                </c:pt>
                <c:pt idx="4279">
                  <c:v>-356</c:v>
                </c:pt>
                <c:pt idx="4280">
                  <c:v>703</c:v>
                </c:pt>
                <c:pt idx="4281">
                  <c:v>-1354</c:v>
                </c:pt>
                <c:pt idx="4282">
                  <c:v>844</c:v>
                </c:pt>
                <c:pt idx="4283">
                  <c:v>701</c:v>
                </c:pt>
                <c:pt idx="4284">
                  <c:v>1038</c:v>
                </c:pt>
                <c:pt idx="4285">
                  <c:v>4942</c:v>
                </c:pt>
                <c:pt idx="4286">
                  <c:v>886</c:v>
                </c:pt>
                <c:pt idx="4287">
                  <c:v>3670</c:v>
                </c:pt>
                <c:pt idx="4288">
                  <c:v>182</c:v>
                </c:pt>
                <c:pt idx="4289">
                  <c:v>-2044</c:v>
                </c:pt>
                <c:pt idx="4290">
                  <c:v>937</c:v>
                </c:pt>
                <c:pt idx="4291">
                  <c:v>-1202</c:v>
                </c:pt>
                <c:pt idx="4292">
                  <c:v>482</c:v>
                </c:pt>
                <c:pt idx="4293">
                  <c:v>-806</c:v>
                </c:pt>
                <c:pt idx="4294">
                  <c:v>304</c:v>
                </c:pt>
                <c:pt idx="4295">
                  <c:v>-1025</c:v>
                </c:pt>
                <c:pt idx="4296">
                  <c:v>458</c:v>
                </c:pt>
                <c:pt idx="4297">
                  <c:v>1259</c:v>
                </c:pt>
                <c:pt idx="4298">
                  <c:v>726</c:v>
                </c:pt>
                <c:pt idx="4299">
                  <c:v>1657</c:v>
                </c:pt>
                <c:pt idx="4300">
                  <c:v>843</c:v>
                </c:pt>
                <c:pt idx="4301">
                  <c:v>2361</c:v>
                </c:pt>
                <c:pt idx="4302">
                  <c:v>504</c:v>
                </c:pt>
                <c:pt idx="4303">
                  <c:v>678</c:v>
                </c:pt>
                <c:pt idx="4304">
                  <c:v>347</c:v>
                </c:pt>
                <c:pt idx="4305">
                  <c:v>-1692</c:v>
                </c:pt>
                <c:pt idx="4306">
                  <c:v>560</c:v>
                </c:pt>
                <c:pt idx="4307">
                  <c:v>-1131</c:v>
                </c:pt>
                <c:pt idx="4308">
                  <c:v>399</c:v>
                </c:pt>
                <c:pt idx="4309">
                  <c:v>-170</c:v>
                </c:pt>
                <c:pt idx="4310">
                  <c:v>566</c:v>
                </c:pt>
                <c:pt idx="4311">
                  <c:v>2384</c:v>
                </c:pt>
                <c:pt idx="4312">
                  <c:v>738</c:v>
                </c:pt>
                <c:pt idx="4313">
                  <c:v>2162</c:v>
                </c:pt>
                <c:pt idx="4314">
                  <c:v>847</c:v>
                </c:pt>
                <c:pt idx="4315">
                  <c:v>1293</c:v>
                </c:pt>
                <c:pt idx="4316">
                  <c:v>682</c:v>
                </c:pt>
                <c:pt idx="4317">
                  <c:v>960</c:v>
                </c:pt>
                <c:pt idx="4318">
                  <c:v>752</c:v>
                </c:pt>
                <c:pt idx="4319">
                  <c:v>374</c:v>
                </c:pt>
                <c:pt idx="4320">
                  <c:v>510</c:v>
                </c:pt>
                <c:pt idx="4321">
                  <c:v>364</c:v>
                </c:pt>
                <c:pt idx="4322">
                  <c:v>550</c:v>
                </c:pt>
                <c:pt idx="4323">
                  <c:v>175</c:v>
                </c:pt>
                <c:pt idx="4324">
                  <c:v>424</c:v>
                </c:pt>
                <c:pt idx="4325">
                  <c:v>-247</c:v>
                </c:pt>
                <c:pt idx="4326">
                  <c:v>728</c:v>
                </c:pt>
                <c:pt idx="4327">
                  <c:v>-40</c:v>
                </c:pt>
                <c:pt idx="4328">
                  <c:v>673</c:v>
                </c:pt>
                <c:pt idx="4329">
                  <c:v>-42</c:v>
                </c:pt>
                <c:pt idx="4330">
                  <c:v>384</c:v>
                </c:pt>
                <c:pt idx="4331">
                  <c:v>331</c:v>
                </c:pt>
                <c:pt idx="4332">
                  <c:v>764</c:v>
                </c:pt>
                <c:pt idx="4333">
                  <c:v>774</c:v>
                </c:pt>
                <c:pt idx="4334">
                  <c:v>311</c:v>
                </c:pt>
                <c:pt idx="4335">
                  <c:v>145</c:v>
                </c:pt>
                <c:pt idx="4336">
                  <c:v>592</c:v>
                </c:pt>
                <c:pt idx="4337">
                  <c:v>408</c:v>
                </c:pt>
                <c:pt idx="4338">
                  <c:v>408</c:v>
                </c:pt>
                <c:pt idx="4339">
                  <c:v>560</c:v>
                </c:pt>
                <c:pt idx="4340">
                  <c:v>28</c:v>
                </c:pt>
                <c:pt idx="4341">
                  <c:v>403</c:v>
                </c:pt>
                <c:pt idx="4342">
                  <c:v>132</c:v>
                </c:pt>
                <c:pt idx="4343">
                  <c:v>47</c:v>
                </c:pt>
                <c:pt idx="4344">
                  <c:v>166</c:v>
                </c:pt>
                <c:pt idx="4345">
                  <c:v>766</c:v>
                </c:pt>
                <c:pt idx="4346">
                  <c:v>525</c:v>
                </c:pt>
                <c:pt idx="4347">
                  <c:v>107</c:v>
                </c:pt>
                <c:pt idx="4348">
                  <c:v>-112</c:v>
                </c:pt>
                <c:pt idx="4349">
                  <c:v>510</c:v>
                </c:pt>
                <c:pt idx="4350">
                  <c:v>-13</c:v>
                </c:pt>
                <c:pt idx="4351">
                  <c:v>-214</c:v>
                </c:pt>
                <c:pt idx="4352">
                  <c:v>169</c:v>
                </c:pt>
                <c:pt idx="4353">
                  <c:v>580</c:v>
                </c:pt>
                <c:pt idx="4354">
                  <c:v>260</c:v>
                </c:pt>
                <c:pt idx="4355">
                  <c:v>-774</c:v>
                </c:pt>
                <c:pt idx="4356">
                  <c:v>195</c:v>
                </c:pt>
                <c:pt idx="4357">
                  <c:v>-222</c:v>
                </c:pt>
                <c:pt idx="4358">
                  <c:v>-213</c:v>
                </c:pt>
                <c:pt idx="4359">
                  <c:v>-938</c:v>
                </c:pt>
                <c:pt idx="4360">
                  <c:v>-24</c:v>
                </c:pt>
                <c:pt idx="4361">
                  <c:v>-1365</c:v>
                </c:pt>
                <c:pt idx="4362">
                  <c:v>-129</c:v>
                </c:pt>
                <c:pt idx="4363">
                  <c:v>-2181</c:v>
                </c:pt>
                <c:pt idx="4364">
                  <c:v>109</c:v>
                </c:pt>
                <c:pt idx="4365">
                  <c:v>-1625</c:v>
                </c:pt>
                <c:pt idx="4366">
                  <c:v>-35</c:v>
                </c:pt>
                <c:pt idx="4367">
                  <c:v>-1329</c:v>
                </c:pt>
                <c:pt idx="4368">
                  <c:v>357</c:v>
                </c:pt>
                <c:pt idx="4369">
                  <c:v>-1028</c:v>
                </c:pt>
                <c:pt idx="4370">
                  <c:v>251</c:v>
                </c:pt>
                <c:pt idx="4371">
                  <c:v>-754</c:v>
                </c:pt>
                <c:pt idx="4372">
                  <c:v>152</c:v>
                </c:pt>
                <c:pt idx="4373">
                  <c:v>-899</c:v>
                </c:pt>
                <c:pt idx="4374">
                  <c:v>201</c:v>
                </c:pt>
                <c:pt idx="4375">
                  <c:v>-608</c:v>
                </c:pt>
                <c:pt idx="4376">
                  <c:v>-235</c:v>
                </c:pt>
                <c:pt idx="4377">
                  <c:v>-1032</c:v>
                </c:pt>
                <c:pt idx="4378">
                  <c:v>561</c:v>
                </c:pt>
                <c:pt idx="4379">
                  <c:v>3782</c:v>
                </c:pt>
                <c:pt idx="4380">
                  <c:v>916</c:v>
                </c:pt>
                <c:pt idx="4381">
                  <c:v>7345</c:v>
                </c:pt>
                <c:pt idx="4382">
                  <c:v>606</c:v>
                </c:pt>
                <c:pt idx="4383">
                  <c:v>1985</c:v>
                </c:pt>
                <c:pt idx="4384">
                  <c:v>225</c:v>
                </c:pt>
                <c:pt idx="4385">
                  <c:v>162</c:v>
                </c:pt>
                <c:pt idx="4386">
                  <c:v>523</c:v>
                </c:pt>
                <c:pt idx="4387">
                  <c:v>313</c:v>
                </c:pt>
                <c:pt idx="4388">
                  <c:v>579</c:v>
                </c:pt>
                <c:pt idx="4389">
                  <c:v>1945</c:v>
                </c:pt>
                <c:pt idx="4390">
                  <c:v>172</c:v>
                </c:pt>
                <c:pt idx="4391">
                  <c:v>1155</c:v>
                </c:pt>
                <c:pt idx="4392">
                  <c:v>613</c:v>
                </c:pt>
                <c:pt idx="4393">
                  <c:v>1779</c:v>
                </c:pt>
                <c:pt idx="4394">
                  <c:v>262</c:v>
                </c:pt>
                <c:pt idx="4395">
                  <c:v>761</c:v>
                </c:pt>
                <c:pt idx="4396">
                  <c:v>85</c:v>
                </c:pt>
                <c:pt idx="4397">
                  <c:v>-161</c:v>
                </c:pt>
                <c:pt idx="4398">
                  <c:v>441</c:v>
                </c:pt>
                <c:pt idx="4399">
                  <c:v>-237</c:v>
                </c:pt>
                <c:pt idx="4400">
                  <c:v>314</c:v>
                </c:pt>
                <c:pt idx="4401">
                  <c:v>-363</c:v>
                </c:pt>
                <c:pt idx="4402">
                  <c:v>318</c:v>
                </c:pt>
                <c:pt idx="4403">
                  <c:v>-1302</c:v>
                </c:pt>
                <c:pt idx="4404">
                  <c:v>534</c:v>
                </c:pt>
                <c:pt idx="4405">
                  <c:v>-1002</c:v>
                </c:pt>
                <c:pt idx="4406">
                  <c:v>435</c:v>
                </c:pt>
                <c:pt idx="4407">
                  <c:v>-133</c:v>
                </c:pt>
                <c:pt idx="4408">
                  <c:v>453</c:v>
                </c:pt>
                <c:pt idx="4409">
                  <c:v>-765</c:v>
                </c:pt>
                <c:pt idx="4410">
                  <c:v>226</c:v>
                </c:pt>
                <c:pt idx="4411">
                  <c:v>-1176</c:v>
                </c:pt>
                <c:pt idx="4412">
                  <c:v>395</c:v>
                </c:pt>
                <c:pt idx="4413">
                  <c:v>-1061</c:v>
                </c:pt>
                <c:pt idx="4414">
                  <c:v>354</c:v>
                </c:pt>
                <c:pt idx="4415">
                  <c:v>-667</c:v>
                </c:pt>
                <c:pt idx="4416">
                  <c:v>88</c:v>
                </c:pt>
                <c:pt idx="4417">
                  <c:v>-1207</c:v>
                </c:pt>
                <c:pt idx="4418">
                  <c:v>425</c:v>
                </c:pt>
                <c:pt idx="4419">
                  <c:v>-143</c:v>
                </c:pt>
                <c:pt idx="4420">
                  <c:v>381</c:v>
                </c:pt>
                <c:pt idx="4421">
                  <c:v>-1322</c:v>
                </c:pt>
                <c:pt idx="4422">
                  <c:v>654</c:v>
                </c:pt>
                <c:pt idx="4423">
                  <c:v>-796</c:v>
                </c:pt>
                <c:pt idx="4424">
                  <c:v>538</c:v>
                </c:pt>
                <c:pt idx="4425">
                  <c:v>-215</c:v>
                </c:pt>
                <c:pt idx="4426">
                  <c:v>311</c:v>
                </c:pt>
                <c:pt idx="4427">
                  <c:v>1084</c:v>
                </c:pt>
                <c:pt idx="4428">
                  <c:v>219</c:v>
                </c:pt>
                <c:pt idx="4429">
                  <c:v>603</c:v>
                </c:pt>
                <c:pt idx="4430">
                  <c:v>742</c:v>
                </c:pt>
                <c:pt idx="4431">
                  <c:v>759</c:v>
                </c:pt>
                <c:pt idx="4432">
                  <c:v>687</c:v>
                </c:pt>
                <c:pt idx="4433">
                  <c:v>330</c:v>
                </c:pt>
                <c:pt idx="4434">
                  <c:v>876</c:v>
                </c:pt>
                <c:pt idx="4435">
                  <c:v>366</c:v>
                </c:pt>
                <c:pt idx="4436">
                  <c:v>629</c:v>
                </c:pt>
                <c:pt idx="4437">
                  <c:v>262</c:v>
                </c:pt>
                <c:pt idx="4438">
                  <c:v>666</c:v>
                </c:pt>
                <c:pt idx="4439">
                  <c:v>311</c:v>
                </c:pt>
                <c:pt idx="4440">
                  <c:v>631</c:v>
                </c:pt>
                <c:pt idx="4441">
                  <c:v>-289</c:v>
                </c:pt>
                <c:pt idx="4442">
                  <c:v>563</c:v>
                </c:pt>
                <c:pt idx="4443">
                  <c:v>-61</c:v>
                </c:pt>
                <c:pt idx="4444">
                  <c:v>715</c:v>
                </c:pt>
                <c:pt idx="4445">
                  <c:v>174</c:v>
                </c:pt>
                <c:pt idx="4446">
                  <c:v>152</c:v>
                </c:pt>
                <c:pt idx="4447">
                  <c:v>509</c:v>
                </c:pt>
                <c:pt idx="4448">
                  <c:v>252</c:v>
                </c:pt>
                <c:pt idx="4449">
                  <c:v>590</c:v>
                </c:pt>
                <c:pt idx="4450">
                  <c:v>243</c:v>
                </c:pt>
                <c:pt idx="4451">
                  <c:v>42</c:v>
                </c:pt>
                <c:pt idx="4452">
                  <c:v>292</c:v>
                </c:pt>
                <c:pt idx="4453">
                  <c:v>-405</c:v>
                </c:pt>
                <c:pt idx="4454">
                  <c:v>629</c:v>
                </c:pt>
                <c:pt idx="4455">
                  <c:v>-244</c:v>
                </c:pt>
                <c:pt idx="4456">
                  <c:v>299</c:v>
                </c:pt>
                <c:pt idx="4457">
                  <c:v>834</c:v>
                </c:pt>
                <c:pt idx="4458">
                  <c:v>416</c:v>
                </c:pt>
                <c:pt idx="4459">
                  <c:v>10</c:v>
                </c:pt>
                <c:pt idx="4460">
                  <c:v>378</c:v>
                </c:pt>
                <c:pt idx="4461">
                  <c:v>-132</c:v>
                </c:pt>
                <c:pt idx="4462">
                  <c:v>357</c:v>
                </c:pt>
                <c:pt idx="4463">
                  <c:v>229</c:v>
                </c:pt>
                <c:pt idx="4464">
                  <c:v>374</c:v>
                </c:pt>
                <c:pt idx="4465">
                  <c:v>-54</c:v>
                </c:pt>
                <c:pt idx="4466">
                  <c:v>535</c:v>
                </c:pt>
                <c:pt idx="4467">
                  <c:v>-85</c:v>
                </c:pt>
                <c:pt idx="4468">
                  <c:v>654</c:v>
                </c:pt>
                <c:pt idx="4469">
                  <c:v>-513</c:v>
                </c:pt>
                <c:pt idx="4470">
                  <c:v>421</c:v>
                </c:pt>
                <c:pt idx="4471">
                  <c:v>734</c:v>
                </c:pt>
                <c:pt idx="4472">
                  <c:v>-64</c:v>
                </c:pt>
                <c:pt idx="4473">
                  <c:v>-124</c:v>
                </c:pt>
                <c:pt idx="4474">
                  <c:v>470</c:v>
                </c:pt>
                <c:pt idx="4475">
                  <c:v>198</c:v>
                </c:pt>
                <c:pt idx="4476">
                  <c:v>755</c:v>
                </c:pt>
                <c:pt idx="4477">
                  <c:v>542</c:v>
                </c:pt>
                <c:pt idx="4478">
                  <c:v>306</c:v>
                </c:pt>
                <c:pt idx="4479">
                  <c:v>532</c:v>
                </c:pt>
                <c:pt idx="4480">
                  <c:v>249</c:v>
                </c:pt>
                <c:pt idx="4481">
                  <c:v>-178</c:v>
                </c:pt>
                <c:pt idx="4482">
                  <c:v>531</c:v>
                </c:pt>
                <c:pt idx="4483">
                  <c:v>453</c:v>
                </c:pt>
                <c:pt idx="4484">
                  <c:v>542</c:v>
                </c:pt>
                <c:pt idx="4485">
                  <c:v>716</c:v>
                </c:pt>
                <c:pt idx="4486">
                  <c:v>479</c:v>
                </c:pt>
                <c:pt idx="4487">
                  <c:v>327</c:v>
                </c:pt>
                <c:pt idx="4488">
                  <c:v>187</c:v>
                </c:pt>
                <c:pt idx="4489">
                  <c:v>-857</c:v>
                </c:pt>
                <c:pt idx="4490">
                  <c:v>101</c:v>
                </c:pt>
                <c:pt idx="4491">
                  <c:v>-70</c:v>
                </c:pt>
                <c:pt idx="4492">
                  <c:v>703</c:v>
                </c:pt>
                <c:pt idx="4493">
                  <c:v>770</c:v>
                </c:pt>
                <c:pt idx="4494">
                  <c:v>275</c:v>
                </c:pt>
                <c:pt idx="4495">
                  <c:v>701</c:v>
                </c:pt>
                <c:pt idx="4496">
                  <c:v>201</c:v>
                </c:pt>
                <c:pt idx="4497">
                  <c:v>458</c:v>
                </c:pt>
                <c:pt idx="4498">
                  <c:v>109</c:v>
                </c:pt>
                <c:pt idx="4499">
                  <c:v>-129</c:v>
                </c:pt>
                <c:pt idx="4500">
                  <c:v>283</c:v>
                </c:pt>
                <c:pt idx="4501">
                  <c:v>933</c:v>
                </c:pt>
                <c:pt idx="4502">
                  <c:v>168</c:v>
                </c:pt>
                <c:pt idx="4503">
                  <c:v>2973</c:v>
                </c:pt>
                <c:pt idx="4504">
                  <c:v>161</c:v>
                </c:pt>
                <c:pt idx="4505">
                  <c:v>1415</c:v>
                </c:pt>
                <c:pt idx="4506">
                  <c:v>123</c:v>
                </c:pt>
                <c:pt idx="4507">
                  <c:v>161</c:v>
                </c:pt>
                <c:pt idx="4508">
                  <c:v>457</c:v>
                </c:pt>
                <c:pt idx="4509">
                  <c:v>-84</c:v>
                </c:pt>
                <c:pt idx="4510">
                  <c:v>105</c:v>
                </c:pt>
                <c:pt idx="4511">
                  <c:v>-822</c:v>
                </c:pt>
                <c:pt idx="4512">
                  <c:v>-95</c:v>
                </c:pt>
                <c:pt idx="4513">
                  <c:v>-1167</c:v>
                </c:pt>
                <c:pt idx="4514">
                  <c:v>-45</c:v>
                </c:pt>
                <c:pt idx="4515">
                  <c:v>12</c:v>
                </c:pt>
                <c:pt idx="4516">
                  <c:v>-35</c:v>
                </c:pt>
                <c:pt idx="4517">
                  <c:v>-516</c:v>
                </c:pt>
                <c:pt idx="4518">
                  <c:v>58</c:v>
                </c:pt>
                <c:pt idx="4519">
                  <c:v>-844</c:v>
                </c:pt>
                <c:pt idx="4520">
                  <c:v>-145</c:v>
                </c:pt>
                <c:pt idx="4521">
                  <c:v>-1671</c:v>
                </c:pt>
                <c:pt idx="4522">
                  <c:v>-104</c:v>
                </c:pt>
                <c:pt idx="4523">
                  <c:v>-1594</c:v>
                </c:pt>
                <c:pt idx="4524">
                  <c:v>136</c:v>
                </c:pt>
                <c:pt idx="4525">
                  <c:v>-444</c:v>
                </c:pt>
                <c:pt idx="4526">
                  <c:v>264</c:v>
                </c:pt>
                <c:pt idx="4527">
                  <c:v>-630</c:v>
                </c:pt>
                <c:pt idx="4528">
                  <c:v>45</c:v>
                </c:pt>
                <c:pt idx="4529">
                  <c:v>-949</c:v>
                </c:pt>
                <c:pt idx="4530">
                  <c:v>-46</c:v>
                </c:pt>
                <c:pt idx="4531">
                  <c:v>-1175</c:v>
                </c:pt>
                <c:pt idx="4532">
                  <c:v>244</c:v>
                </c:pt>
                <c:pt idx="4533">
                  <c:v>-723</c:v>
                </c:pt>
                <c:pt idx="4534">
                  <c:v>-320</c:v>
                </c:pt>
                <c:pt idx="4535">
                  <c:v>-1839</c:v>
                </c:pt>
                <c:pt idx="4536">
                  <c:v>-18</c:v>
                </c:pt>
                <c:pt idx="4537">
                  <c:v>-1328</c:v>
                </c:pt>
                <c:pt idx="4538">
                  <c:v>-98</c:v>
                </c:pt>
                <c:pt idx="4539">
                  <c:v>-1624</c:v>
                </c:pt>
                <c:pt idx="4540">
                  <c:v>-68</c:v>
                </c:pt>
                <c:pt idx="4541">
                  <c:v>-102</c:v>
                </c:pt>
                <c:pt idx="4542">
                  <c:v>203</c:v>
                </c:pt>
                <c:pt idx="4543">
                  <c:v>-717</c:v>
                </c:pt>
                <c:pt idx="4544">
                  <c:v>-205</c:v>
                </c:pt>
                <c:pt idx="4545">
                  <c:v>-572</c:v>
                </c:pt>
                <c:pt idx="4546">
                  <c:v>-190</c:v>
                </c:pt>
                <c:pt idx="4547">
                  <c:v>-779</c:v>
                </c:pt>
                <c:pt idx="4548">
                  <c:v>-178</c:v>
                </c:pt>
                <c:pt idx="4549">
                  <c:v>-1304</c:v>
                </c:pt>
                <c:pt idx="4550">
                  <c:v>-36</c:v>
                </c:pt>
                <c:pt idx="4551">
                  <c:v>-837</c:v>
                </c:pt>
                <c:pt idx="4552">
                  <c:v>-119</c:v>
                </c:pt>
                <c:pt idx="4553">
                  <c:v>273</c:v>
                </c:pt>
                <c:pt idx="4554">
                  <c:v>-20</c:v>
                </c:pt>
                <c:pt idx="4555">
                  <c:v>-1913</c:v>
                </c:pt>
                <c:pt idx="4556">
                  <c:v>104</c:v>
                </c:pt>
                <c:pt idx="4557">
                  <c:v>-1972</c:v>
                </c:pt>
                <c:pt idx="4558">
                  <c:v>-59</c:v>
                </c:pt>
                <c:pt idx="4559">
                  <c:v>-800</c:v>
                </c:pt>
                <c:pt idx="4560">
                  <c:v>-30</c:v>
                </c:pt>
                <c:pt idx="4561">
                  <c:v>-1762</c:v>
                </c:pt>
                <c:pt idx="4562">
                  <c:v>-49</c:v>
                </c:pt>
                <c:pt idx="4563">
                  <c:v>155</c:v>
                </c:pt>
                <c:pt idx="4564">
                  <c:v>318</c:v>
                </c:pt>
                <c:pt idx="4565">
                  <c:v>2894</c:v>
                </c:pt>
                <c:pt idx="4566">
                  <c:v>764</c:v>
                </c:pt>
                <c:pt idx="4567">
                  <c:v>3206</c:v>
                </c:pt>
                <c:pt idx="4568">
                  <c:v>339</c:v>
                </c:pt>
                <c:pt idx="4569">
                  <c:v>2726</c:v>
                </c:pt>
                <c:pt idx="4570">
                  <c:v>-204</c:v>
                </c:pt>
                <c:pt idx="4571">
                  <c:v>-2703</c:v>
                </c:pt>
                <c:pt idx="4572">
                  <c:v>-1072</c:v>
                </c:pt>
                <c:pt idx="4573">
                  <c:v>-10002</c:v>
                </c:pt>
                <c:pt idx="4574">
                  <c:v>-1503</c:v>
                </c:pt>
                <c:pt idx="4575">
                  <c:v>-12189</c:v>
                </c:pt>
                <c:pt idx="4576">
                  <c:v>-716</c:v>
                </c:pt>
                <c:pt idx="4577">
                  <c:v>-8817</c:v>
                </c:pt>
                <c:pt idx="4578">
                  <c:v>-660</c:v>
                </c:pt>
                <c:pt idx="4579">
                  <c:v>-8455</c:v>
                </c:pt>
                <c:pt idx="4580">
                  <c:v>-384</c:v>
                </c:pt>
                <c:pt idx="4581">
                  <c:v>-4008</c:v>
                </c:pt>
                <c:pt idx="4582">
                  <c:v>102</c:v>
                </c:pt>
                <c:pt idx="4583">
                  <c:v>-1928</c:v>
                </c:pt>
                <c:pt idx="4584">
                  <c:v>1004</c:v>
                </c:pt>
                <c:pt idx="4585">
                  <c:v>4122</c:v>
                </c:pt>
                <c:pt idx="4586">
                  <c:v>650</c:v>
                </c:pt>
                <c:pt idx="4587">
                  <c:v>572</c:v>
                </c:pt>
                <c:pt idx="4588">
                  <c:v>403</c:v>
                </c:pt>
                <c:pt idx="4589">
                  <c:v>-4536</c:v>
                </c:pt>
                <c:pt idx="4590">
                  <c:v>946</c:v>
                </c:pt>
                <c:pt idx="4591">
                  <c:v>-1563</c:v>
                </c:pt>
                <c:pt idx="4592">
                  <c:v>913</c:v>
                </c:pt>
                <c:pt idx="4593">
                  <c:v>-558</c:v>
                </c:pt>
                <c:pt idx="4594">
                  <c:v>1110</c:v>
                </c:pt>
                <c:pt idx="4595">
                  <c:v>-720</c:v>
                </c:pt>
                <c:pt idx="4596">
                  <c:v>1230</c:v>
                </c:pt>
                <c:pt idx="4597">
                  <c:v>678</c:v>
                </c:pt>
                <c:pt idx="4598">
                  <c:v>1732</c:v>
                </c:pt>
                <c:pt idx="4599">
                  <c:v>2599</c:v>
                </c:pt>
                <c:pt idx="4600">
                  <c:v>1309</c:v>
                </c:pt>
                <c:pt idx="4601">
                  <c:v>1423</c:v>
                </c:pt>
                <c:pt idx="4602">
                  <c:v>1578</c:v>
                </c:pt>
                <c:pt idx="4603">
                  <c:v>1503</c:v>
                </c:pt>
                <c:pt idx="4604">
                  <c:v>1605</c:v>
                </c:pt>
                <c:pt idx="4605">
                  <c:v>1361</c:v>
                </c:pt>
                <c:pt idx="4606">
                  <c:v>1588</c:v>
                </c:pt>
                <c:pt idx="4607">
                  <c:v>1044</c:v>
                </c:pt>
                <c:pt idx="4608">
                  <c:v>1493</c:v>
                </c:pt>
                <c:pt idx="4609">
                  <c:v>1391</c:v>
                </c:pt>
                <c:pt idx="4610">
                  <c:v>1874</c:v>
                </c:pt>
                <c:pt idx="4611">
                  <c:v>2006</c:v>
                </c:pt>
                <c:pt idx="4612">
                  <c:v>1699</c:v>
                </c:pt>
                <c:pt idx="4613">
                  <c:v>1421</c:v>
                </c:pt>
                <c:pt idx="4614">
                  <c:v>2251</c:v>
                </c:pt>
                <c:pt idx="4615">
                  <c:v>1637</c:v>
                </c:pt>
                <c:pt idx="4616">
                  <c:v>1838</c:v>
                </c:pt>
                <c:pt idx="4617">
                  <c:v>2317</c:v>
                </c:pt>
                <c:pt idx="4618">
                  <c:v>2031</c:v>
                </c:pt>
                <c:pt idx="4619">
                  <c:v>2627</c:v>
                </c:pt>
                <c:pt idx="4620">
                  <c:v>2091</c:v>
                </c:pt>
                <c:pt idx="4621">
                  <c:v>2447</c:v>
                </c:pt>
                <c:pt idx="4622">
                  <c:v>2134</c:v>
                </c:pt>
                <c:pt idx="4623">
                  <c:v>2738</c:v>
                </c:pt>
                <c:pt idx="4624">
                  <c:v>2128</c:v>
                </c:pt>
                <c:pt idx="4625">
                  <c:v>2791</c:v>
                </c:pt>
                <c:pt idx="4626">
                  <c:v>2375</c:v>
                </c:pt>
                <c:pt idx="4627">
                  <c:v>2202</c:v>
                </c:pt>
                <c:pt idx="4628">
                  <c:v>1939</c:v>
                </c:pt>
                <c:pt idx="4629">
                  <c:v>2430</c:v>
                </c:pt>
                <c:pt idx="4630">
                  <c:v>1901</c:v>
                </c:pt>
                <c:pt idx="4631">
                  <c:v>1685</c:v>
                </c:pt>
                <c:pt idx="4632">
                  <c:v>1986</c:v>
                </c:pt>
                <c:pt idx="4633">
                  <c:v>2130</c:v>
                </c:pt>
                <c:pt idx="4634">
                  <c:v>2008</c:v>
                </c:pt>
                <c:pt idx="4635">
                  <c:v>2471</c:v>
                </c:pt>
                <c:pt idx="4636">
                  <c:v>2325</c:v>
                </c:pt>
                <c:pt idx="4637">
                  <c:v>1609</c:v>
                </c:pt>
                <c:pt idx="4638">
                  <c:v>2064</c:v>
                </c:pt>
                <c:pt idx="4639">
                  <c:v>2504</c:v>
                </c:pt>
                <c:pt idx="4640">
                  <c:v>2352</c:v>
                </c:pt>
                <c:pt idx="4641">
                  <c:v>2291</c:v>
                </c:pt>
                <c:pt idx="4642">
                  <c:v>2325</c:v>
                </c:pt>
                <c:pt idx="4643">
                  <c:v>2495</c:v>
                </c:pt>
                <c:pt idx="4644">
                  <c:v>2102</c:v>
                </c:pt>
                <c:pt idx="4645">
                  <c:v>2206</c:v>
                </c:pt>
                <c:pt idx="4646">
                  <c:v>2041</c:v>
                </c:pt>
                <c:pt idx="4647">
                  <c:v>1830</c:v>
                </c:pt>
                <c:pt idx="4648">
                  <c:v>2041</c:v>
                </c:pt>
                <c:pt idx="4649">
                  <c:v>1343</c:v>
                </c:pt>
                <c:pt idx="4650">
                  <c:v>2079</c:v>
                </c:pt>
                <c:pt idx="4651">
                  <c:v>2136</c:v>
                </c:pt>
                <c:pt idx="4652">
                  <c:v>1981</c:v>
                </c:pt>
                <c:pt idx="4653">
                  <c:v>2300</c:v>
                </c:pt>
                <c:pt idx="4654">
                  <c:v>2125</c:v>
                </c:pt>
                <c:pt idx="4655">
                  <c:v>1965</c:v>
                </c:pt>
                <c:pt idx="4656">
                  <c:v>2277</c:v>
                </c:pt>
                <c:pt idx="4657">
                  <c:v>3730</c:v>
                </c:pt>
                <c:pt idx="4658">
                  <c:v>2533</c:v>
                </c:pt>
                <c:pt idx="4659">
                  <c:v>3291</c:v>
                </c:pt>
                <c:pt idx="4660">
                  <c:v>2427</c:v>
                </c:pt>
                <c:pt idx="4661">
                  <c:v>2908</c:v>
                </c:pt>
                <c:pt idx="4662">
                  <c:v>2123</c:v>
                </c:pt>
                <c:pt idx="4663">
                  <c:v>1928</c:v>
                </c:pt>
                <c:pt idx="4664">
                  <c:v>2063</c:v>
                </c:pt>
                <c:pt idx="4665">
                  <c:v>1370</c:v>
                </c:pt>
                <c:pt idx="4666">
                  <c:v>2326</c:v>
                </c:pt>
                <c:pt idx="4667">
                  <c:v>3119</c:v>
                </c:pt>
                <c:pt idx="4668">
                  <c:v>2083</c:v>
                </c:pt>
                <c:pt idx="4669">
                  <c:v>2083</c:v>
                </c:pt>
                <c:pt idx="4670">
                  <c:v>2032</c:v>
                </c:pt>
                <c:pt idx="4671">
                  <c:v>2380</c:v>
                </c:pt>
                <c:pt idx="4672">
                  <c:v>2206</c:v>
                </c:pt>
                <c:pt idx="4673">
                  <c:v>1422</c:v>
                </c:pt>
                <c:pt idx="4674">
                  <c:v>1989</c:v>
                </c:pt>
                <c:pt idx="4675">
                  <c:v>2101</c:v>
                </c:pt>
                <c:pt idx="4676">
                  <c:v>2139</c:v>
                </c:pt>
                <c:pt idx="4677">
                  <c:v>3135</c:v>
                </c:pt>
                <c:pt idx="4678">
                  <c:v>1852</c:v>
                </c:pt>
                <c:pt idx="4679">
                  <c:v>2400</c:v>
                </c:pt>
                <c:pt idx="4680">
                  <c:v>1899</c:v>
                </c:pt>
                <c:pt idx="4681">
                  <c:v>2380</c:v>
                </c:pt>
                <c:pt idx="4682">
                  <c:v>2044</c:v>
                </c:pt>
                <c:pt idx="4683">
                  <c:v>2208</c:v>
                </c:pt>
                <c:pt idx="4684">
                  <c:v>1900</c:v>
                </c:pt>
                <c:pt idx="4685">
                  <c:v>1603</c:v>
                </c:pt>
                <c:pt idx="4686">
                  <c:v>1965</c:v>
                </c:pt>
                <c:pt idx="4687">
                  <c:v>1516</c:v>
                </c:pt>
                <c:pt idx="4688">
                  <c:v>1870</c:v>
                </c:pt>
                <c:pt idx="4689">
                  <c:v>890</c:v>
                </c:pt>
                <c:pt idx="4690">
                  <c:v>1756</c:v>
                </c:pt>
                <c:pt idx="4691">
                  <c:v>62</c:v>
                </c:pt>
                <c:pt idx="4692">
                  <c:v>1908</c:v>
                </c:pt>
                <c:pt idx="4693">
                  <c:v>860</c:v>
                </c:pt>
                <c:pt idx="4694">
                  <c:v>1838</c:v>
                </c:pt>
                <c:pt idx="4695">
                  <c:v>3113</c:v>
                </c:pt>
                <c:pt idx="4696">
                  <c:v>1958</c:v>
                </c:pt>
                <c:pt idx="4697">
                  <c:v>2380</c:v>
                </c:pt>
                <c:pt idx="4698">
                  <c:v>1651</c:v>
                </c:pt>
                <c:pt idx="4699">
                  <c:v>1676</c:v>
                </c:pt>
                <c:pt idx="4700">
                  <c:v>1586</c:v>
                </c:pt>
                <c:pt idx="4701">
                  <c:v>2462</c:v>
                </c:pt>
                <c:pt idx="4702">
                  <c:v>1830</c:v>
                </c:pt>
                <c:pt idx="4703">
                  <c:v>951</c:v>
                </c:pt>
                <c:pt idx="4704">
                  <c:v>1952</c:v>
                </c:pt>
                <c:pt idx="4705">
                  <c:v>1022</c:v>
                </c:pt>
                <c:pt idx="4706">
                  <c:v>1781</c:v>
                </c:pt>
                <c:pt idx="4707">
                  <c:v>1114</c:v>
                </c:pt>
                <c:pt idx="4708">
                  <c:v>1780</c:v>
                </c:pt>
                <c:pt idx="4709">
                  <c:v>2151</c:v>
                </c:pt>
                <c:pt idx="4710">
                  <c:v>1727</c:v>
                </c:pt>
                <c:pt idx="4711">
                  <c:v>1962</c:v>
                </c:pt>
                <c:pt idx="4712">
                  <c:v>1824</c:v>
                </c:pt>
                <c:pt idx="4713">
                  <c:v>2270</c:v>
                </c:pt>
                <c:pt idx="4714">
                  <c:v>1943</c:v>
                </c:pt>
                <c:pt idx="4715">
                  <c:v>2602</c:v>
                </c:pt>
                <c:pt idx="4716">
                  <c:v>2062</c:v>
                </c:pt>
                <c:pt idx="4717">
                  <c:v>3085</c:v>
                </c:pt>
                <c:pt idx="4718">
                  <c:v>1762</c:v>
                </c:pt>
                <c:pt idx="4719">
                  <c:v>2644</c:v>
                </c:pt>
                <c:pt idx="4720">
                  <c:v>1877</c:v>
                </c:pt>
                <c:pt idx="4721">
                  <c:v>1872</c:v>
                </c:pt>
                <c:pt idx="4722">
                  <c:v>1654</c:v>
                </c:pt>
                <c:pt idx="4723">
                  <c:v>1840</c:v>
                </c:pt>
                <c:pt idx="4724">
                  <c:v>1637</c:v>
                </c:pt>
                <c:pt idx="4725">
                  <c:v>2499</c:v>
                </c:pt>
                <c:pt idx="4726">
                  <c:v>1704</c:v>
                </c:pt>
                <c:pt idx="4727">
                  <c:v>3103</c:v>
                </c:pt>
                <c:pt idx="4728">
                  <c:v>1638</c:v>
                </c:pt>
                <c:pt idx="4729">
                  <c:v>1919</c:v>
                </c:pt>
                <c:pt idx="4730">
                  <c:v>1735</c:v>
                </c:pt>
                <c:pt idx="4731">
                  <c:v>2404</c:v>
                </c:pt>
                <c:pt idx="4732">
                  <c:v>1753</c:v>
                </c:pt>
                <c:pt idx="4733">
                  <c:v>2170</c:v>
                </c:pt>
                <c:pt idx="4734">
                  <c:v>1930</c:v>
                </c:pt>
                <c:pt idx="4735">
                  <c:v>2528</c:v>
                </c:pt>
                <c:pt idx="4736">
                  <c:v>1686</c:v>
                </c:pt>
                <c:pt idx="4737">
                  <c:v>2185</c:v>
                </c:pt>
                <c:pt idx="4738">
                  <c:v>1774</c:v>
                </c:pt>
                <c:pt idx="4739">
                  <c:v>1254</c:v>
                </c:pt>
                <c:pt idx="4740">
                  <c:v>1452</c:v>
                </c:pt>
                <c:pt idx="4741">
                  <c:v>662</c:v>
                </c:pt>
                <c:pt idx="4742">
                  <c:v>1644</c:v>
                </c:pt>
                <c:pt idx="4743">
                  <c:v>3144</c:v>
                </c:pt>
                <c:pt idx="4744">
                  <c:v>1885</c:v>
                </c:pt>
                <c:pt idx="4745">
                  <c:v>5300</c:v>
                </c:pt>
                <c:pt idx="4746">
                  <c:v>1218</c:v>
                </c:pt>
                <c:pt idx="4747">
                  <c:v>-447</c:v>
                </c:pt>
                <c:pt idx="4748">
                  <c:v>1267</c:v>
                </c:pt>
                <c:pt idx="4749">
                  <c:v>1166</c:v>
                </c:pt>
                <c:pt idx="4750">
                  <c:v>1602</c:v>
                </c:pt>
                <c:pt idx="4751">
                  <c:v>1676</c:v>
                </c:pt>
                <c:pt idx="4752">
                  <c:v>1313</c:v>
                </c:pt>
                <c:pt idx="4753">
                  <c:v>680</c:v>
                </c:pt>
                <c:pt idx="4754">
                  <c:v>1478</c:v>
                </c:pt>
                <c:pt idx="4755">
                  <c:v>1671</c:v>
                </c:pt>
                <c:pt idx="4756">
                  <c:v>1504</c:v>
                </c:pt>
                <c:pt idx="4757">
                  <c:v>1460</c:v>
                </c:pt>
                <c:pt idx="4758">
                  <c:v>1364</c:v>
                </c:pt>
                <c:pt idx="4759">
                  <c:v>1913</c:v>
                </c:pt>
                <c:pt idx="4760">
                  <c:v>1085</c:v>
                </c:pt>
                <c:pt idx="4761">
                  <c:v>1185</c:v>
                </c:pt>
                <c:pt idx="4762">
                  <c:v>1499</c:v>
                </c:pt>
                <c:pt idx="4763">
                  <c:v>1740</c:v>
                </c:pt>
                <c:pt idx="4764">
                  <c:v>1213</c:v>
                </c:pt>
                <c:pt idx="4765">
                  <c:v>1511</c:v>
                </c:pt>
                <c:pt idx="4766">
                  <c:v>1482</c:v>
                </c:pt>
                <c:pt idx="4767">
                  <c:v>1931</c:v>
                </c:pt>
                <c:pt idx="4768">
                  <c:v>1221</c:v>
                </c:pt>
                <c:pt idx="4769">
                  <c:v>1958</c:v>
                </c:pt>
                <c:pt idx="4770">
                  <c:v>1426</c:v>
                </c:pt>
                <c:pt idx="4771">
                  <c:v>2415</c:v>
                </c:pt>
                <c:pt idx="4772">
                  <c:v>1204</c:v>
                </c:pt>
                <c:pt idx="4773">
                  <c:v>1340</c:v>
                </c:pt>
                <c:pt idx="4774">
                  <c:v>1574</c:v>
                </c:pt>
                <c:pt idx="4775">
                  <c:v>1393</c:v>
                </c:pt>
                <c:pt idx="4776">
                  <c:v>1488</c:v>
                </c:pt>
                <c:pt idx="4777">
                  <c:v>3039</c:v>
                </c:pt>
                <c:pt idx="4778">
                  <c:v>1381</c:v>
                </c:pt>
                <c:pt idx="4779">
                  <c:v>2214</c:v>
                </c:pt>
                <c:pt idx="4780">
                  <c:v>1065</c:v>
                </c:pt>
                <c:pt idx="4781">
                  <c:v>13</c:v>
                </c:pt>
                <c:pt idx="4782">
                  <c:v>1135</c:v>
                </c:pt>
                <c:pt idx="4783">
                  <c:v>814</c:v>
                </c:pt>
                <c:pt idx="4784">
                  <c:v>1065</c:v>
                </c:pt>
                <c:pt idx="4785">
                  <c:v>1784</c:v>
                </c:pt>
                <c:pt idx="4786">
                  <c:v>1061</c:v>
                </c:pt>
                <c:pt idx="4787">
                  <c:v>562</c:v>
                </c:pt>
                <c:pt idx="4788">
                  <c:v>811</c:v>
                </c:pt>
                <c:pt idx="4789">
                  <c:v>34</c:v>
                </c:pt>
                <c:pt idx="4790">
                  <c:v>1143</c:v>
                </c:pt>
                <c:pt idx="4791">
                  <c:v>1894</c:v>
                </c:pt>
                <c:pt idx="4792">
                  <c:v>972</c:v>
                </c:pt>
                <c:pt idx="4793">
                  <c:v>-945</c:v>
                </c:pt>
                <c:pt idx="4794">
                  <c:v>919</c:v>
                </c:pt>
                <c:pt idx="4795">
                  <c:v>-1475</c:v>
                </c:pt>
                <c:pt idx="4796">
                  <c:v>758</c:v>
                </c:pt>
                <c:pt idx="4797">
                  <c:v>-542</c:v>
                </c:pt>
                <c:pt idx="4798">
                  <c:v>988</c:v>
                </c:pt>
                <c:pt idx="4799">
                  <c:v>-421</c:v>
                </c:pt>
                <c:pt idx="4800">
                  <c:v>777</c:v>
                </c:pt>
                <c:pt idx="4801">
                  <c:v>-655</c:v>
                </c:pt>
                <c:pt idx="4802">
                  <c:v>1123</c:v>
                </c:pt>
                <c:pt idx="4803">
                  <c:v>-649</c:v>
                </c:pt>
                <c:pt idx="4804">
                  <c:v>1065</c:v>
                </c:pt>
                <c:pt idx="4805">
                  <c:v>-1013</c:v>
                </c:pt>
                <c:pt idx="4806">
                  <c:v>904</c:v>
                </c:pt>
                <c:pt idx="4807">
                  <c:v>0</c:v>
                </c:pt>
                <c:pt idx="4808">
                  <c:v>789</c:v>
                </c:pt>
                <c:pt idx="4809">
                  <c:v>-793</c:v>
                </c:pt>
                <c:pt idx="4810">
                  <c:v>709</c:v>
                </c:pt>
                <c:pt idx="4811">
                  <c:v>-208</c:v>
                </c:pt>
                <c:pt idx="4812">
                  <c:v>408</c:v>
                </c:pt>
                <c:pt idx="4813">
                  <c:v>-323</c:v>
                </c:pt>
                <c:pt idx="4814">
                  <c:v>861</c:v>
                </c:pt>
                <c:pt idx="4815">
                  <c:v>738</c:v>
                </c:pt>
                <c:pt idx="4816">
                  <c:v>1439</c:v>
                </c:pt>
                <c:pt idx="4817">
                  <c:v>5591</c:v>
                </c:pt>
                <c:pt idx="4818">
                  <c:v>1296</c:v>
                </c:pt>
                <c:pt idx="4819">
                  <c:v>3319</c:v>
                </c:pt>
                <c:pt idx="4820">
                  <c:v>459</c:v>
                </c:pt>
                <c:pt idx="4821">
                  <c:v>-2861</c:v>
                </c:pt>
                <c:pt idx="4822">
                  <c:v>577</c:v>
                </c:pt>
                <c:pt idx="4823">
                  <c:v>-1702</c:v>
                </c:pt>
                <c:pt idx="4824">
                  <c:v>539</c:v>
                </c:pt>
                <c:pt idx="4825">
                  <c:v>-1645</c:v>
                </c:pt>
                <c:pt idx="4826">
                  <c:v>635</c:v>
                </c:pt>
                <c:pt idx="4827">
                  <c:v>-1852</c:v>
                </c:pt>
                <c:pt idx="4828">
                  <c:v>441</c:v>
                </c:pt>
                <c:pt idx="4829">
                  <c:v>-1642</c:v>
                </c:pt>
                <c:pt idx="4830">
                  <c:v>373</c:v>
                </c:pt>
                <c:pt idx="4831">
                  <c:v>-322</c:v>
                </c:pt>
                <c:pt idx="4832">
                  <c:v>727</c:v>
                </c:pt>
                <c:pt idx="4833">
                  <c:v>-815</c:v>
                </c:pt>
                <c:pt idx="4834">
                  <c:v>775</c:v>
                </c:pt>
                <c:pt idx="4835">
                  <c:v>-328</c:v>
                </c:pt>
                <c:pt idx="4836">
                  <c:v>1025</c:v>
                </c:pt>
                <c:pt idx="4837">
                  <c:v>-353</c:v>
                </c:pt>
                <c:pt idx="4838">
                  <c:v>523</c:v>
                </c:pt>
                <c:pt idx="4839">
                  <c:v>-837</c:v>
                </c:pt>
                <c:pt idx="4840">
                  <c:v>572</c:v>
                </c:pt>
                <c:pt idx="4841">
                  <c:v>-841</c:v>
                </c:pt>
                <c:pt idx="4842">
                  <c:v>894</c:v>
                </c:pt>
                <c:pt idx="4843">
                  <c:v>375</c:v>
                </c:pt>
                <c:pt idx="4844">
                  <c:v>737</c:v>
                </c:pt>
                <c:pt idx="4845">
                  <c:v>-904</c:v>
                </c:pt>
                <c:pt idx="4846">
                  <c:v>668</c:v>
                </c:pt>
                <c:pt idx="4847">
                  <c:v>-958</c:v>
                </c:pt>
                <c:pt idx="4848">
                  <c:v>496</c:v>
                </c:pt>
                <c:pt idx="4849">
                  <c:v>-578</c:v>
                </c:pt>
                <c:pt idx="4850">
                  <c:v>871</c:v>
                </c:pt>
                <c:pt idx="4851">
                  <c:v>-15</c:v>
                </c:pt>
                <c:pt idx="4852">
                  <c:v>730</c:v>
                </c:pt>
                <c:pt idx="4853">
                  <c:v>-185</c:v>
                </c:pt>
                <c:pt idx="4854">
                  <c:v>1136</c:v>
                </c:pt>
                <c:pt idx="4855">
                  <c:v>359</c:v>
                </c:pt>
                <c:pt idx="4856">
                  <c:v>925</c:v>
                </c:pt>
                <c:pt idx="4857">
                  <c:v>201</c:v>
                </c:pt>
                <c:pt idx="4858">
                  <c:v>565</c:v>
                </c:pt>
                <c:pt idx="4859">
                  <c:v>-882</c:v>
                </c:pt>
                <c:pt idx="4860">
                  <c:v>617</c:v>
                </c:pt>
                <c:pt idx="4861">
                  <c:v>280</c:v>
                </c:pt>
                <c:pt idx="4862">
                  <c:v>882</c:v>
                </c:pt>
                <c:pt idx="4863">
                  <c:v>-360</c:v>
                </c:pt>
                <c:pt idx="4864">
                  <c:v>898</c:v>
                </c:pt>
                <c:pt idx="4865">
                  <c:v>-436</c:v>
                </c:pt>
                <c:pt idx="4866">
                  <c:v>961</c:v>
                </c:pt>
                <c:pt idx="4867">
                  <c:v>-747</c:v>
                </c:pt>
                <c:pt idx="4868">
                  <c:v>758</c:v>
                </c:pt>
                <c:pt idx="4869">
                  <c:v>-586</c:v>
                </c:pt>
                <c:pt idx="4870">
                  <c:v>814</c:v>
                </c:pt>
                <c:pt idx="4871">
                  <c:v>-332</c:v>
                </c:pt>
                <c:pt idx="4872">
                  <c:v>758</c:v>
                </c:pt>
                <c:pt idx="4873">
                  <c:v>34</c:v>
                </c:pt>
                <c:pt idx="4874">
                  <c:v>526</c:v>
                </c:pt>
                <c:pt idx="4875">
                  <c:v>251</c:v>
                </c:pt>
                <c:pt idx="4876">
                  <c:v>870</c:v>
                </c:pt>
                <c:pt idx="4877">
                  <c:v>1237</c:v>
                </c:pt>
                <c:pt idx="4878">
                  <c:v>938</c:v>
                </c:pt>
                <c:pt idx="4879">
                  <c:v>251</c:v>
                </c:pt>
                <c:pt idx="4880">
                  <c:v>916</c:v>
                </c:pt>
                <c:pt idx="4881">
                  <c:v>-797</c:v>
                </c:pt>
                <c:pt idx="4882">
                  <c:v>1043</c:v>
                </c:pt>
                <c:pt idx="4883">
                  <c:v>-1195</c:v>
                </c:pt>
                <c:pt idx="4884">
                  <c:v>970</c:v>
                </c:pt>
                <c:pt idx="4885">
                  <c:v>-522</c:v>
                </c:pt>
                <c:pt idx="4886">
                  <c:v>914</c:v>
                </c:pt>
                <c:pt idx="4887">
                  <c:v>1642</c:v>
                </c:pt>
                <c:pt idx="4888">
                  <c:v>1057</c:v>
                </c:pt>
                <c:pt idx="4889">
                  <c:v>1026</c:v>
                </c:pt>
                <c:pt idx="4890">
                  <c:v>668</c:v>
                </c:pt>
                <c:pt idx="4891">
                  <c:v>-1133</c:v>
                </c:pt>
                <c:pt idx="4892">
                  <c:v>851</c:v>
                </c:pt>
                <c:pt idx="4893">
                  <c:v>458</c:v>
                </c:pt>
                <c:pt idx="4894">
                  <c:v>625</c:v>
                </c:pt>
                <c:pt idx="4895">
                  <c:v>-1215</c:v>
                </c:pt>
                <c:pt idx="4896">
                  <c:v>806</c:v>
                </c:pt>
                <c:pt idx="4897">
                  <c:v>-732</c:v>
                </c:pt>
                <c:pt idx="4898">
                  <c:v>555</c:v>
                </c:pt>
                <c:pt idx="4899">
                  <c:v>-966</c:v>
                </c:pt>
                <c:pt idx="4900">
                  <c:v>535</c:v>
                </c:pt>
                <c:pt idx="4901">
                  <c:v>25</c:v>
                </c:pt>
                <c:pt idx="4902">
                  <c:v>623</c:v>
                </c:pt>
                <c:pt idx="4903">
                  <c:v>-11</c:v>
                </c:pt>
                <c:pt idx="4904">
                  <c:v>644</c:v>
                </c:pt>
                <c:pt idx="4905">
                  <c:v>72</c:v>
                </c:pt>
                <c:pt idx="4906">
                  <c:v>639</c:v>
                </c:pt>
                <c:pt idx="4907">
                  <c:v>-749</c:v>
                </c:pt>
                <c:pt idx="4908">
                  <c:v>679</c:v>
                </c:pt>
                <c:pt idx="4909">
                  <c:v>-499</c:v>
                </c:pt>
                <c:pt idx="4910">
                  <c:v>703</c:v>
                </c:pt>
                <c:pt idx="4911">
                  <c:v>-428</c:v>
                </c:pt>
                <c:pt idx="4912">
                  <c:v>662</c:v>
                </c:pt>
                <c:pt idx="4913">
                  <c:v>-459</c:v>
                </c:pt>
                <c:pt idx="4914">
                  <c:v>387</c:v>
                </c:pt>
                <c:pt idx="4915">
                  <c:v>-406</c:v>
                </c:pt>
                <c:pt idx="4916">
                  <c:v>838</c:v>
                </c:pt>
                <c:pt idx="4917">
                  <c:v>118</c:v>
                </c:pt>
                <c:pt idx="4918">
                  <c:v>673</c:v>
                </c:pt>
                <c:pt idx="4919">
                  <c:v>-159</c:v>
                </c:pt>
                <c:pt idx="4920">
                  <c:v>604</c:v>
                </c:pt>
                <c:pt idx="4921">
                  <c:v>335</c:v>
                </c:pt>
                <c:pt idx="4922">
                  <c:v>480</c:v>
                </c:pt>
                <c:pt idx="4923">
                  <c:v>-167</c:v>
                </c:pt>
                <c:pt idx="4924">
                  <c:v>748</c:v>
                </c:pt>
                <c:pt idx="4925">
                  <c:v>-389</c:v>
                </c:pt>
                <c:pt idx="4926">
                  <c:v>1085</c:v>
                </c:pt>
                <c:pt idx="4927">
                  <c:v>-710</c:v>
                </c:pt>
                <c:pt idx="4928">
                  <c:v>750</c:v>
                </c:pt>
                <c:pt idx="4929">
                  <c:v>-433</c:v>
                </c:pt>
                <c:pt idx="4930">
                  <c:v>583</c:v>
                </c:pt>
                <c:pt idx="4931">
                  <c:v>31</c:v>
                </c:pt>
                <c:pt idx="4932">
                  <c:v>678</c:v>
                </c:pt>
                <c:pt idx="4933">
                  <c:v>806</c:v>
                </c:pt>
                <c:pt idx="4934">
                  <c:v>658</c:v>
                </c:pt>
                <c:pt idx="4935">
                  <c:v>412</c:v>
                </c:pt>
                <c:pt idx="4936">
                  <c:v>416</c:v>
                </c:pt>
                <c:pt idx="4937">
                  <c:v>156</c:v>
                </c:pt>
                <c:pt idx="4938">
                  <c:v>419</c:v>
                </c:pt>
                <c:pt idx="4939">
                  <c:v>-741</c:v>
                </c:pt>
                <c:pt idx="4940">
                  <c:v>769</c:v>
                </c:pt>
                <c:pt idx="4941">
                  <c:v>-288</c:v>
                </c:pt>
                <c:pt idx="4942">
                  <c:v>354</c:v>
                </c:pt>
                <c:pt idx="4943">
                  <c:v>-180</c:v>
                </c:pt>
                <c:pt idx="4944">
                  <c:v>317</c:v>
                </c:pt>
                <c:pt idx="4945">
                  <c:v>-400</c:v>
                </c:pt>
                <c:pt idx="4946">
                  <c:v>462</c:v>
                </c:pt>
                <c:pt idx="4947">
                  <c:v>-716</c:v>
                </c:pt>
                <c:pt idx="4948">
                  <c:v>498</c:v>
                </c:pt>
                <c:pt idx="4949">
                  <c:v>-371</c:v>
                </c:pt>
                <c:pt idx="4950">
                  <c:v>547</c:v>
                </c:pt>
                <c:pt idx="4951">
                  <c:v>-434</c:v>
                </c:pt>
                <c:pt idx="4952">
                  <c:v>391</c:v>
                </c:pt>
                <c:pt idx="4953">
                  <c:v>-641</c:v>
                </c:pt>
                <c:pt idx="4954">
                  <c:v>553</c:v>
                </c:pt>
                <c:pt idx="4955">
                  <c:v>253</c:v>
                </c:pt>
                <c:pt idx="4956">
                  <c:v>772</c:v>
                </c:pt>
                <c:pt idx="4957">
                  <c:v>-580</c:v>
                </c:pt>
                <c:pt idx="4958">
                  <c:v>649</c:v>
                </c:pt>
                <c:pt idx="4959">
                  <c:v>-124</c:v>
                </c:pt>
                <c:pt idx="4960">
                  <c:v>410</c:v>
                </c:pt>
                <c:pt idx="4961">
                  <c:v>-752</c:v>
                </c:pt>
                <c:pt idx="4962">
                  <c:v>675</c:v>
                </c:pt>
                <c:pt idx="4963">
                  <c:v>-182</c:v>
                </c:pt>
                <c:pt idx="4964">
                  <c:v>732</c:v>
                </c:pt>
                <c:pt idx="4965">
                  <c:v>-146</c:v>
                </c:pt>
                <c:pt idx="4966">
                  <c:v>686</c:v>
                </c:pt>
                <c:pt idx="4967">
                  <c:v>171</c:v>
                </c:pt>
                <c:pt idx="4968">
                  <c:v>456</c:v>
                </c:pt>
                <c:pt idx="4969">
                  <c:v>1614</c:v>
                </c:pt>
                <c:pt idx="4970">
                  <c:v>702</c:v>
                </c:pt>
                <c:pt idx="4971">
                  <c:v>935</c:v>
                </c:pt>
                <c:pt idx="4972">
                  <c:v>642</c:v>
                </c:pt>
                <c:pt idx="4973">
                  <c:v>-841</c:v>
                </c:pt>
                <c:pt idx="4974">
                  <c:v>688</c:v>
                </c:pt>
                <c:pt idx="4975">
                  <c:v>-9</c:v>
                </c:pt>
                <c:pt idx="4976">
                  <c:v>252</c:v>
                </c:pt>
                <c:pt idx="4977">
                  <c:v>-836</c:v>
                </c:pt>
                <c:pt idx="4978">
                  <c:v>476</c:v>
                </c:pt>
                <c:pt idx="4979">
                  <c:v>-740</c:v>
                </c:pt>
                <c:pt idx="4980">
                  <c:v>784</c:v>
                </c:pt>
                <c:pt idx="4981">
                  <c:v>-917</c:v>
                </c:pt>
                <c:pt idx="4982">
                  <c:v>781</c:v>
                </c:pt>
                <c:pt idx="4983">
                  <c:v>1275</c:v>
                </c:pt>
                <c:pt idx="4984">
                  <c:v>834</c:v>
                </c:pt>
                <c:pt idx="4985">
                  <c:v>261</c:v>
                </c:pt>
                <c:pt idx="4986">
                  <c:v>752</c:v>
                </c:pt>
                <c:pt idx="4987">
                  <c:v>-420</c:v>
                </c:pt>
                <c:pt idx="4988">
                  <c:v>440</c:v>
                </c:pt>
                <c:pt idx="4989">
                  <c:v>-451</c:v>
                </c:pt>
                <c:pt idx="4990">
                  <c:v>536</c:v>
                </c:pt>
                <c:pt idx="4991">
                  <c:v>-904</c:v>
                </c:pt>
                <c:pt idx="4992">
                  <c:v>266</c:v>
                </c:pt>
                <c:pt idx="4993">
                  <c:v>-457</c:v>
                </c:pt>
                <c:pt idx="4994">
                  <c:v>784</c:v>
                </c:pt>
                <c:pt idx="4995">
                  <c:v>239</c:v>
                </c:pt>
                <c:pt idx="4996">
                  <c:v>491</c:v>
                </c:pt>
                <c:pt idx="4997">
                  <c:v>-649</c:v>
                </c:pt>
                <c:pt idx="4998">
                  <c:v>163</c:v>
                </c:pt>
                <c:pt idx="4999">
                  <c:v>-973</c:v>
                </c:pt>
                <c:pt idx="5000">
                  <c:v>526</c:v>
                </c:pt>
                <c:pt idx="5001">
                  <c:v>-1350</c:v>
                </c:pt>
                <c:pt idx="5002">
                  <c:v>642</c:v>
                </c:pt>
                <c:pt idx="5003">
                  <c:v>-1005</c:v>
                </c:pt>
                <c:pt idx="5004">
                  <c:v>279</c:v>
                </c:pt>
                <c:pt idx="5005">
                  <c:v>-1415</c:v>
                </c:pt>
                <c:pt idx="5006">
                  <c:v>29</c:v>
                </c:pt>
                <c:pt idx="5007">
                  <c:v>-1002</c:v>
                </c:pt>
                <c:pt idx="5008">
                  <c:v>425</c:v>
                </c:pt>
                <c:pt idx="5009">
                  <c:v>590</c:v>
                </c:pt>
                <c:pt idx="5010">
                  <c:v>683</c:v>
                </c:pt>
                <c:pt idx="5011">
                  <c:v>753</c:v>
                </c:pt>
                <c:pt idx="5012">
                  <c:v>898</c:v>
                </c:pt>
                <c:pt idx="5013">
                  <c:v>-204</c:v>
                </c:pt>
                <c:pt idx="5014">
                  <c:v>325</c:v>
                </c:pt>
                <c:pt idx="5015">
                  <c:v>-699</c:v>
                </c:pt>
                <c:pt idx="5016">
                  <c:v>636</c:v>
                </c:pt>
                <c:pt idx="5017">
                  <c:v>-471</c:v>
                </c:pt>
                <c:pt idx="5018">
                  <c:v>286</c:v>
                </c:pt>
                <c:pt idx="5019">
                  <c:v>-785</c:v>
                </c:pt>
                <c:pt idx="5020">
                  <c:v>434</c:v>
                </c:pt>
                <c:pt idx="5021">
                  <c:v>-1548</c:v>
                </c:pt>
                <c:pt idx="5022">
                  <c:v>306</c:v>
                </c:pt>
                <c:pt idx="5023">
                  <c:v>-776</c:v>
                </c:pt>
                <c:pt idx="5024">
                  <c:v>542</c:v>
                </c:pt>
                <c:pt idx="5025">
                  <c:v>-968</c:v>
                </c:pt>
                <c:pt idx="5026">
                  <c:v>717</c:v>
                </c:pt>
                <c:pt idx="5027">
                  <c:v>-1272</c:v>
                </c:pt>
                <c:pt idx="5028">
                  <c:v>560</c:v>
                </c:pt>
                <c:pt idx="5029">
                  <c:v>-1150</c:v>
                </c:pt>
                <c:pt idx="5030">
                  <c:v>360</c:v>
                </c:pt>
                <c:pt idx="5031">
                  <c:v>-39</c:v>
                </c:pt>
                <c:pt idx="5032">
                  <c:v>595</c:v>
                </c:pt>
                <c:pt idx="5033">
                  <c:v>-371</c:v>
                </c:pt>
                <c:pt idx="5034">
                  <c:v>209</c:v>
                </c:pt>
                <c:pt idx="5035">
                  <c:v>139</c:v>
                </c:pt>
                <c:pt idx="5036">
                  <c:v>336</c:v>
                </c:pt>
                <c:pt idx="5037">
                  <c:v>-1084</c:v>
                </c:pt>
                <c:pt idx="5038">
                  <c:v>344</c:v>
                </c:pt>
                <c:pt idx="5039">
                  <c:v>-788</c:v>
                </c:pt>
                <c:pt idx="5040">
                  <c:v>728</c:v>
                </c:pt>
                <c:pt idx="5041">
                  <c:v>-57</c:v>
                </c:pt>
                <c:pt idx="5042">
                  <c:v>471</c:v>
                </c:pt>
                <c:pt idx="5043">
                  <c:v>-735</c:v>
                </c:pt>
                <c:pt idx="5044">
                  <c:v>253</c:v>
                </c:pt>
                <c:pt idx="5045">
                  <c:v>-891</c:v>
                </c:pt>
                <c:pt idx="5046">
                  <c:v>425</c:v>
                </c:pt>
                <c:pt idx="5047">
                  <c:v>-901</c:v>
                </c:pt>
                <c:pt idx="5048">
                  <c:v>463</c:v>
                </c:pt>
                <c:pt idx="5049">
                  <c:v>-678</c:v>
                </c:pt>
                <c:pt idx="5050">
                  <c:v>277</c:v>
                </c:pt>
                <c:pt idx="5051">
                  <c:v>-589</c:v>
                </c:pt>
                <c:pt idx="5052">
                  <c:v>466</c:v>
                </c:pt>
                <c:pt idx="5053">
                  <c:v>-401</c:v>
                </c:pt>
                <c:pt idx="5054">
                  <c:v>750</c:v>
                </c:pt>
                <c:pt idx="5055">
                  <c:v>747</c:v>
                </c:pt>
                <c:pt idx="5056">
                  <c:v>593</c:v>
                </c:pt>
                <c:pt idx="5057">
                  <c:v>-397</c:v>
                </c:pt>
                <c:pt idx="5058">
                  <c:v>682</c:v>
                </c:pt>
                <c:pt idx="5059">
                  <c:v>306</c:v>
                </c:pt>
                <c:pt idx="5060">
                  <c:v>673</c:v>
                </c:pt>
                <c:pt idx="5061">
                  <c:v>239</c:v>
                </c:pt>
                <c:pt idx="5062">
                  <c:v>735</c:v>
                </c:pt>
                <c:pt idx="5063">
                  <c:v>339</c:v>
                </c:pt>
                <c:pt idx="5064">
                  <c:v>337</c:v>
                </c:pt>
                <c:pt idx="5065">
                  <c:v>869</c:v>
                </c:pt>
                <c:pt idx="5066">
                  <c:v>752</c:v>
                </c:pt>
                <c:pt idx="5067">
                  <c:v>325</c:v>
                </c:pt>
                <c:pt idx="5068">
                  <c:v>677</c:v>
                </c:pt>
                <c:pt idx="5069">
                  <c:v>430</c:v>
                </c:pt>
                <c:pt idx="5070">
                  <c:v>745</c:v>
                </c:pt>
                <c:pt idx="5071">
                  <c:v>-268</c:v>
                </c:pt>
                <c:pt idx="5072">
                  <c:v>430</c:v>
                </c:pt>
                <c:pt idx="5073">
                  <c:v>-433</c:v>
                </c:pt>
                <c:pt idx="5074">
                  <c:v>519</c:v>
                </c:pt>
                <c:pt idx="5075">
                  <c:v>405</c:v>
                </c:pt>
                <c:pt idx="5076">
                  <c:v>210</c:v>
                </c:pt>
                <c:pt idx="5077">
                  <c:v>461</c:v>
                </c:pt>
                <c:pt idx="5078">
                  <c:v>290</c:v>
                </c:pt>
                <c:pt idx="5079">
                  <c:v>598</c:v>
                </c:pt>
                <c:pt idx="5080">
                  <c:v>827</c:v>
                </c:pt>
                <c:pt idx="5081">
                  <c:v>300</c:v>
                </c:pt>
                <c:pt idx="5082">
                  <c:v>629</c:v>
                </c:pt>
                <c:pt idx="5083">
                  <c:v>158</c:v>
                </c:pt>
                <c:pt idx="5084">
                  <c:v>598</c:v>
                </c:pt>
                <c:pt idx="5085">
                  <c:v>-396</c:v>
                </c:pt>
                <c:pt idx="5086">
                  <c:v>610</c:v>
                </c:pt>
                <c:pt idx="5087">
                  <c:v>-520</c:v>
                </c:pt>
                <c:pt idx="5088">
                  <c:v>400</c:v>
                </c:pt>
                <c:pt idx="5089">
                  <c:v>-44</c:v>
                </c:pt>
                <c:pt idx="5090">
                  <c:v>370</c:v>
                </c:pt>
                <c:pt idx="5091">
                  <c:v>95</c:v>
                </c:pt>
                <c:pt idx="5092">
                  <c:v>487</c:v>
                </c:pt>
                <c:pt idx="5093">
                  <c:v>-176</c:v>
                </c:pt>
                <c:pt idx="5094">
                  <c:v>-38</c:v>
                </c:pt>
                <c:pt idx="5095">
                  <c:v>-1250</c:v>
                </c:pt>
                <c:pt idx="5096">
                  <c:v>583</c:v>
                </c:pt>
                <c:pt idx="5097">
                  <c:v>1992</c:v>
                </c:pt>
                <c:pt idx="5098">
                  <c:v>495</c:v>
                </c:pt>
                <c:pt idx="5099">
                  <c:v>409</c:v>
                </c:pt>
                <c:pt idx="5100">
                  <c:v>58</c:v>
                </c:pt>
                <c:pt idx="5101">
                  <c:v>-2993</c:v>
                </c:pt>
                <c:pt idx="5102">
                  <c:v>321</c:v>
                </c:pt>
                <c:pt idx="5103">
                  <c:v>-157</c:v>
                </c:pt>
                <c:pt idx="5104">
                  <c:v>197</c:v>
                </c:pt>
                <c:pt idx="5105">
                  <c:v>239</c:v>
                </c:pt>
                <c:pt idx="5106">
                  <c:v>-128</c:v>
                </c:pt>
                <c:pt idx="5107">
                  <c:v>254</c:v>
                </c:pt>
                <c:pt idx="5108">
                  <c:v>437</c:v>
                </c:pt>
                <c:pt idx="5109">
                  <c:v>-259</c:v>
                </c:pt>
                <c:pt idx="5110">
                  <c:v>85</c:v>
                </c:pt>
                <c:pt idx="5111">
                  <c:v>-766</c:v>
                </c:pt>
                <c:pt idx="5112">
                  <c:v>281</c:v>
                </c:pt>
                <c:pt idx="5113">
                  <c:v>-925</c:v>
                </c:pt>
                <c:pt idx="5114">
                  <c:v>241</c:v>
                </c:pt>
                <c:pt idx="5115">
                  <c:v>-1032</c:v>
                </c:pt>
                <c:pt idx="5116">
                  <c:v>246</c:v>
                </c:pt>
                <c:pt idx="5117">
                  <c:v>-479</c:v>
                </c:pt>
                <c:pt idx="5118">
                  <c:v>137</c:v>
                </c:pt>
                <c:pt idx="5119">
                  <c:v>-769</c:v>
                </c:pt>
                <c:pt idx="5120">
                  <c:v>395</c:v>
                </c:pt>
                <c:pt idx="5121">
                  <c:v>-1469</c:v>
                </c:pt>
                <c:pt idx="5122">
                  <c:v>244</c:v>
                </c:pt>
                <c:pt idx="5123">
                  <c:v>-884</c:v>
                </c:pt>
                <c:pt idx="5124">
                  <c:v>31</c:v>
                </c:pt>
                <c:pt idx="5125">
                  <c:v>-326</c:v>
                </c:pt>
                <c:pt idx="5126">
                  <c:v>264</c:v>
                </c:pt>
                <c:pt idx="5127">
                  <c:v>679</c:v>
                </c:pt>
                <c:pt idx="5128">
                  <c:v>320</c:v>
                </c:pt>
                <c:pt idx="5129">
                  <c:v>637</c:v>
                </c:pt>
                <c:pt idx="5130">
                  <c:v>266</c:v>
                </c:pt>
                <c:pt idx="5131">
                  <c:v>18</c:v>
                </c:pt>
                <c:pt idx="5132">
                  <c:v>215</c:v>
                </c:pt>
                <c:pt idx="5133">
                  <c:v>-188</c:v>
                </c:pt>
                <c:pt idx="5134">
                  <c:v>151</c:v>
                </c:pt>
                <c:pt idx="5135">
                  <c:v>-403</c:v>
                </c:pt>
                <c:pt idx="5136">
                  <c:v>179</c:v>
                </c:pt>
                <c:pt idx="5137">
                  <c:v>974</c:v>
                </c:pt>
                <c:pt idx="5138">
                  <c:v>374</c:v>
                </c:pt>
                <c:pt idx="5139">
                  <c:v>-111</c:v>
                </c:pt>
                <c:pt idx="5140">
                  <c:v>-47</c:v>
                </c:pt>
                <c:pt idx="5141">
                  <c:v>-22</c:v>
                </c:pt>
                <c:pt idx="5142">
                  <c:v>254</c:v>
                </c:pt>
                <c:pt idx="5143">
                  <c:v>848</c:v>
                </c:pt>
                <c:pt idx="5144">
                  <c:v>205</c:v>
                </c:pt>
                <c:pt idx="5145">
                  <c:v>-239</c:v>
                </c:pt>
                <c:pt idx="5146">
                  <c:v>187</c:v>
                </c:pt>
                <c:pt idx="5147">
                  <c:v>315</c:v>
                </c:pt>
                <c:pt idx="5148">
                  <c:v>376</c:v>
                </c:pt>
                <c:pt idx="5149">
                  <c:v>463</c:v>
                </c:pt>
                <c:pt idx="5150">
                  <c:v>127</c:v>
                </c:pt>
                <c:pt idx="5151">
                  <c:v>221</c:v>
                </c:pt>
                <c:pt idx="5152">
                  <c:v>58</c:v>
                </c:pt>
                <c:pt idx="5153">
                  <c:v>-124</c:v>
                </c:pt>
                <c:pt idx="5154">
                  <c:v>34</c:v>
                </c:pt>
                <c:pt idx="5155">
                  <c:v>-1220</c:v>
                </c:pt>
                <c:pt idx="5156">
                  <c:v>-4</c:v>
                </c:pt>
                <c:pt idx="5157">
                  <c:v>311</c:v>
                </c:pt>
                <c:pt idx="5158">
                  <c:v>531</c:v>
                </c:pt>
                <c:pt idx="5159">
                  <c:v>4035</c:v>
                </c:pt>
                <c:pt idx="5160">
                  <c:v>508</c:v>
                </c:pt>
                <c:pt idx="5161">
                  <c:v>4924</c:v>
                </c:pt>
                <c:pt idx="5162">
                  <c:v>246</c:v>
                </c:pt>
                <c:pt idx="5163">
                  <c:v>3825</c:v>
                </c:pt>
                <c:pt idx="5164">
                  <c:v>139</c:v>
                </c:pt>
                <c:pt idx="5165">
                  <c:v>2097</c:v>
                </c:pt>
                <c:pt idx="5166">
                  <c:v>-36</c:v>
                </c:pt>
                <c:pt idx="5167">
                  <c:v>-2137</c:v>
                </c:pt>
                <c:pt idx="5168">
                  <c:v>-567</c:v>
                </c:pt>
                <c:pt idx="5169">
                  <c:v>-3348</c:v>
                </c:pt>
                <c:pt idx="5170">
                  <c:v>-70</c:v>
                </c:pt>
                <c:pt idx="5171">
                  <c:v>-456</c:v>
                </c:pt>
                <c:pt idx="5172">
                  <c:v>-452</c:v>
                </c:pt>
                <c:pt idx="5173">
                  <c:v>-1331</c:v>
                </c:pt>
                <c:pt idx="5174">
                  <c:v>338</c:v>
                </c:pt>
                <c:pt idx="5175">
                  <c:v>4912</c:v>
                </c:pt>
                <c:pt idx="5176">
                  <c:v>336</c:v>
                </c:pt>
                <c:pt idx="5177">
                  <c:v>6231</c:v>
                </c:pt>
                <c:pt idx="5178">
                  <c:v>177</c:v>
                </c:pt>
                <c:pt idx="5179">
                  <c:v>3389</c:v>
                </c:pt>
                <c:pt idx="5180">
                  <c:v>100</c:v>
                </c:pt>
                <c:pt idx="5181">
                  <c:v>5933</c:v>
                </c:pt>
                <c:pt idx="5182">
                  <c:v>449</c:v>
                </c:pt>
                <c:pt idx="5183">
                  <c:v>6191</c:v>
                </c:pt>
                <c:pt idx="5184">
                  <c:v>-21</c:v>
                </c:pt>
                <c:pt idx="5185">
                  <c:v>4281</c:v>
                </c:pt>
                <c:pt idx="5186">
                  <c:v>42</c:v>
                </c:pt>
                <c:pt idx="5187">
                  <c:v>4777</c:v>
                </c:pt>
                <c:pt idx="5188">
                  <c:v>-83</c:v>
                </c:pt>
                <c:pt idx="5189">
                  <c:v>3205</c:v>
                </c:pt>
                <c:pt idx="5190">
                  <c:v>78</c:v>
                </c:pt>
                <c:pt idx="5191">
                  <c:v>4296</c:v>
                </c:pt>
                <c:pt idx="5192">
                  <c:v>-64</c:v>
                </c:pt>
                <c:pt idx="5193">
                  <c:v>3376</c:v>
                </c:pt>
                <c:pt idx="5194">
                  <c:v>-399</c:v>
                </c:pt>
                <c:pt idx="5195">
                  <c:v>320</c:v>
                </c:pt>
                <c:pt idx="5196">
                  <c:v>-551</c:v>
                </c:pt>
                <c:pt idx="5197">
                  <c:v>-714</c:v>
                </c:pt>
                <c:pt idx="5198">
                  <c:v>-643</c:v>
                </c:pt>
                <c:pt idx="5199">
                  <c:v>-6</c:v>
                </c:pt>
                <c:pt idx="5200">
                  <c:v>-156</c:v>
                </c:pt>
                <c:pt idx="5201">
                  <c:v>2510</c:v>
                </c:pt>
                <c:pt idx="5202">
                  <c:v>555</c:v>
                </c:pt>
                <c:pt idx="5203">
                  <c:v>9922</c:v>
                </c:pt>
                <c:pt idx="5204">
                  <c:v>368</c:v>
                </c:pt>
                <c:pt idx="5205">
                  <c:v>12802</c:v>
                </c:pt>
                <c:pt idx="5206">
                  <c:v>-922</c:v>
                </c:pt>
                <c:pt idx="5207">
                  <c:v>804</c:v>
                </c:pt>
                <c:pt idx="5208">
                  <c:v>-1495</c:v>
                </c:pt>
                <c:pt idx="5209">
                  <c:v>-4766</c:v>
                </c:pt>
                <c:pt idx="5210">
                  <c:v>-1493</c:v>
                </c:pt>
                <c:pt idx="5211">
                  <c:v>-6465</c:v>
                </c:pt>
                <c:pt idx="5212">
                  <c:v>-1431</c:v>
                </c:pt>
                <c:pt idx="5213">
                  <c:v>-5077</c:v>
                </c:pt>
                <c:pt idx="5214">
                  <c:v>-1256</c:v>
                </c:pt>
                <c:pt idx="5215">
                  <c:v>-1170</c:v>
                </c:pt>
                <c:pt idx="5216">
                  <c:v>-772</c:v>
                </c:pt>
                <c:pt idx="5217">
                  <c:v>4147</c:v>
                </c:pt>
                <c:pt idx="5218">
                  <c:v>259</c:v>
                </c:pt>
                <c:pt idx="5219">
                  <c:v>10910</c:v>
                </c:pt>
                <c:pt idx="5220">
                  <c:v>-967</c:v>
                </c:pt>
                <c:pt idx="5221">
                  <c:v>3620</c:v>
                </c:pt>
                <c:pt idx="5222">
                  <c:v>-1456</c:v>
                </c:pt>
                <c:pt idx="5223">
                  <c:v>-4578</c:v>
                </c:pt>
                <c:pt idx="5224">
                  <c:v>-2107</c:v>
                </c:pt>
                <c:pt idx="5225">
                  <c:v>-7701</c:v>
                </c:pt>
                <c:pt idx="5226">
                  <c:v>-2033</c:v>
                </c:pt>
                <c:pt idx="5227">
                  <c:v>-6019</c:v>
                </c:pt>
                <c:pt idx="5228">
                  <c:v>-1895</c:v>
                </c:pt>
                <c:pt idx="5229">
                  <c:v>-4457</c:v>
                </c:pt>
                <c:pt idx="5230">
                  <c:v>-1653</c:v>
                </c:pt>
                <c:pt idx="5231">
                  <c:v>-166</c:v>
                </c:pt>
                <c:pt idx="5232">
                  <c:v>-315</c:v>
                </c:pt>
                <c:pt idx="5233">
                  <c:v>9141</c:v>
                </c:pt>
                <c:pt idx="5234">
                  <c:v>-755</c:v>
                </c:pt>
                <c:pt idx="5235">
                  <c:v>6115</c:v>
                </c:pt>
                <c:pt idx="5236">
                  <c:v>-1253</c:v>
                </c:pt>
                <c:pt idx="5237">
                  <c:v>714</c:v>
                </c:pt>
                <c:pt idx="5238">
                  <c:v>-1761</c:v>
                </c:pt>
                <c:pt idx="5239">
                  <c:v>-357</c:v>
                </c:pt>
                <c:pt idx="5240">
                  <c:v>-1828</c:v>
                </c:pt>
                <c:pt idx="5241">
                  <c:v>-1009</c:v>
                </c:pt>
                <c:pt idx="5242">
                  <c:v>-1802</c:v>
                </c:pt>
                <c:pt idx="5243">
                  <c:v>-2492</c:v>
                </c:pt>
                <c:pt idx="5244">
                  <c:v>-1628</c:v>
                </c:pt>
                <c:pt idx="5245">
                  <c:v>-196</c:v>
                </c:pt>
                <c:pt idx="5246">
                  <c:v>-1902</c:v>
                </c:pt>
                <c:pt idx="5247">
                  <c:v>-2050</c:v>
                </c:pt>
                <c:pt idx="5248">
                  <c:v>-2258</c:v>
                </c:pt>
                <c:pt idx="5249">
                  <c:v>-3260</c:v>
                </c:pt>
                <c:pt idx="5250">
                  <c:v>-2203</c:v>
                </c:pt>
                <c:pt idx="5251">
                  <c:v>-3837</c:v>
                </c:pt>
                <c:pt idx="5252">
                  <c:v>-2186</c:v>
                </c:pt>
                <c:pt idx="5253">
                  <c:v>-4522</c:v>
                </c:pt>
                <c:pt idx="5254">
                  <c:v>-2233</c:v>
                </c:pt>
                <c:pt idx="5255">
                  <c:v>-4673</c:v>
                </c:pt>
                <c:pt idx="5256">
                  <c:v>-1920</c:v>
                </c:pt>
                <c:pt idx="5257">
                  <c:v>-5339</c:v>
                </c:pt>
                <c:pt idx="5258">
                  <c:v>-2084</c:v>
                </c:pt>
                <c:pt idx="5259">
                  <c:v>-5165</c:v>
                </c:pt>
                <c:pt idx="5260">
                  <c:v>-1917</c:v>
                </c:pt>
                <c:pt idx="5261">
                  <c:v>-4719</c:v>
                </c:pt>
                <c:pt idx="5262">
                  <c:v>-1858</c:v>
                </c:pt>
                <c:pt idx="5263">
                  <c:v>-4208</c:v>
                </c:pt>
                <c:pt idx="5264">
                  <c:v>-2042</c:v>
                </c:pt>
                <c:pt idx="5265">
                  <c:v>-3682</c:v>
                </c:pt>
                <c:pt idx="5266">
                  <c:v>-2010</c:v>
                </c:pt>
                <c:pt idx="5267">
                  <c:v>-5793</c:v>
                </c:pt>
                <c:pt idx="5268">
                  <c:v>-1971</c:v>
                </c:pt>
                <c:pt idx="5269">
                  <c:v>-5950</c:v>
                </c:pt>
                <c:pt idx="5270">
                  <c:v>-1715</c:v>
                </c:pt>
                <c:pt idx="5271">
                  <c:v>-6131</c:v>
                </c:pt>
                <c:pt idx="5272">
                  <c:v>-1554</c:v>
                </c:pt>
                <c:pt idx="5273">
                  <c:v>-5080</c:v>
                </c:pt>
                <c:pt idx="5274">
                  <c:v>-1437</c:v>
                </c:pt>
                <c:pt idx="5275">
                  <c:v>-3110</c:v>
                </c:pt>
                <c:pt idx="5276">
                  <c:v>-758</c:v>
                </c:pt>
                <c:pt idx="5277">
                  <c:v>-2272</c:v>
                </c:pt>
                <c:pt idx="5278">
                  <c:v>-983</c:v>
                </c:pt>
                <c:pt idx="5279">
                  <c:v>-2261</c:v>
                </c:pt>
                <c:pt idx="5280">
                  <c:v>-871</c:v>
                </c:pt>
                <c:pt idx="5281">
                  <c:v>-788</c:v>
                </c:pt>
                <c:pt idx="5282">
                  <c:v>-635</c:v>
                </c:pt>
                <c:pt idx="5283">
                  <c:v>-2245</c:v>
                </c:pt>
                <c:pt idx="5284">
                  <c:v>-767</c:v>
                </c:pt>
                <c:pt idx="5285">
                  <c:v>-1832</c:v>
                </c:pt>
                <c:pt idx="5286">
                  <c:v>-886</c:v>
                </c:pt>
                <c:pt idx="5287">
                  <c:v>-1814</c:v>
                </c:pt>
                <c:pt idx="5288">
                  <c:v>-514</c:v>
                </c:pt>
                <c:pt idx="5289">
                  <c:v>-1586</c:v>
                </c:pt>
                <c:pt idx="5290">
                  <c:v>-380</c:v>
                </c:pt>
                <c:pt idx="5291">
                  <c:v>-737</c:v>
                </c:pt>
                <c:pt idx="5292">
                  <c:v>-467</c:v>
                </c:pt>
                <c:pt idx="5293">
                  <c:v>-749</c:v>
                </c:pt>
                <c:pt idx="5294">
                  <c:v>-416</c:v>
                </c:pt>
                <c:pt idx="5295">
                  <c:v>-2000</c:v>
                </c:pt>
                <c:pt idx="5296">
                  <c:v>-355</c:v>
                </c:pt>
                <c:pt idx="5297">
                  <c:v>133</c:v>
                </c:pt>
                <c:pt idx="5298">
                  <c:v>-232</c:v>
                </c:pt>
                <c:pt idx="5299">
                  <c:v>-12</c:v>
                </c:pt>
                <c:pt idx="5300">
                  <c:v>-157</c:v>
                </c:pt>
                <c:pt idx="5301">
                  <c:v>-682</c:v>
                </c:pt>
                <c:pt idx="5302">
                  <c:v>-37</c:v>
                </c:pt>
                <c:pt idx="5303">
                  <c:v>403</c:v>
                </c:pt>
                <c:pt idx="5304">
                  <c:v>-60</c:v>
                </c:pt>
                <c:pt idx="5305">
                  <c:v>-488</c:v>
                </c:pt>
                <c:pt idx="5306">
                  <c:v>-11</c:v>
                </c:pt>
                <c:pt idx="5307">
                  <c:v>-1458</c:v>
                </c:pt>
                <c:pt idx="5308">
                  <c:v>-60</c:v>
                </c:pt>
                <c:pt idx="5309">
                  <c:v>-903</c:v>
                </c:pt>
                <c:pt idx="5310">
                  <c:v>-170</c:v>
                </c:pt>
                <c:pt idx="5311">
                  <c:v>-811</c:v>
                </c:pt>
                <c:pt idx="5312">
                  <c:v>-172</c:v>
                </c:pt>
                <c:pt idx="5313">
                  <c:v>-1105</c:v>
                </c:pt>
                <c:pt idx="5314">
                  <c:v>92</c:v>
                </c:pt>
                <c:pt idx="5315">
                  <c:v>-837</c:v>
                </c:pt>
                <c:pt idx="5316">
                  <c:v>22</c:v>
                </c:pt>
                <c:pt idx="5317">
                  <c:v>-1333</c:v>
                </c:pt>
                <c:pt idx="5318">
                  <c:v>57</c:v>
                </c:pt>
                <c:pt idx="5319">
                  <c:v>-342</c:v>
                </c:pt>
                <c:pt idx="5320">
                  <c:v>-437</c:v>
                </c:pt>
                <c:pt idx="5321">
                  <c:v>-912</c:v>
                </c:pt>
                <c:pt idx="5322">
                  <c:v>-424</c:v>
                </c:pt>
                <c:pt idx="5323">
                  <c:v>-2226</c:v>
                </c:pt>
                <c:pt idx="5324">
                  <c:v>-568</c:v>
                </c:pt>
                <c:pt idx="5325">
                  <c:v>-1287</c:v>
                </c:pt>
                <c:pt idx="5326">
                  <c:v>-295</c:v>
                </c:pt>
                <c:pt idx="5327">
                  <c:v>-1411</c:v>
                </c:pt>
                <c:pt idx="5328">
                  <c:v>-344</c:v>
                </c:pt>
                <c:pt idx="5329">
                  <c:v>-1254</c:v>
                </c:pt>
                <c:pt idx="5330">
                  <c:v>-200</c:v>
                </c:pt>
                <c:pt idx="5331">
                  <c:v>-707</c:v>
                </c:pt>
                <c:pt idx="5332">
                  <c:v>-289</c:v>
                </c:pt>
                <c:pt idx="5333">
                  <c:v>-449</c:v>
                </c:pt>
                <c:pt idx="5334">
                  <c:v>-332</c:v>
                </c:pt>
                <c:pt idx="5335">
                  <c:v>-131</c:v>
                </c:pt>
                <c:pt idx="5336">
                  <c:v>62</c:v>
                </c:pt>
                <c:pt idx="5337">
                  <c:v>-348</c:v>
                </c:pt>
                <c:pt idx="5338">
                  <c:v>-150</c:v>
                </c:pt>
                <c:pt idx="5339">
                  <c:v>-455</c:v>
                </c:pt>
                <c:pt idx="5340">
                  <c:v>5</c:v>
                </c:pt>
                <c:pt idx="5341">
                  <c:v>-134</c:v>
                </c:pt>
                <c:pt idx="5342">
                  <c:v>-117</c:v>
                </c:pt>
                <c:pt idx="5343">
                  <c:v>-1094</c:v>
                </c:pt>
                <c:pt idx="5344">
                  <c:v>18</c:v>
                </c:pt>
                <c:pt idx="5345">
                  <c:v>-1286</c:v>
                </c:pt>
                <c:pt idx="5346">
                  <c:v>433</c:v>
                </c:pt>
                <c:pt idx="5347">
                  <c:v>-1086</c:v>
                </c:pt>
                <c:pt idx="5348">
                  <c:v>119</c:v>
                </c:pt>
                <c:pt idx="5349">
                  <c:v>-1438</c:v>
                </c:pt>
                <c:pt idx="5350">
                  <c:v>301</c:v>
                </c:pt>
                <c:pt idx="5351">
                  <c:v>-1381</c:v>
                </c:pt>
                <c:pt idx="5352">
                  <c:v>335</c:v>
                </c:pt>
                <c:pt idx="5353">
                  <c:v>-1720</c:v>
                </c:pt>
                <c:pt idx="5354">
                  <c:v>457</c:v>
                </c:pt>
                <c:pt idx="5355">
                  <c:v>264</c:v>
                </c:pt>
                <c:pt idx="5356">
                  <c:v>166</c:v>
                </c:pt>
                <c:pt idx="5357">
                  <c:v>-537</c:v>
                </c:pt>
                <c:pt idx="5358">
                  <c:v>558</c:v>
                </c:pt>
                <c:pt idx="5359">
                  <c:v>-1846</c:v>
                </c:pt>
                <c:pt idx="5360">
                  <c:v>87</c:v>
                </c:pt>
                <c:pt idx="5361">
                  <c:v>-2251</c:v>
                </c:pt>
                <c:pt idx="5362">
                  <c:v>380</c:v>
                </c:pt>
                <c:pt idx="5363">
                  <c:v>-1510</c:v>
                </c:pt>
                <c:pt idx="5364">
                  <c:v>207</c:v>
                </c:pt>
                <c:pt idx="5365">
                  <c:v>-668</c:v>
                </c:pt>
                <c:pt idx="5366">
                  <c:v>164</c:v>
                </c:pt>
                <c:pt idx="5367">
                  <c:v>-1244</c:v>
                </c:pt>
                <c:pt idx="5368">
                  <c:v>708</c:v>
                </c:pt>
                <c:pt idx="5369">
                  <c:v>354</c:v>
                </c:pt>
                <c:pt idx="5370">
                  <c:v>569</c:v>
                </c:pt>
                <c:pt idx="5371">
                  <c:v>563</c:v>
                </c:pt>
                <c:pt idx="5372">
                  <c:v>581</c:v>
                </c:pt>
                <c:pt idx="5373">
                  <c:v>-265</c:v>
                </c:pt>
                <c:pt idx="5374">
                  <c:v>393</c:v>
                </c:pt>
                <c:pt idx="5375">
                  <c:v>350</c:v>
                </c:pt>
                <c:pt idx="5376">
                  <c:v>426</c:v>
                </c:pt>
                <c:pt idx="5377">
                  <c:v>-211</c:v>
                </c:pt>
                <c:pt idx="5378">
                  <c:v>464</c:v>
                </c:pt>
                <c:pt idx="5379">
                  <c:v>676</c:v>
                </c:pt>
                <c:pt idx="5380">
                  <c:v>553</c:v>
                </c:pt>
                <c:pt idx="5381">
                  <c:v>-615</c:v>
                </c:pt>
                <c:pt idx="5382">
                  <c:v>457</c:v>
                </c:pt>
                <c:pt idx="5383">
                  <c:v>397</c:v>
                </c:pt>
                <c:pt idx="5384">
                  <c:v>659</c:v>
                </c:pt>
                <c:pt idx="5385">
                  <c:v>262</c:v>
                </c:pt>
                <c:pt idx="5386">
                  <c:v>175</c:v>
                </c:pt>
                <c:pt idx="5387">
                  <c:v>637</c:v>
                </c:pt>
                <c:pt idx="5388">
                  <c:v>587</c:v>
                </c:pt>
                <c:pt idx="5389">
                  <c:v>-131</c:v>
                </c:pt>
                <c:pt idx="5390">
                  <c:v>388</c:v>
                </c:pt>
                <c:pt idx="5391">
                  <c:v>-197</c:v>
                </c:pt>
                <c:pt idx="5392">
                  <c:v>709</c:v>
                </c:pt>
                <c:pt idx="5393">
                  <c:v>274</c:v>
                </c:pt>
                <c:pt idx="5394">
                  <c:v>683</c:v>
                </c:pt>
                <c:pt idx="5395">
                  <c:v>448</c:v>
                </c:pt>
                <c:pt idx="5396">
                  <c:v>374</c:v>
                </c:pt>
                <c:pt idx="5397">
                  <c:v>-559</c:v>
                </c:pt>
                <c:pt idx="5398">
                  <c:v>658</c:v>
                </c:pt>
                <c:pt idx="5399">
                  <c:v>-30</c:v>
                </c:pt>
                <c:pt idx="5400">
                  <c:v>780</c:v>
                </c:pt>
                <c:pt idx="5401">
                  <c:v>1114</c:v>
                </c:pt>
                <c:pt idx="5402">
                  <c:v>978</c:v>
                </c:pt>
                <c:pt idx="5403">
                  <c:v>1692</c:v>
                </c:pt>
                <c:pt idx="5404">
                  <c:v>456</c:v>
                </c:pt>
                <c:pt idx="5405">
                  <c:v>876</c:v>
                </c:pt>
                <c:pt idx="5406">
                  <c:v>778</c:v>
                </c:pt>
                <c:pt idx="5407">
                  <c:v>852</c:v>
                </c:pt>
                <c:pt idx="5408">
                  <c:v>123</c:v>
                </c:pt>
                <c:pt idx="5409">
                  <c:v>129</c:v>
                </c:pt>
                <c:pt idx="5410">
                  <c:v>400</c:v>
                </c:pt>
                <c:pt idx="5411">
                  <c:v>342</c:v>
                </c:pt>
                <c:pt idx="5412">
                  <c:v>-81</c:v>
                </c:pt>
                <c:pt idx="5413">
                  <c:v>242</c:v>
                </c:pt>
                <c:pt idx="5414">
                  <c:v>382</c:v>
                </c:pt>
                <c:pt idx="5415">
                  <c:v>-294</c:v>
                </c:pt>
                <c:pt idx="5416">
                  <c:v>190</c:v>
                </c:pt>
                <c:pt idx="5417">
                  <c:v>59</c:v>
                </c:pt>
                <c:pt idx="5418">
                  <c:v>-58</c:v>
                </c:pt>
                <c:pt idx="5419">
                  <c:v>-530</c:v>
                </c:pt>
                <c:pt idx="5420">
                  <c:v>357</c:v>
                </c:pt>
                <c:pt idx="5421">
                  <c:v>281</c:v>
                </c:pt>
                <c:pt idx="5422">
                  <c:v>45</c:v>
                </c:pt>
                <c:pt idx="5423">
                  <c:v>959</c:v>
                </c:pt>
                <c:pt idx="5424">
                  <c:v>154</c:v>
                </c:pt>
                <c:pt idx="5425">
                  <c:v>419</c:v>
                </c:pt>
                <c:pt idx="5426">
                  <c:v>-273</c:v>
                </c:pt>
                <c:pt idx="5427">
                  <c:v>-357</c:v>
                </c:pt>
                <c:pt idx="5428">
                  <c:v>93</c:v>
                </c:pt>
                <c:pt idx="5429">
                  <c:v>157</c:v>
                </c:pt>
                <c:pt idx="5430">
                  <c:v>-120</c:v>
                </c:pt>
                <c:pt idx="5431">
                  <c:v>1159</c:v>
                </c:pt>
                <c:pt idx="5432">
                  <c:v>-68</c:v>
                </c:pt>
                <c:pt idx="5433">
                  <c:v>739</c:v>
                </c:pt>
                <c:pt idx="5434">
                  <c:v>117</c:v>
                </c:pt>
                <c:pt idx="5435">
                  <c:v>525</c:v>
                </c:pt>
                <c:pt idx="5436">
                  <c:v>26</c:v>
                </c:pt>
                <c:pt idx="5437">
                  <c:v>88</c:v>
                </c:pt>
                <c:pt idx="5438">
                  <c:v>-193</c:v>
                </c:pt>
                <c:pt idx="5439">
                  <c:v>-77</c:v>
                </c:pt>
                <c:pt idx="5440">
                  <c:v>123</c:v>
                </c:pt>
                <c:pt idx="5441">
                  <c:v>193</c:v>
                </c:pt>
                <c:pt idx="5442">
                  <c:v>-123</c:v>
                </c:pt>
                <c:pt idx="5443">
                  <c:v>-1300</c:v>
                </c:pt>
                <c:pt idx="5444">
                  <c:v>13</c:v>
                </c:pt>
                <c:pt idx="5445">
                  <c:v>-833</c:v>
                </c:pt>
                <c:pt idx="5446">
                  <c:v>-248</c:v>
                </c:pt>
                <c:pt idx="5447">
                  <c:v>-1320</c:v>
                </c:pt>
                <c:pt idx="5448">
                  <c:v>14</c:v>
                </c:pt>
                <c:pt idx="5449">
                  <c:v>-392</c:v>
                </c:pt>
                <c:pt idx="5450">
                  <c:v>-10</c:v>
                </c:pt>
                <c:pt idx="5451">
                  <c:v>-330</c:v>
                </c:pt>
                <c:pt idx="5452">
                  <c:v>41</c:v>
                </c:pt>
                <c:pt idx="5453">
                  <c:v>-998</c:v>
                </c:pt>
                <c:pt idx="5454">
                  <c:v>-22</c:v>
                </c:pt>
                <c:pt idx="5455">
                  <c:v>-1230</c:v>
                </c:pt>
                <c:pt idx="5456">
                  <c:v>-152</c:v>
                </c:pt>
                <c:pt idx="5457">
                  <c:v>-980</c:v>
                </c:pt>
                <c:pt idx="5458">
                  <c:v>295</c:v>
                </c:pt>
                <c:pt idx="5459">
                  <c:v>-240</c:v>
                </c:pt>
                <c:pt idx="5460">
                  <c:v>-10</c:v>
                </c:pt>
                <c:pt idx="5461">
                  <c:v>-176</c:v>
                </c:pt>
                <c:pt idx="5462">
                  <c:v>-66</c:v>
                </c:pt>
                <c:pt idx="5463">
                  <c:v>-649</c:v>
                </c:pt>
                <c:pt idx="5464">
                  <c:v>-564</c:v>
                </c:pt>
                <c:pt idx="5465">
                  <c:v>-1549</c:v>
                </c:pt>
                <c:pt idx="5466">
                  <c:v>-178</c:v>
                </c:pt>
                <c:pt idx="5467">
                  <c:v>-918</c:v>
                </c:pt>
                <c:pt idx="5468">
                  <c:v>-320</c:v>
                </c:pt>
                <c:pt idx="5469">
                  <c:v>-1087</c:v>
                </c:pt>
                <c:pt idx="5470">
                  <c:v>473</c:v>
                </c:pt>
                <c:pt idx="5471">
                  <c:v>5515</c:v>
                </c:pt>
                <c:pt idx="5472">
                  <c:v>533</c:v>
                </c:pt>
                <c:pt idx="5473">
                  <c:v>4948</c:v>
                </c:pt>
                <c:pt idx="5474">
                  <c:v>218</c:v>
                </c:pt>
                <c:pt idx="5475">
                  <c:v>922</c:v>
                </c:pt>
                <c:pt idx="5476">
                  <c:v>-18</c:v>
                </c:pt>
                <c:pt idx="5477">
                  <c:v>2349</c:v>
                </c:pt>
                <c:pt idx="5478">
                  <c:v>293</c:v>
                </c:pt>
                <c:pt idx="5479">
                  <c:v>6370</c:v>
                </c:pt>
                <c:pt idx="5480">
                  <c:v>1030</c:v>
                </c:pt>
                <c:pt idx="5481">
                  <c:v>8957</c:v>
                </c:pt>
                <c:pt idx="5482">
                  <c:v>1027</c:v>
                </c:pt>
                <c:pt idx="5483">
                  <c:v>9130</c:v>
                </c:pt>
                <c:pt idx="5484">
                  <c:v>129</c:v>
                </c:pt>
                <c:pt idx="5485">
                  <c:v>4842</c:v>
                </c:pt>
                <c:pt idx="5486">
                  <c:v>-174</c:v>
                </c:pt>
                <c:pt idx="5487">
                  <c:v>-1177</c:v>
                </c:pt>
                <c:pt idx="5488">
                  <c:v>-353</c:v>
                </c:pt>
                <c:pt idx="5489">
                  <c:v>-2189</c:v>
                </c:pt>
                <c:pt idx="5490">
                  <c:v>-248</c:v>
                </c:pt>
                <c:pt idx="5491">
                  <c:v>-3455</c:v>
                </c:pt>
                <c:pt idx="5492">
                  <c:v>-803</c:v>
                </c:pt>
                <c:pt idx="5493">
                  <c:v>-3347</c:v>
                </c:pt>
                <c:pt idx="5494">
                  <c:v>-123</c:v>
                </c:pt>
                <c:pt idx="5495">
                  <c:v>-1817</c:v>
                </c:pt>
                <c:pt idx="5496">
                  <c:v>-97</c:v>
                </c:pt>
                <c:pt idx="5497">
                  <c:v>-453</c:v>
                </c:pt>
                <c:pt idx="5498">
                  <c:v>19</c:v>
                </c:pt>
                <c:pt idx="5499">
                  <c:v>-229</c:v>
                </c:pt>
                <c:pt idx="5500">
                  <c:v>96</c:v>
                </c:pt>
                <c:pt idx="5501">
                  <c:v>-634</c:v>
                </c:pt>
                <c:pt idx="5502">
                  <c:v>171</c:v>
                </c:pt>
                <c:pt idx="5503">
                  <c:v>-57</c:v>
                </c:pt>
                <c:pt idx="5504">
                  <c:v>-64</c:v>
                </c:pt>
                <c:pt idx="5505">
                  <c:v>-932</c:v>
                </c:pt>
                <c:pt idx="5506">
                  <c:v>-104</c:v>
                </c:pt>
                <c:pt idx="5507">
                  <c:v>-1896</c:v>
                </c:pt>
                <c:pt idx="5508">
                  <c:v>351</c:v>
                </c:pt>
                <c:pt idx="5509">
                  <c:v>-314</c:v>
                </c:pt>
                <c:pt idx="5510">
                  <c:v>281</c:v>
                </c:pt>
                <c:pt idx="5511">
                  <c:v>-529</c:v>
                </c:pt>
                <c:pt idx="5512">
                  <c:v>253</c:v>
                </c:pt>
                <c:pt idx="5513">
                  <c:v>-294</c:v>
                </c:pt>
                <c:pt idx="5514">
                  <c:v>-183</c:v>
                </c:pt>
                <c:pt idx="5515">
                  <c:v>-1467</c:v>
                </c:pt>
                <c:pt idx="5516">
                  <c:v>101</c:v>
                </c:pt>
                <c:pt idx="5517">
                  <c:v>-1360</c:v>
                </c:pt>
                <c:pt idx="5518">
                  <c:v>-259</c:v>
                </c:pt>
                <c:pt idx="5519">
                  <c:v>-1247</c:v>
                </c:pt>
                <c:pt idx="5520">
                  <c:v>273</c:v>
                </c:pt>
                <c:pt idx="5521">
                  <c:v>-553</c:v>
                </c:pt>
                <c:pt idx="5522">
                  <c:v>-301</c:v>
                </c:pt>
                <c:pt idx="5523">
                  <c:v>-1398</c:v>
                </c:pt>
                <c:pt idx="5524">
                  <c:v>46</c:v>
                </c:pt>
                <c:pt idx="5525">
                  <c:v>-1062</c:v>
                </c:pt>
                <c:pt idx="5526">
                  <c:v>194</c:v>
                </c:pt>
                <c:pt idx="5527">
                  <c:v>-1003</c:v>
                </c:pt>
                <c:pt idx="5528">
                  <c:v>371</c:v>
                </c:pt>
                <c:pt idx="5529">
                  <c:v>1704</c:v>
                </c:pt>
                <c:pt idx="5530">
                  <c:v>1092</c:v>
                </c:pt>
                <c:pt idx="5531">
                  <c:v>5299</c:v>
                </c:pt>
                <c:pt idx="5532">
                  <c:v>400</c:v>
                </c:pt>
                <c:pt idx="5533">
                  <c:v>3507</c:v>
                </c:pt>
                <c:pt idx="5534">
                  <c:v>205</c:v>
                </c:pt>
                <c:pt idx="5535">
                  <c:v>3087</c:v>
                </c:pt>
                <c:pt idx="5536">
                  <c:v>-31</c:v>
                </c:pt>
                <c:pt idx="5537">
                  <c:v>-1704</c:v>
                </c:pt>
                <c:pt idx="5538">
                  <c:v>-249</c:v>
                </c:pt>
                <c:pt idx="5539">
                  <c:v>-3643</c:v>
                </c:pt>
                <c:pt idx="5540">
                  <c:v>-69</c:v>
                </c:pt>
                <c:pt idx="5541">
                  <c:v>-1652</c:v>
                </c:pt>
                <c:pt idx="5542">
                  <c:v>-608</c:v>
                </c:pt>
                <c:pt idx="5543">
                  <c:v>-2717</c:v>
                </c:pt>
                <c:pt idx="5544">
                  <c:v>-179</c:v>
                </c:pt>
                <c:pt idx="5545">
                  <c:v>-2825</c:v>
                </c:pt>
                <c:pt idx="5546">
                  <c:v>-246</c:v>
                </c:pt>
                <c:pt idx="5547">
                  <c:v>-1810</c:v>
                </c:pt>
                <c:pt idx="5548">
                  <c:v>350</c:v>
                </c:pt>
                <c:pt idx="5549">
                  <c:v>684</c:v>
                </c:pt>
                <c:pt idx="5550">
                  <c:v>473</c:v>
                </c:pt>
                <c:pt idx="5551">
                  <c:v>4092</c:v>
                </c:pt>
                <c:pt idx="5552">
                  <c:v>683</c:v>
                </c:pt>
                <c:pt idx="5553">
                  <c:v>2761</c:v>
                </c:pt>
                <c:pt idx="5554">
                  <c:v>388</c:v>
                </c:pt>
                <c:pt idx="5555">
                  <c:v>2479</c:v>
                </c:pt>
                <c:pt idx="5556">
                  <c:v>204</c:v>
                </c:pt>
                <c:pt idx="5557">
                  <c:v>1314</c:v>
                </c:pt>
                <c:pt idx="5558">
                  <c:v>-72</c:v>
                </c:pt>
                <c:pt idx="5559">
                  <c:v>100</c:v>
                </c:pt>
                <c:pt idx="5560">
                  <c:v>-37</c:v>
                </c:pt>
                <c:pt idx="5561">
                  <c:v>-266</c:v>
                </c:pt>
                <c:pt idx="5562">
                  <c:v>234</c:v>
                </c:pt>
                <c:pt idx="5563">
                  <c:v>2004</c:v>
                </c:pt>
                <c:pt idx="5564">
                  <c:v>47</c:v>
                </c:pt>
                <c:pt idx="5565">
                  <c:v>-154</c:v>
                </c:pt>
                <c:pt idx="5566">
                  <c:v>-219</c:v>
                </c:pt>
                <c:pt idx="5567">
                  <c:v>394</c:v>
                </c:pt>
                <c:pt idx="5568">
                  <c:v>-336</c:v>
                </c:pt>
                <c:pt idx="5569">
                  <c:v>-379</c:v>
                </c:pt>
                <c:pt idx="5570">
                  <c:v>316</c:v>
                </c:pt>
                <c:pt idx="5571">
                  <c:v>3308</c:v>
                </c:pt>
                <c:pt idx="5572">
                  <c:v>680</c:v>
                </c:pt>
                <c:pt idx="5573">
                  <c:v>8431</c:v>
                </c:pt>
                <c:pt idx="5574">
                  <c:v>1346</c:v>
                </c:pt>
                <c:pt idx="5575">
                  <c:v>14835</c:v>
                </c:pt>
                <c:pt idx="5576">
                  <c:v>541</c:v>
                </c:pt>
                <c:pt idx="5577">
                  <c:v>6410</c:v>
                </c:pt>
                <c:pt idx="5578">
                  <c:v>-895</c:v>
                </c:pt>
                <c:pt idx="5579">
                  <c:v>-3597</c:v>
                </c:pt>
                <c:pt idx="5580">
                  <c:v>-1161</c:v>
                </c:pt>
                <c:pt idx="5581">
                  <c:v>-5534</c:v>
                </c:pt>
                <c:pt idx="5582">
                  <c:v>-1201</c:v>
                </c:pt>
                <c:pt idx="5583">
                  <c:v>-6497</c:v>
                </c:pt>
                <c:pt idx="5584">
                  <c:v>-713</c:v>
                </c:pt>
                <c:pt idx="5585">
                  <c:v>-2218</c:v>
                </c:pt>
                <c:pt idx="5586">
                  <c:v>113</c:v>
                </c:pt>
                <c:pt idx="5587">
                  <c:v>3623</c:v>
                </c:pt>
                <c:pt idx="5588">
                  <c:v>613</c:v>
                </c:pt>
                <c:pt idx="5589">
                  <c:v>10364</c:v>
                </c:pt>
                <c:pt idx="5590">
                  <c:v>41</c:v>
                </c:pt>
                <c:pt idx="5591">
                  <c:v>5394</c:v>
                </c:pt>
                <c:pt idx="5592">
                  <c:v>-1440</c:v>
                </c:pt>
                <c:pt idx="5593">
                  <c:v>-3732</c:v>
                </c:pt>
                <c:pt idx="5594">
                  <c:v>-1428</c:v>
                </c:pt>
                <c:pt idx="5595">
                  <c:v>-5965</c:v>
                </c:pt>
                <c:pt idx="5596">
                  <c:v>-2031</c:v>
                </c:pt>
                <c:pt idx="5597">
                  <c:v>-6610</c:v>
                </c:pt>
                <c:pt idx="5598">
                  <c:v>-1126</c:v>
                </c:pt>
                <c:pt idx="5599">
                  <c:v>-4062</c:v>
                </c:pt>
                <c:pt idx="5600">
                  <c:v>-975</c:v>
                </c:pt>
                <c:pt idx="5601">
                  <c:v>-2720</c:v>
                </c:pt>
                <c:pt idx="5602">
                  <c:v>-57</c:v>
                </c:pt>
                <c:pt idx="5603">
                  <c:v>7002</c:v>
                </c:pt>
                <c:pt idx="5604">
                  <c:v>-93</c:v>
                </c:pt>
                <c:pt idx="5605">
                  <c:v>7195</c:v>
                </c:pt>
                <c:pt idx="5606">
                  <c:v>-798</c:v>
                </c:pt>
                <c:pt idx="5607">
                  <c:v>3152</c:v>
                </c:pt>
                <c:pt idx="5608">
                  <c:v>-910</c:v>
                </c:pt>
                <c:pt idx="5609">
                  <c:v>328</c:v>
                </c:pt>
                <c:pt idx="5610">
                  <c:v>-1057</c:v>
                </c:pt>
                <c:pt idx="5611">
                  <c:v>-343</c:v>
                </c:pt>
                <c:pt idx="5612">
                  <c:v>-1040</c:v>
                </c:pt>
                <c:pt idx="5613">
                  <c:v>-1238</c:v>
                </c:pt>
                <c:pt idx="5614">
                  <c:v>-1279</c:v>
                </c:pt>
                <c:pt idx="5615">
                  <c:v>558</c:v>
                </c:pt>
                <c:pt idx="5616">
                  <c:v>-647</c:v>
                </c:pt>
                <c:pt idx="5617">
                  <c:v>181</c:v>
                </c:pt>
                <c:pt idx="5618">
                  <c:v>-1533</c:v>
                </c:pt>
                <c:pt idx="5619">
                  <c:v>-2443</c:v>
                </c:pt>
                <c:pt idx="5620">
                  <c:v>-1358</c:v>
                </c:pt>
                <c:pt idx="5621">
                  <c:v>-3010</c:v>
                </c:pt>
                <c:pt idx="5622">
                  <c:v>-1375</c:v>
                </c:pt>
                <c:pt idx="5623">
                  <c:v>-3765</c:v>
                </c:pt>
                <c:pt idx="5624">
                  <c:v>-1904</c:v>
                </c:pt>
                <c:pt idx="5625">
                  <c:v>-4603</c:v>
                </c:pt>
                <c:pt idx="5626">
                  <c:v>-1317</c:v>
                </c:pt>
                <c:pt idx="5627">
                  <c:v>-3841</c:v>
                </c:pt>
                <c:pt idx="5628">
                  <c:v>-1228</c:v>
                </c:pt>
                <c:pt idx="5629">
                  <c:v>-3365</c:v>
                </c:pt>
                <c:pt idx="5630">
                  <c:v>-1206</c:v>
                </c:pt>
                <c:pt idx="5631">
                  <c:v>-3505</c:v>
                </c:pt>
                <c:pt idx="5632">
                  <c:v>-1292</c:v>
                </c:pt>
                <c:pt idx="5633">
                  <c:v>-3956</c:v>
                </c:pt>
                <c:pt idx="5634">
                  <c:v>-1244</c:v>
                </c:pt>
                <c:pt idx="5635">
                  <c:v>-2986</c:v>
                </c:pt>
                <c:pt idx="5636">
                  <c:v>-1698</c:v>
                </c:pt>
                <c:pt idx="5637">
                  <c:v>-5244</c:v>
                </c:pt>
                <c:pt idx="5638">
                  <c:v>-1604</c:v>
                </c:pt>
                <c:pt idx="5639">
                  <c:v>-6524</c:v>
                </c:pt>
                <c:pt idx="5640">
                  <c:v>-1473</c:v>
                </c:pt>
                <c:pt idx="5641">
                  <c:v>-4387</c:v>
                </c:pt>
                <c:pt idx="5642">
                  <c:v>-1402</c:v>
                </c:pt>
                <c:pt idx="5643">
                  <c:v>-5840</c:v>
                </c:pt>
                <c:pt idx="5644">
                  <c:v>-1124</c:v>
                </c:pt>
                <c:pt idx="5645">
                  <c:v>-4412</c:v>
                </c:pt>
                <c:pt idx="5646">
                  <c:v>-857</c:v>
                </c:pt>
                <c:pt idx="5647">
                  <c:v>-2774</c:v>
                </c:pt>
                <c:pt idx="5648">
                  <c:v>-881</c:v>
                </c:pt>
                <c:pt idx="5649">
                  <c:v>-2290</c:v>
                </c:pt>
                <c:pt idx="5650">
                  <c:v>-999</c:v>
                </c:pt>
                <c:pt idx="5651">
                  <c:v>-2882</c:v>
                </c:pt>
                <c:pt idx="5652">
                  <c:v>-46</c:v>
                </c:pt>
                <c:pt idx="5653">
                  <c:v>-1332</c:v>
                </c:pt>
                <c:pt idx="5654">
                  <c:v>-344</c:v>
                </c:pt>
                <c:pt idx="5655">
                  <c:v>-725</c:v>
                </c:pt>
                <c:pt idx="5656">
                  <c:v>-513</c:v>
                </c:pt>
                <c:pt idx="5657">
                  <c:v>-906</c:v>
                </c:pt>
                <c:pt idx="5658">
                  <c:v>-407</c:v>
                </c:pt>
                <c:pt idx="5659">
                  <c:v>-1321</c:v>
                </c:pt>
                <c:pt idx="5660">
                  <c:v>-627</c:v>
                </c:pt>
                <c:pt idx="5661">
                  <c:v>-1157</c:v>
                </c:pt>
                <c:pt idx="5662">
                  <c:v>-426</c:v>
                </c:pt>
                <c:pt idx="5663">
                  <c:v>-1590</c:v>
                </c:pt>
                <c:pt idx="5664">
                  <c:v>-258</c:v>
                </c:pt>
                <c:pt idx="5665">
                  <c:v>-1011</c:v>
                </c:pt>
                <c:pt idx="5666">
                  <c:v>-332</c:v>
                </c:pt>
                <c:pt idx="5667">
                  <c:v>-1015</c:v>
                </c:pt>
                <c:pt idx="5668">
                  <c:v>-365</c:v>
                </c:pt>
                <c:pt idx="5669">
                  <c:v>-890</c:v>
                </c:pt>
                <c:pt idx="5670">
                  <c:v>-83</c:v>
                </c:pt>
                <c:pt idx="5671">
                  <c:v>-1275</c:v>
                </c:pt>
                <c:pt idx="5672">
                  <c:v>342</c:v>
                </c:pt>
                <c:pt idx="5673">
                  <c:v>-268</c:v>
                </c:pt>
                <c:pt idx="5674">
                  <c:v>243</c:v>
                </c:pt>
                <c:pt idx="5675">
                  <c:v>-453</c:v>
                </c:pt>
                <c:pt idx="5676">
                  <c:v>87</c:v>
                </c:pt>
                <c:pt idx="5677">
                  <c:v>-608</c:v>
                </c:pt>
                <c:pt idx="5678">
                  <c:v>138</c:v>
                </c:pt>
                <c:pt idx="5679">
                  <c:v>-440</c:v>
                </c:pt>
                <c:pt idx="5680">
                  <c:v>-80</c:v>
                </c:pt>
                <c:pt idx="5681">
                  <c:v>-904</c:v>
                </c:pt>
                <c:pt idx="5682">
                  <c:v>73</c:v>
                </c:pt>
                <c:pt idx="5683">
                  <c:v>-93</c:v>
                </c:pt>
                <c:pt idx="5684">
                  <c:v>71</c:v>
                </c:pt>
                <c:pt idx="5685">
                  <c:v>-695</c:v>
                </c:pt>
                <c:pt idx="5686">
                  <c:v>-28</c:v>
                </c:pt>
                <c:pt idx="5687">
                  <c:v>-992</c:v>
                </c:pt>
                <c:pt idx="5688">
                  <c:v>322</c:v>
                </c:pt>
                <c:pt idx="5689">
                  <c:v>344</c:v>
                </c:pt>
                <c:pt idx="5690">
                  <c:v>491</c:v>
                </c:pt>
                <c:pt idx="5691">
                  <c:v>962</c:v>
                </c:pt>
                <c:pt idx="5692">
                  <c:v>522</c:v>
                </c:pt>
                <c:pt idx="5693">
                  <c:v>-280</c:v>
                </c:pt>
                <c:pt idx="5694">
                  <c:v>387</c:v>
                </c:pt>
                <c:pt idx="5695">
                  <c:v>517</c:v>
                </c:pt>
                <c:pt idx="5696">
                  <c:v>372</c:v>
                </c:pt>
                <c:pt idx="5697">
                  <c:v>-1657</c:v>
                </c:pt>
                <c:pt idx="5698">
                  <c:v>485</c:v>
                </c:pt>
                <c:pt idx="5699">
                  <c:v>-107</c:v>
                </c:pt>
                <c:pt idx="5700">
                  <c:v>370</c:v>
                </c:pt>
                <c:pt idx="5701">
                  <c:v>70</c:v>
                </c:pt>
                <c:pt idx="5702">
                  <c:v>359</c:v>
                </c:pt>
                <c:pt idx="5703">
                  <c:v>-460</c:v>
                </c:pt>
                <c:pt idx="5704">
                  <c:v>597</c:v>
                </c:pt>
                <c:pt idx="5705">
                  <c:v>454</c:v>
                </c:pt>
                <c:pt idx="5706">
                  <c:v>321</c:v>
                </c:pt>
                <c:pt idx="5707">
                  <c:v>570</c:v>
                </c:pt>
                <c:pt idx="5708">
                  <c:v>247</c:v>
                </c:pt>
                <c:pt idx="5709">
                  <c:v>-533</c:v>
                </c:pt>
                <c:pt idx="5710">
                  <c:v>338</c:v>
                </c:pt>
                <c:pt idx="5711">
                  <c:v>200</c:v>
                </c:pt>
                <c:pt idx="5712">
                  <c:v>629</c:v>
                </c:pt>
                <c:pt idx="5713">
                  <c:v>-76</c:v>
                </c:pt>
                <c:pt idx="5714">
                  <c:v>354</c:v>
                </c:pt>
                <c:pt idx="5715">
                  <c:v>-1142</c:v>
                </c:pt>
                <c:pt idx="5716">
                  <c:v>552</c:v>
                </c:pt>
                <c:pt idx="5717">
                  <c:v>-70</c:v>
                </c:pt>
                <c:pt idx="5718">
                  <c:v>565</c:v>
                </c:pt>
                <c:pt idx="5719">
                  <c:v>1067</c:v>
                </c:pt>
                <c:pt idx="5720">
                  <c:v>628</c:v>
                </c:pt>
                <c:pt idx="5721">
                  <c:v>1373</c:v>
                </c:pt>
                <c:pt idx="5722">
                  <c:v>801</c:v>
                </c:pt>
                <c:pt idx="5723">
                  <c:v>1312</c:v>
                </c:pt>
                <c:pt idx="5724">
                  <c:v>539</c:v>
                </c:pt>
                <c:pt idx="5725">
                  <c:v>1137</c:v>
                </c:pt>
                <c:pt idx="5726">
                  <c:v>492</c:v>
                </c:pt>
                <c:pt idx="5727">
                  <c:v>1196</c:v>
                </c:pt>
                <c:pt idx="5728">
                  <c:v>636</c:v>
                </c:pt>
                <c:pt idx="5729">
                  <c:v>166</c:v>
                </c:pt>
                <c:pt idx="5730">
                  <c:v>502</c:v>
                </c:pt>
                <c:pt idx="5731">
                  <c:v>175</c:v>
                </c:pt>
                <c:pt idx="5732">
                  <c:v>515</c:v>
                </c:pt>
                <c:pt idx="5733">
                  <c:v>881</c:v>
                </c:pt>
                <c:pt idx="5734">
                  <c:v>447</c:v>
                </c:pt>
                <c:pt idx="5735">
                  <c:v>556</c:v>
                </c:pt>
                <c:pt idx="5736">
                  <c:v>826</c:v>
                </c:pt>
                <c:pt idx="5737">
                  <c:v>-220</c:v>
                </c:pt>
                <c:pt idx="5738">
                  <c:v>408</c:v>
                </c:pt>
                <c:pt idx="5739">
                  <c:v>67</c:v>
                </c:pt>
                <c:pt idx="5740">
                  <c:v>664</c:v>
                </c:pt>
                <c:pt idx="5741">
                  <c:v>340</c:v>
                </c:pt>
                <c:pt idx="5742">
                  <c:v>648</c:v>
                </c:pt>
                <c:pt idx="5743">
                  <c:v>40</c:v>
                </c:pt>
                <c:pt idx="5744">
                  <c:v>50</c:v>
                </c:pt>
                <c:pt idx="5745">
                  <c:v>-695</c:v>
                </c:pt>
                <c:pt idx="5746">
                  <c:v>250</c:v>
                </c:pt>
                <c:pt idx="5747">
                  <c:v>334</c:v>
                </c:pt>
                <c:pt idx="5748">
                  <c:v>320</c:v>
                </c:pt>
                <c:pt idx="5749">
                  <c:v>464</c:v>
                </c:pt>
                <c:pt idx="5750">
                  <c:v>252</c:v>
                </c:pt>
                <c:pt idx="5751">
                  <c:v>62</c:v>
                </c:pt>
                <c:pt idx="5752">
                  <c:v>90</c:v>
                </c:pt>
                <c:pt idx="5753">
                  <c:v>-1322</c:v>
                </c:pt>
                <c:pt idx="5754">
                  <c:v>343</c:v>
                </c:pt>
                <c:pt idx="5755">
                  <c:v>-824</c:v>
                </c:pt>
                <c:pt idx="5756">
                  <c:v>413</c:v>
                </c:pt>
                <c:pt idx="5757">
                  <c:v>-705</c:v>
                </c:pt>
                <c:pt idx="5758">
                  <c:v>127</c:v>
                </c:pt>
                <c:pt idx="5759">
                  <c:v>-1074</c:v>
                </c:pt>
                <c:pt idx="5760">
                  <c:v>665</c:v>
                </c:pt>
                <c:pt idx="5761">
                  <c:v>-238</c:v>
                </c:pt>
                <c:pt idx="5762">
                  <c:v>279</c:v>
                </c:pt>
                <c:pt idx="5763">
                  <c:v>-963</c:v>
                </c:pt>
                <c:pt idx="5764">
                  <c:v>302</c:v>
                </c:pt>
                <c:pt idx="5765">
                  <c:v>-575</c:v>
                </c:pt>
                <c:pt idx="5766">
                  <c:v>363</c:v>
                </c:pt>
                <c:pt idx="5767">
                  <c:v>-663</c:v>
                </c:pt>
                <c:pt idx="5768">
                  <c:v>401</c:v>
                </c:pt>
                <c:pt idx="5769">
                  <c:v>648</c:v>
                </c:pt>
                <c:pt idx="5770">
                  <c:v>239</c:v>
                </c:pt>
                <c:pt idx="5771">
                  <c:v>581</c:v>
                </c:pt>
                <c:pt idx="5772">
                  <c:v>135</c:v>
                </c:pt>
                <c:pt idx="5773">
                  <c:v>-13</c:v>
                </c:pt>
                <c:pt idx="5774">
                  <c:v>75</c:v>
                </c:pt>
                <c:pt idx="5775">
                  <c:v>-513</c:v>
                </c:pt>
                <c:pt idx="5776">
                  <c:v>223</c:v>
                </c:pt>
                <c:pt idx="5777">
                  <c:v>-750</c:v>
                </c:pt>
                <c:pt idx="5778">
                  <c:v>-6</c:v>
                </c:pt>
                <c:pt idx="5779">
                  <c:v>-1171</c:v>
                </c:pt>
                <c:pt idx="5780">
                  <c:v>283</c:v>
                </c:pt>
                <c:pt idx="5781">
                  <c:v>-1104</c:v>
                </c:pt>
                <c:pt idx="5782">
                  <c:v>85</c:v>
                </c:pt>
                <c:pt idx="5783">
                  <c:v>-1300</c:v>
                </c:pt>
                <c:pt idx="5784">
                  <c:v>553</c:v>
                </c:pt>
                <c:pt idx="5785">
                  <c:v>367</c:v>
                </c:pt>
                <c:pt idx="5786">
                  <c:v>84</c:v>
                </c:pt>
                <c:pt idx="5787">
                  <c:v>1255</c:v>
                </c:pt>
                <c:pt idx="5788">
                  <c:v>361</c:v>
                </c:pt>
                <c:pt idx="5789">
                  <c:v>91</c:v>
                </c:pt>
                <c:pt idx="5790">
                  <c:v>497</c:v>
                </c:pt>
                <c:pt idx="5791">
                  <c:v>-255</c:v>
                </c:pt>
                <c:pt idx="5792">
                  <c:v>164</c:v>
                </c:pt>
                <c:pt idx="5793">
                  <c:v>-388</c:v>
                </c:pt>
                <c:pt idx="5794">
                  <c:v>65</c:v>
                </c:pt>
                <c:pt idx="5795">
                  <c:v>-1435</c:v>
                </c:pt>
                <c:pt idx="5796">
                  <c:v>66</c:v>
                </c:pt>
                <c:pt idx="5797">
                  <c:v>-1225</c:v>
                </c:pt>
                <c:pt idx="5798">
                  <c:v>342</c:v>
                </c:pt>
                <c:pt idx="5799">
                  <c:v>-1164</c:v>
                </c:pt>
                <c:pt idx="5800">
                  <c:v>368</c:v>
                </c:pt>
                <c:pt idx="5801">
                  <c:v>-1427</c:v>
                </c:pt>
                <c:pt idx="5802">
                  <c:v>431</c:v>
                </c:pt>
                <c:pt idx="5803">
                  <c:v>-1462</c:v>
                </c:pt>
                <c:pt idx="5804">
                  <c:v>221</c:v>
                </c:pt>
                <c:pt idx="5805">
                  <c:v>-158</c:v>
                </c:pt>
                <c:pt idx="5806">
                  <c:v>199</c:v>
                </c:pt>
                <c:pt idx="5807">
                  <c:v>-588</c:v>
                </c:pt>
                <c:pt idx="5808">
                  <c:v>-3</c:v>
                </c:pt>
                <c:pt idx="5809">
                  <c:v>-198</c:v>
                </c:pt>
                <c:pt idx="5810">
                  <c:v>444</c:v>
                </c:pt>
                <c:pt idx="5811">
                  <c:v>-1226</c:v>
                </c:pt>
                <c:pt idx="5812">
                  <c:v>443</c:v>
                </c:pt>
                <c:pt idx="5813">
                  <c:v>-154</c:v>
                </c:pt>
                <c:pt idx="5814">
                  <c:v>378</c:v>
                </c:pt>
                <c:pt idx="5815">
                  <c:v>-48</c:v>
                </c:pt>
                <c:pt idx="5816">
                  <c:v>284</c:v>
                </c:pt>
                <c:pt idx="5817">
                  <c:v>-414</c:v>
                </c:pt>
                <c:pt idx="5818">
                  <c:v>628</c:v>
                </c:pt>
                <c:pt idx="5819">
                  <c:v>680</c:v>
                </c:pt>
                <c:pt idx="5820">
                  <c:v>76</c:v>
                </c:pt>
                <c:pt idx="5821">
                  <c:v>26</c:v>
                </c:pt>
                <c:pt idx="5822">
                  <c:v>153</c:v>
                </c:pt>
                <c:pt idx="5823">
                  <c:v>-1644</c:v>
                </c:pt>
                <c:pt idx="5824">
                  <c:v>236</c:v>
                </c:pt>
                <c:pt idx="5825">
                  <c:v>-1086</c:v>
                </c:pt>
                <c:pt idx="5826">
                  <c:v>-147</c:v>
                </c:pt>
                <c:pt idx="5827">
                  <c:v>-1171</c:v>
                </c:pt>
                <c:pt idx="5828">
                  <c:v>135</c:v>
                </c:pt>
                <c:pt idx="5829">
                  <c:v>-913</c:v>
                </c:pt>
                <c:pt idx="5830">
                  <c:v>63</c:v>
                </c:pt>
                <c:pt idx="5831">
                  <c:v>-366</c:v>
                </c:pt>
                <c:pt idx="5832">
                  <c:v>462</c:v>
                </c:pt>
                <c:pt idx="5833">
                  <c:v>-642</c:v>
                </c:pt>
                <c:pt idx="5834">
                  <c:v>325</c:v>
                </c:pt>
                <c:pt idx="5835">
                  <c:v>-946</c:v>
                </c:pt>
                <c:pt idx="5836">
                  <c:v>311</c:v>
                </c:pt>
                <c:pt idx="5837">
                  <c:v>-761</c:v>
                </c:pt>
                <c:pt idx="5838">
                  <c:v>515</c:v>
                </c:pt>
                <c:pt idx="5839">
                  <c:v>-390</c:v>
                </c:pt>
                <c:pt idx="5840">
                  <c:v>224</c:v>
                </c:pt>
                <c:pt idx="5841">
                  <c:v>-163</c:v>
                </c:pt>
                <c:pt idx="5842">
                  <c:v>224</c:v>
                </c:pt>
                <c:pt idx="5843">
                  <c:v>26</c:v>
                </c:pt>
                <c:pt idx="5844">
                  <c:v>515</c:v>
                </c:pt>
                <c:pt idx="5845">
                  <c:v>-50</c:v>
                </c:pt>
                <c:pt idx="5846">
                  <c:v>315</c:v>
                </c:pt>
                <c:pt idx="5847">
                  <c:v>-661</c:v>
                </c:pt>
                <c:pt idx="5848">
                  <c:v>400</c:v>
                </c:pt>
                <c:pt idx="5849">
                  <c:v>1485</c:v>
                </c:pt>
                <c:pt idx="5850">
                  <c:v>984</c:v>
                </c:pt>
                <c:pt idx="5851">
                  <c:v>7282</c:v>
                </c:pt>
                <c:pt idx="5852">
                  <c:v>734</c:v>
                </c:pt>
                <c:pt idx="5853">
                  <c:v>5201</c:v>
                </c:pt>
                <c:pt idx="5854">
                  <c:v>390</c:v>
                </c:pt>
                <c:pt idx="5855">
                  <c:v>924</c:v>
                </c:pt>
                <c:pt idx="5856">
                  <c:v>706</c:v>
                </c:pt>
                <c:pt idx="5857">
                  <c:v>2502</c:v>
                </c:pt>
                <c:pt idx="5858">
                  <c:v>1318</c:v>
                </c:pt>
                <c:pt idx="5859">
                  <c:v>8505</c:v>
                </c:pt>
                <c:pt idx="5860">
                  <c:v>1682</c:v>
                </c:pt>
                <c:pt idx="5861">
                  <c:v>9975</c:v>
                </c:pt>
                <c:pt idx="5862">
                  <c:v>1293</c:v>
                </c:pt>
                <c:pt idx="5863">
                  <c:v>10271</c:v>
                </c:pt>
                <c:pt idx="5864">
                  <c:v>1141</c:v>
                </c:pt>
                <c:pt idx="5865">
                  <c:v>7517</c:v>
                </c:pt>
                <c:pt idx="5866">
                  <c:v>664</c:v>
                </c:pt>
                <c:pt idx="5867">
                  <c:v>3032</c:v>
                </c:pt>
                <c:pt idx="5868">
                  <c:v>566</c:v>
                </c:pt>
                <c:pt idx="5869">
                  <c:v>1947</c:v>
                </c:pt>
                <c:pt idx="5870">
                  <c:v>1197</c:v>
                </c:pt>
                <c:pt idx="5871">
                  <c:v>6622</c:v>
                </c:pt>
                <c:pt idx="5872">
                  <c:v>1180</c:v>
                </c:pt>
                <c:pt idx="5873">
                  <c:v>7590</c:v>
                </c:pt>
                <c:pt idx="5874">
                  <c:v>718</c:v>
                </c:pt>
                <c:pt idx="5875">
                  <c:v>6953</c:v>
                </c:pt>
                <c:pt idx="5876">
                  <c:v>762</c:v>
                </c:pt>
                <c:pt idx="5877">
                  <c:v>6299</c:v>
                </c:pt>
                <c:pt idx="5878">
                  <c:v>672</c:v>
                </c:pt>
                <c:pt idx="5879">
                  <c:v>3284</c:v>
                </c:pt>
                <c:pt idx="5880">
                  <c:v>277</c:v>
                </c:pt>
                <c:pt idx="5881">
                  <c:v>1646</c:v>
                </c:pt>
                <c:pt idx="5882">
                  <c:v>63</c:v>
                </c:pt>
                <c:pt idx="5883">
                  <c:v>-2039</c:v>
                </c:pt>
                <c:pt idx="5884">
                  <c:v>-133</c:v>
                </c:pt>
                <c:pt idx="5885">
                  <c:v>-2333</c:v>
                </c:pt>
                <c:pt idx="5886">
                  <c:v>-134</c:v>
                </c:pt>
                <c:pt idx="5887">
                  <c:v>-1900</c:v>
                </c:pt>
                <c:pt idx="5888">
                  <c:v>-42</c:v>
                </c:pt>
                <c:pt idx="5889">
                  <c:v>-2384</c:v>
                </c:pt>
                <c:pt idx="5890">
                  <c:v>260</c:v>
                </c:pt>
                <c:pt idx="5891">
                  <c:v>199</c:v>
                </c:pt>
                <c:pt idx="5892">
                  <c:v>348</c:v>
                </c:pt>
                <c:pt idx="5893">
                  <c:v>4089</c:v>
                </c:pt>
                <c:pt idx="5894">
                  <c:v>231</c:v>
                </c:pt>
                <c:pt idx="5895">
                  <c:v>3136</c:v>
                </c:pt>
                <c:pt idx="5896">
                  <c:v>207</c:v>
                </c:pt>
                <c:pt idx="5897">
                  <c:v>2187</c:v>
                </c:pt>
                <c:pt idx="5898">
                  <c:v>-290</c:v>
                </c:pt>
                <c:pt idx="5899">
                  <c:v>1369</c:v>
                </c:pt>
                <c:pt idx="5900">
                  <c:v>-596</c:v>
                </c:pt>
                <c:pt idx="5901">
                  <c:v>830</c:v>
                </c:pt>
                <c:pt idx="5902">
                  <c:v>116</c:v>
                </c:pt>
                <c:pt idx="5903">
                  <c:v>1644</c:v>
                </c:pt>
                <c:pt idx="5904">
                  <c:v>-2</c:v>
                </c:pt>
                <c:pt idx="5905">
                  <c:v>1522</c:v>
                </c:pt>
                <c:pt idx="5906">
                  <c:v>-69</c:v>
                </c:pt>
                <c:pt idx="5907">
                  <c:v>995</c:v>
                </c:pt>
                <c:pt idx="5908">
                  <c:v>-279</c:v>
                </c:pt>
                <c:pt idx="5909">
                  <c:v>1881</c:v>
                </c:pt>
                <c:pt idx="5910">
                  <c:v>-391</c:v>
                </c:pt>
                <c:pt idx="5911">
                  <c:v>916</c:v>
                </c:pt>
                <c:pt idx="5912">
                  <c:v>322</c:v>
                </c:pt>
                <c:pt idx="5913">
                  <c:v>4927</c:v>
                </c:pt>
                <c:pt idx="5914">
                  <c:v>516</c:v>
                </c:pt>
                <c:pt idx="5915">
                  <c:v>8835</c:v>
                </c:pt>
                <c:pt idx="5916">
                  <c:v>678</c:v>
                </c:pt>
                <c:pt idx="5917">
                  <c:v>12266</c:v>
                </c:pt>
                <c:pt idx="5918">
                  <c:v>-477</c:v>
                </c:pt>
                <c:pt idx="5919">
                  <c:v>4011</c:v>
                </c:pt>
                <c:pt idx="5920">
                  <c:v>-1480</c:v>
                </c:pt>
                <c:pt idx="5921">
                  <c:v>-4172</c:v>
                </c:pt>
                <c:pt idx="5922">
                  <c:v>-1650</c:v>
                </c:pt>
                <c:pt idx="5923">
                  <c:v>-5218</c:v>
                </c:pt>
                <c:pt idx="5924">
                  <c:v>-1869</c:v>
                </c:pt>
                <c:pt idx="5925">
                  <c:v>-5459</c:v>
                </c:pt>
                <c:pt idx="5926">
                  <c:v>-1419</c:v>
                </c:pt>
                <c:pt idx="5927">
                  <c:v>-1656</c:v>
                </c:pt>
                <c:pt idx="5928">
                  <c:v>-702</c:v>
                </c:pt>
                <c:pt idx="5929">
                  <c:v>2991</c:v>
                </c:pt>
                <c:pt idx="5930">
                  <c:v>-5</c:v>
                </c:pt>
                <c:pt idx="5931">
                  <c:v>9067</c:v>
                </c:pt>
                <c:pt idx="5932">
                  <c:v>-542</c:v>
                </c:pt>
                <c:pt idx="5933">
                  <c:v>5786</c:v>
                </c:pt>
                <c:pt idx="5934">
                  <c:v>-1771</c:v>
                </c:pt>
                <c:pt idx="5935">
                  <c:v>-3575</c:v>
                </c:pt>
                <c:pt idx="5936">
                  <c:v>-2433</c:v>
                </c:pt>
                <c:pt idx="5937">
                  <c:v>-6798</c:v>
                </c:pt>
                <c:pt idx="5938">
                  <c:v>-2206</c:v>
                </c:pt>
                <c:pt idx="5939">
                  <c:v>-6529</c:v>
                </c:pt>
                <c:pt idx="5940">
                  <c:v>-2091</c:v>
                </c:pt>
                <c:pt idx="5941">
                  <c:v>-5296</c:v>
                </c:pt>
                <c:pt idx="5942">
                  <c:v>-1623</c:v>
                </c:pt>
                <c:pt idx="5943">
                  <c:v>-2006</c:v>
                </c:pt>
                <c:pt idx="5944">
                  <c:v>-576</c:v>
                </c:pt>
                <c:pt idx="5945">
                  <c:v>6254</c:v>
                </c:pt>
                <c:pt idx="5946">
                  <c:v>-597</c:v>
                </c:pt>
                <c:pt idx="5947">
                  <c:v>6686</c:v>
                </c:pt>
                <c:pt idx="5948">
                  <c:v>-1103</c:v>
                </c:pt>
                <c:pt idx="5949">
                  <c:v>3088</c:v>
                </c:pt>
                <c:pt idx="5950">
                  <c:v>-1720</c:v>
                </c:pt>
                <c:pt idx="5951">
                  <c:v>301</c:v>
                </c:pt>
                <c:pt idx="5952">
                  <c:v>-1882</c:v>
                </c:pt>
                <c:pt idx="5953">
                  <c:v>-1397</c:v>
                </c:pt>
                <c:pt idx="5954">
                  <c:v>-2214</c:v>
                </c:pt>
                <c:pt idx="5955">
                  <c:v>-2161</c:v>
                </c:pt>
                <c:pt idx="5956">
                  <c:v>-1992</c:v>
                </c:pt>
                <c:pt idx="5957">
                  <c:v>-255</c:v>
                </c:pt>
                <c:pt idx="5958">
                  <c:v>-1913</c:v>
                </c:pt>
                <c:pt idx="5959">
                  <c:v>-1366</c:v>
                </c:pt>
                <c:pt idx="5960">
                  <c:v>-1824</c:v>
                </c:pt>
                <c:pt idx="5961">
                  <c:v>-2821</c:v>
                </c:pt>
                <c:pt idx="5962">
                  <c:v>-1976</c:v>
                </c:pt>
                <c:pt idx="5963">
                  <c:v>-3273</c:v>
                </c:pt>
                <c:pt idx="5964">
                  <c:v>-2192</c:v>
                </c:pt>
                <c:pt idx="5965">
                  <c:v>-5136</c:v>
                </c:pt>
                <c:pt idx="5966">
                  <c:v>-2345</c:v>
                </c:pt>
                <c:pt idx="5967">
                  <c:v>-4828</c:v>
                </c:pt>
                <c:pt idx="5968">
                  <c:v>-2042</c:v>
                </c:pt>
                <c:pt idx="5969">
                  <c:v>-4555</c:v>
                </c:pt>
                <c:pt idx="5970">
                  <c:v>-2385</c:v>
                </c:pt>
                <c:pt idx="5971">
                  <c:v>-5424</c:v>
                </c:pt>
                <c:pt idx="5972">
                  <c:v>-1971</c:v>
                </c:pt>
                <c:pt idx="5973">
                  <c:v>-4855</c:v>
                </c:pt>
                <c:pt idx="5974">
                  <c:v>-2205</c:v>
                </c:pt>
                <c:pt idx="5975">
                  <c:v>-4925</c:v>
                </c:pt>
                <c:pt idx="5976">
                  <c:v>-1703</c:v>
                </c:pt>
                <c:pt idx="5977">
                  <c:v>-2048</c:v>
                </c:pt>
                <c:pt idx="5978">
                  <c:v>-2229</c:v>
                </c:pt>
                <c:pt idx="5979">
                  <c:v>-3944</c:v>
                </c:pt>
                <c:pt idx="5980">
                  <c:v>-2190</c:v>
                </c:pt>
                <c:pt idx="5981">
                  <c:v>-5570</c:v>
                </c:pt>
                <c:pt idx="5982">
                  <c:v>-1976</c:v>
                </c:pt>
                <c:pt idx="5983">
                  <c:v>-4657</c:v>
                </c:pt>
                <c:pt idx="5984">
                  <c:v>-1584</c:v>
                </c:pt>
                <c:pt idx="5985">
                  <c:v>-5031</c:v>
                </c:pt>
                <c:pt idx="5986">
                  <c:v>-1538</c:v>
                </c:pt>
                <c:pt idx="5987">
                  <c:v>-4026</c:v>
                </c:pt>
                <c:pt idx="5988">
                  <c:v>-1321</c:v>
                </c:pt>
                <c:pt idx="5989">
                  <c:v>-3064</c:v>
                </c:pt>
                <c:pt idx="5990">
                  <c:v>-1232</c:v>
                </c:pt>
                <c:pt idx="5991">
                  <c:v>-4033</c:v>
                </c:pt>
                <c:pt idx="5992">
                  <c:v>-998</c:v>
                </c:pt>
                <c:pt idx="5993">
                  <c:v>-2600</c:v>
                </c:pt>
                <c:pt idx="5994">
                  <c:v>-1009</c:v>
                </c:pt>
                <c:pt idx="5995">
                  <c:v>-2150</c:v>
                </c:pt>
                <c:pt idx="5996">
                  <c:v>-773</c:v>
                </c:pt>
                <c:pt idx="5997">
                  <c:v>-1977</c:v>
                </c:pt>
                <c:pt idx="5998">
                  <c:v>-879</c:v>
                </c:pt>
                <c:pt idx="5999">
                  <c:v>-1139</c:v>
                </c:pt>
                <c:pt idx="6000">
                  <c:v>-634</c:v>
                </c:pt>
                <c:pt idx="6001">
                  <c:v>-1126</c:v>
                </c:pt>
                <c:pt idx="6002">
                  <c:v>-879</c:v>
                </c:pt>
                <c:pt idx="6003">
                  <c:v>-877</c:v>
                </c:pt>
                <c:pt idx="6004">
                  <c:v>-594</c:v>
                </c:pt>
                <c:pt idx="6005">
                  <c:v>-671</c:v>
                </c:pt>
                <c:pt idx="6006">
                  <c:v>-493</c:v>
                </c:pt>
                <c:pt idx="6007">
                  <c:v>-839</c:v>
                </c:pt>
                <c:pt idx="6008">
                  <c:v>-321</c:v>
                </c:pt>
                <c:pt idx="6009">
                  <c:v>-82</c:v>
                </c:pt>
                <c:pt idx="6010">
                  <c:v>-426</c:v>
                </c:pt>
                <c:pt idx="6011">
                  <c:v>-1785</c:v>
                </c:pt>
                <c:pt idx="6012">
                  <c:v>-501</c:v>
                </c:pt>
                <c:pt idx="6013">
                  <c:v>-894</c:v>
                </c:pt>
                <c:pt idx="6014">
                  <c:v>-435</c:v>
                </c:pt>
                <c:pt idx="6015">
                  <c:v>-1031</c:v>
                </c:pt>
                <c:pt idx="6016">
                  <c:v>-748</c:v>
                </c:pt>
                <c:pt idx="6017">
                  <c:v>-1292</c:v>
                </c:pt>
                <c:pt idx="6018">
                  <c:v>-498</c:v>
                </c:pt>
                <c:pt idx="6019">
                  <c:v>-1354</c:v>
                </c:pt>
                <c:pt idx="6020">
                  <c:v>11</c:v>
                </c:pt>
                <c:pt idx="6021">
                  <c:v>-612</c:v>
                </c:pt>
                <c:pt idx="6022">
                  <c:v>-78</c:v>
                </c:pt>
                <c:pt idx="6023">
                  <c:v>-293</c:v>
                </c:pt>
                <c:pt idx="6024">
                  <c:v>-490</c:v>
                </c:pt>
                <c:pt idx="6025">
                  <c:v>-1086</c:v>
                </c:pt>
                <c:pt idx="6026">
                  <c:v>-264</c:v>
                </c:pt>
                <c:pt idx="6027">
                  <c:v>-488</c:v>
                </c:pt>
                <c:pt idx="6028">
                  <c:v>-68</c:v>
                </c:pt>
                <c:pt idx="6029">
                  <c:v>-418</c:v>
                </c:pt>
                <c:pt idx="6030">
                  <c:v>250</c:v>
                </c:pt>
                <c:pt idx="6031">
                  <c:v>-1138</c:v>
                </c:pt>
                <c:pt idx="6032">
                  <c:v>76</c:v>
                </c:pt>
                <c:pt idx="6033">
                  <c:v>-411</c:v>
                </c:pt>
                <c:pt idx="6034">
                  <c:v>286</c:v>
                </c:pt>
                <c:pt idx="6035">
                  <c:v>-514</c:v>
                </c:pt>
                <c:pt idx="6036">
                  <c:v>219</c:v>
                </c:pt>
                <c:pt idx="6037">
                  <c:v>-507</c:v>
                </c:pt>
                <c:pt idx="6038">
                  <c:v>33</c:v>
                </c:pt>
                <c:pt idx="6039">
                  <c:v>-348</c:v>
                </c:pt>
                <c:pt idx="6040">
                  <c:v>279</c:v>
                </c:pt>
                <c:pt idx="6041">
                  <c:v>-1271</c:v>
                </c:pt>
                <c:pt idx="6042">
                  <c:v>88</c:v>
                </c:pt>
                <c:pt idx="6043">
                  <c:v>-2184</c:v>
                </c:pt>
                <c:pt idx="6044">
                  <c:v>205</c:v>
                </c:pt>
                <c:pt idx="6045">
                  <c:v>-913</c:v>
                </c:pt>
                <c:pt idx="6046">
                  <c:v>414</c:v>
                </c:pt>
                <c:pt idx="6047">
                  <c:v>-603</c:v>
                </c:pt>
                <c:pt idx="6048">
                  <c:v>517</c:v>
                </c:pt>
                <c:pt idx="6049">
                  <c:v>-822</c:v>
                </c:pt>
                <c:pt idx="6050">
                  <c:v>239</c:v>
                </c:pt>
                <c:pt idx="6051">
                  <c:v>-1191</c:v>
                </c:pt>
                <c:pt idx="6052">
                  <c:v>273</c:v>
                </c:pt>
                <c:pt idx="6053">
                  <c:v>-1092</c:v>
                </c:pt>
                <c:pt idx="6054">
                  <c:v>313</c:v>
                </c:pt>
                <c:pt idx="6055">
                  <c:v>-503</c:v>
                </c:pt>
                <c:pt idx="6056">
                  <c:v>326</c:v>
                </c:pt>
                <c:pt idx="6057">
                  <c:v>-290</c:v>
                </c:pt>
                <c:pt idx="6058">
                  <c:v>531</c:v>
                </c:pt>
                <c:pt idx="6059">
                  <c:v>-167</c:v>
                </c:pt>
                <c:pt idx="6060">
                  <c:v>420</c:v>
                </c:pt>
                <c:pt idx="6061">
                  <c:v>51</c:v>
                </c:pt>
                <c:pt idx="6062">
                  <c:v>257</c:v>
                </c:pt>
                <c:pt idx="6063">
                  <c:v>-502</c:v>
                </c:pt>
                <c:pt idx="6064">
                  <c:v>526</c:v>
                </c:pt>
                <c:pt idx="6065">
                  <c:v>-1350</c:v>
                </c:pt>
                <c:pt idx="6066">
                  <c:v>642</c:v>
                </c:pt>
                <c:pt idx="6067">
                  <c:v>-1005</c:v>
                </c:pt>
                <c:pt idx="6068">
                  <c:v>279</c:v>
                </c:pt>
                <c:pt idx="6069">
                  <c:v>-1415</c:v>
                </c:pt>
                <c:pt idx="6070">
                  <c:v>29</c:v>
                </c:pt>
                <c:pt idx="6071">
                  <c:v>-1002</c:v>
                </c:pt>
                <c:pt idx="6072">
                  <c:v>425</c:v>
                </c:pt>
                <c:pt idx="6073">
                  <c:v>590</c:v>
                </c:pt>
                <c:pt idx="6074">
                  <c:v>683</c:v>
                </c:pt>
                <c:pt idx="6075">
                  <c:v>753</c:v>
                </c:pt>
                <c:pt idx="6076">
                  <c:v>898</c:v>
                </c:pt>
                <c:pt idx="6077">
                  <c:v>-204</c:v>
                </c:pt>
                <c:pt idx="6078">
                  <c:v>325</c:v>
                </c:pt>
                <c:pt idx="6079">
                  <c:v>-699</c:v>
                </c:pt>
                <c:pt idx="6080">
                  <c:v>636</c:v>
                </c:pt>
                <c:pt idx="6081">
                  <c:v>-471</c:v>
                </c:pt>
                <c:pt idx="6082">
                  <c:v>286</c:v>
                </c:pt>
                <c:pt idx="6083">
                  <c:v>-785</c:v>
                </c:pt>
                <c:pt idx="6084">
                  <c:v>434</c:v>
                </c:pt>
                <c:pt idx="6085">
                  <c:v>-1548</c:v>
                </c:pt>
                <c:pt idx="6086">
                  <c:v>306</c:v>
                </c:pt>
                <c:pt idx="6087">
                  <c:v>-776</c:v>
                </c:pt>
                <c:pt idx="6088">
                  <c:v>542</c:v>
                </c:pt>
                <c:pt idx="6089">
                  <c:v>-968</c:v>
                </c:pt>
                <c:pt idx="6090">
                  <c:v>717</c:v>
                </c:pt>
                <c:pt idx="6091">
                  <c:v>-1272</c:v>
                </c:pt>
                <c:pt idx="6092">
                  <c:v>560</c:v>
                </c:pt>
                <c:pt idx="6093">
                  <c:v>-1150</c:v>
                </c:pt>
                <c:pt idx="6094">
                  <c:v>360</c:v>
                </c:pt>
                <c:pt idx="6095">
                  <c:v>-39</c:v>
                </c:pt>
                <c:pt idx="6096">
                  <c:v>595</c:v>
                </c:pt>
                <c:pt idx="6097">
                  <c:v>-371</c:v>
                </c:pt>
                <c:pt idx="6098">
                  <c:v>209</c:v>
                </c:pt>
                <c:pt idx="6099">
                  <c:v>139</c:v>
                </c:pt>
                <c:pt idx="6100">
                  <c:v>336</c:v>
                </c:pt>
                <c:pt idx="6101">
                  <c:v>-1084</c:v>
                </c:pt>
                <c:pt idx="6102">
                  <c:v>344</c:v>
                </c:pt>
                <c:pt idx="6103">
                  <c:v>-788</c:v>
                </c:pt>
                <c:pt idx="6104">
                  <c:v>728</c:v>
                </c:pt>
                <c:pt idx="6105">
                  <c:v>-57</c:v>
                </c:pt>
                <c:pt idx="6106">
                  <c:v>471</c:v>
                </c:pt>
                <c:pt idx="6107">
                  <c:v>-735</c:v>
                </c:pt>
                <c:pt idx="6108">
                  <c:v>253</c:v>
                </c:pt>
                <c:pt idx="6109">
                  <c:v>-891</c:v>
                </c:pt>
                <c:pt idx="6110">
                  <c:v>425</c:v>
                </c:pt>
                <c:pt idx="6111">
                  <c:v>-901</c:v>
                </c:pt>
                <c:pt idx="6112">
                  <c:v>463</c:v>
                </c:pt>
                <c:pt idx="6113">
                  <c:v>-678</c:v>
                </c:pt>
                <c:pt idx="6114">
                  <c:v>277</c:v>
                </c:pt>
                <c:pt idx="6115">
                  <c:v>-589</c:v>
                </c:pt>
                <c:pt idx="6116">
                  <c:v>466</c:v>
                </c:pt>
                <c:pt idx="6117">
                  <c:v>-401</c:v>
                </c:pt>
                <c:pt idx="6118">
                  <c:v>750</c:v>
                </c:pt>
                <c:pt idx="6119">
                  <c:v>747</c:v>
                </c:pt>
                <c:pt idx="6120">
                  <c:v>593</c:v>
                </c:pt>
                <c:pt idx="6121">
                  <c:v>-397</c:v>
                </c:pt>
                <c:pt idx="6122">
                  <c:v>682</c:v>
                </c:pt>
                <c:pt idx="6123">
                  <c:v>306</c:v>
                </c:pt>
                <c:pt idx="6124">
                  <c:v>673</c:v>
                </c:pt>
                <c:pt idx="6125">
                  <c:v>239</c:v>
                </c:pt>
                <c:pt idx="6126">
                  <c:v>735</c:v>
                </c:pt>
                <c:pt idx="6127">
                  <c:v>339</c:v>
                </c:pt>
                <c:pt idx="6128">
                  <c:v>337</c:v>
                </c:pt>
                <c:pt idx="6129">
                  <c:v>869</c:v>
                </c:pt>
                <c:pt idx="6130">
                  <c:v>752</c:v>
                </c:pt>
                <c:pt idx="6131">
                  <c:v>325</c:v>
                </c:pt>
                <c:pt idx="6132">
                  <c:v>677</c:v>
                </c:pt>
                <c:pt idx="6133">
                  <c:v>430</c:v>
                </c:pt>
                <c:pt idx="6134">
                  <c:v>745</c:v>
                </c:pt>
                <c:pt idx="6135">
                  <c:v>-268</c:v>
                </c:pt>
                <c:pt idx="6136">
                  <c:v>430</c:v>
                </c:pt>
                <c:pt idx="6137">
                  <c:v>-433</c:v>
                </c:pt>
                <c:pt idx="6138">
                  <c:v>519</c:v>
                </c:pt>
                <c:pt idx="6139">
                  <c:v>405</c:v>
                </c:pt>
                <c:pt idx="6140">
                  <c:v>210</c:v>
                </c:pt>
                <c:pt idx="6141">
                  <c:v>461</c:v>
                </c:pt>
                <c:pt idx="6142">
                  <c:v>290</c:v>
                </c:pt>
                <c:pt idx="6143">
                  <c:v>598</c:v>
                </c:pt>
                <c:pt idx="6144">
                  <c:v>827</c:v>
                </c:pt>
                <c:pt idx="6145">
                  <c:v>300</c:v>
                </c:pt>
                <c:pt idx="6146">
                  <c:v>629</c:v>
                </c:pt>
                <c:pt idx="6147">
                  <c:v>158</c:v>
                </c:pt>
                <c:pt idx="6148">
                  <c:v>598</c:v>
                </c:pt>
                <c:pt idx="6149">
                  <c:v>-396</c:v>
                </c:pt>
                <c:pt idx="6150">
                  <c:v>610</c:v>
                </c:pt>
                <c:pt idx="6151">
                  <c:v>-520</c:v>
                </c:pt>
                <c:pt idx="6152">
                  <c:v>400</c:v>
                </c:pt>
                <c:pt idx="6153">
                  <c:v>-44</c:v>
                </c:pt>
                <c:pt idx="6154">
                  <c:v>370</c:v>
                </c:pt>
                <c:pt idx="6155">
                  <c:v>95</c:v>
                </c:pt>
                <c:pt idx="6156">
                  <c:v>487</c:v>
                </c:pt>
                <c:pt idx="6157">
                  <c:v>-176</c:v>
                </c:pt>
                <c:pt idx="6158">
                  <c:v>-38</c:v>
                </c:pt>
                <c:pt idx="6159">
                  <c:v>-1250</c:v>
                </c:pt>
                <c:pt idx="6160">
                  <c:v>583</c:v>
                </c:pt>
                <c:pt idx="6161">
                  <c:v>1992</c:v>
                </c:pt>
                <c:pt idx="6162">
                  <c:v>495</c:v>
                </c:pt>
                <c:pt idx="6163">
                  <c:v>409</c:v>
                </c:pt>
                <c:pt idx="6164">
                  <c:v>58</c:v>
                </c:pt>
                <c:pt idx="6165">
                  <c:v>-2993</c:v>
                </c:pt>
                <c:pt idx="6166">
                  <c:v>321</c:v>
                </c:pt>
                <c:pt idx="6167">
                  <c:v>-157</c:v>
                </c:pt>
                <c:pt idx="6168">
                  <c:v>197</c:v>
                </c:pt>
                <c:pt idx="6169">
                  <c:v>239</c:v>
                </c:pt>
                <c:pt idx="6170">
                  <c:v>-128</c:v>
                </c:pt>
                <c:pt idx="6171">
                  <c:v>254</c:v>
                </c:pt>
                <c:pt idx="6172">
                  <c:v>437</c:v>
                </c:pt>
                <c:pt idx="6173">
                  <c:v>-259</c:v>
                </c:pt>
                <c:pt idx="6174">
                  <c:v>85</c:v>
                </c:pt>
                <c:pt idx="6175">
                  <c:v>-766</c:v>
                </c:pt>
                <c:pt idx="6176">
                  <c:v>281</c:v>
                </c:pt>
                <c:pt idx="6177">
                  <c:v>-925</c:v>
                </c:pt>
                <c:pt idx="6178">
                  <c:v>241</c:v>
                </c:pt>
                <c:pt idx="6179">
                  <c:v>-1032</c:v>
                </c:pt>
                <c:pt idx="6180">
                  <c:v>246</c:v>
                </c:pt>
                <c:pt idx="6181">
                  <c:v>-479</c:v>
                </c:pt>
                <c:pt idx="6182">
                  <c:v>137</c:v>
                </c:pt>
                <c:pt idx="6183">
                  <c:v>-769</c:v>
                </c:pt>
                <c:pt idx="6184">
                  <c:v>395</c:v>
                </c:pt>
                <c:pt idx="6185">
                  <c:v>-1469</c:v>
                </c:pt>
                <c:pt idx="6186">
                  <c:v>244</c:v>
                </c:pt>
                <c:pt idx="6187">
                  <c:v>-884</c:v>
                </c:pt>
                <c:pt idx="6188">
                  <c:v>31</c:v>
                </c:pt>
                <c:pt idx="6189">
                  <c:v>-326</c:v>
                </c:pt>
                <c:pt idx="6190">
                  <c:v>264</c:v>
                </c:pt>
                <c:pt idx="6191">
                  <c:v>679</c:v>
                </c:pt>
                <c:pt idx="6192">
                  <c:v>320</c:v>
                </c:pt>
                <c:pt idx="6193">
                  <c:v>637</c:v>
                </c:pt>
                <c:pt idx="6194">
                  <c:v>266</c:v>
                </c:pt>
                <c:pt idx="6195">
                  <c:v>18</c:v>
                </c:pt>
                <c:pt idx="6196">
                  <c:v>215</c:v>
                </c:pt>
                <c:pt idx="6197">
                  <c:v>-188</c:v>
                </c:pt>
                <c:pt idx="6198">
                  <c:v>151</c:v>
                </c:pt>
                <c:pt idx="6199">
                  <c:v>-403</c:v>
                </c:pt>
                <c:pt idx="6200">
                  <c:v>179</c:v>
                </c:pt>
                <c:pt idx="6201">
                  <c:v>974</c:v>
                </c:pt>
                <c:pt idx="6202">
                  <c:v>374</c:v>
                </c:pt>
                <c:pt idx="6203">
                  <c:v>-111</c:v>
                </c:pt>
                <c:pt idx="6204">
                  <c:v>-47</c:v>
                </c:pt>
                <c:pt idx="6205">
                  <c:v>-22</c:v>
                </c:pt>
                <c:pt idx="6206">
                  <c:v>254</c:v>
                </c:pt>
                <c:pt idx="6207">
                  <c:v>848</c:v>
                </c:pt>
                <c:pt idx="6208">
                  <c:v>205</c:v>
                </c:pt>
                <c:pt idx="6209">
                  <c:v>-239</c:v>
                </c:pt>
                <c:pt idx="6210">
                  <c:v>187</c:v>
                </c:pt>
                <c:pt idx="6211">
                  <c:v>315</c:v>
                </c:pt>
                <c:pt idx="6212">
                  <c:v>376</c:v>
                </c:pt>
                <c:pt idx="6213">
                  <c:v>463</c:v>
                </c:pt>
                <c:pt idx="6214">
                  <c:v>127</c:v>
                </c:pt>
                <c:pt idx="6215">
                  <c:v>221</c:v>
                </c:pt>
                <c:pt idx="6216">
                  <c:v>58</c:v>
                </c:pt>
                <c:pt idx="6217">
                  <c:v>-124</c:v>
                </c:pt>
                <c:pt idx="6218">
                  <c:v>34</c:v>
                </c:pt>
                <c:pt idx="6219">
                  <c:v>-1220</c:v>
                </c:pt>
                <c:pt idx="6220">
                  <c:v>-4</c:v>
                </c:pt>
                <c:pt idx="6221">
                  <c:v>311</c:v>
                </c:pt>
                <c:pt idx="6222">
                  <c:v>531</c:v>
                </c:pt>
                <c:pt idx="6223">
                  <c:v>4035</c:v>
                </c:pt>
                <c:pt idx="6224">
                  <c:v>508</c:v>
                </c:pt>
                <c:pt idx="6225">
                  <c:v>4924</c:v>
                </c:pt>
                <c:pt idx="6226">
                  <c:v>246</c:v>
                </c:pt>
                <c:pt idx="6227">
                  <c:v>3825</c:v>
                </c:pt>
                <c:pt idx="6228">
                  <c:v>139</c:v>
                </c:pt>
                <c:pt idx="6229">
                  <c:v>2097</c:v>
                </c:pt>
                <c:pt idx="6230">
                  <c:v>-36</c:v>
                </c:pt>
                <c:pt idx="6231">
                  <c:v>-2137</c:v>
                </c:pt>
                <c:pt idx="6232">
                  <c:v>-567</c:v>
                </c:pt>
                <c:pt idx="6233">
                  <c:v>-3348</c:v>
                </c:pt>
                <c:pt idx="6234">
                  <c:v>-70</c:v>
                </c:pt>
                <c:pt idx="6235">
                  <c:v>-456</c:v>
                </c:pt>
                <c:pt idx="6236">
                  <c:v>-452</c:v>
                </c:pt>
                <c:pt idx="6237">
                  <c:v>-1331</c:v>
                </c:pt>
                <c:pt idx="6238">
                  <c:v>338</c:v>
                </c:pt>
                <c:pt idx="6239">
                  <c:v>4912</c:v>
                </c:pt>
                <c:pt idx="6240">
                  <c:v>336</c:v>
                </c:pt>
                <c:pt idx="6241">
                  <c:v>6231</c:v>
                </c:pt>
                <c:pt idx="6242">
                  <c:v>177</c:v>
                </c:pt>
                <c:pt idx="6243">
                  <c:v>3389</c:v>
                </c:pt>
                <c:pt idx="6244">
                  <c:v>100</c:v>
                </c:pt>
                <c:pt idx="6245">
                  <c:v>5933</c:v>
                </c:pt>
                <c:pt idx="6246">
                  <c:v>449</c:v>
                </c:pt>
                <c:pt idx="6247">
                  <c:v>6191</c:v>
                </c:pt>
                <c:pt idx="6248">
                  <c:v>-21</c:v>
                </c:pt>
                <c:pt idx="6249">
                  <c:v>4281</c:v>
                </c:pt>
                <c:pt idx="6250">
                  <c:v>42</c:v>
                </c:pt>
                <c:pt idx="6251">
                  <c:v>4777</c:v>
                </c:pt>
                <c:pt idx="6252">
                  <c:v>-83</c:v>
                </c:pt>
                <c:pt idx="6253">
                  <c:v>3205</c:v>
                </c:pt>
                <c:pt idx="6254">
                  <c:v>78</c:v>
                </c:pt>
                <c:pt idx="6255">
                  <c:v>4296</c:v>
                </c:pt>
                <c:pt idx="6256">
                  <c:v>-64</c:v>
                </c:pt>
                <c:pt idx="6257">
                  <c:v>3376</c:v>
                </c:pt>
                <c:pt idx="6258">
                  <c:v>-399</c:v>
                </c:pt>
                <c:pt idx="6259">
                  <c:v>320</c:v>
                </c:pt>
                <c:pt idx="6260">
                  <c:v>-551</c:v>
                </c:pt>
                <c:pt idx="6261">
                  <c:v>-714</c:v>
                </c:pt>
                <c:pt idx="6262">
                  <c:v>-643</c:v>
                </c:pt>
                <c:pt idx="6263">
                  <c:v>-6</c:v>
                </c:pt>
                <c:pt idx="6264">
                  <c:v>-156</c:v>
                </c:pt>
                <c:pt idx="6265">
                  <c:v>2510</c:v>
                </c:pt>
                <c:pt idx="6266">
                  <c:v>555</c:v>
                </c:pt>
                <c:pt idx="6267">
                  <c:v>9922</c:v>
                </c:pt>
                <c:pt idx="6268">
                  <c:v>368</c:v>
                </c:pt>
                <c:pt idx="6269">
                  <c:v>12802</c:v>
                </c:pt>
                <c:pt idx="6270">
                  <c:v>-922</c:v>
                </c:pt>
                <c:pt idx="6271">
                  <c:v>804</c:v>
                </c:pt>
                <c:pt idx="6272">
                  <c:v>-1495</c:v>
                </c:pt>
                <c:pt idx="6273">
                  <c:v>-4766</c:v>
                </c:pt>
                <c:pt idx="6274">
                  <c:v>-1493</c:v>
                </c:pt>
                <c:pt idx="6275">
                  <c:v>-6465</c:v>
                </c:pt>
                <c:pt idx="6276">
                  <c:v>-1431</c:v>
                </c:pt>
                <c:pt idx="6277">
                  <c:v>-5077</c:v>
                </c:pt>
                <c:pt idx="6278">
                  <c:v>-1256</c:v>
                </c:pt>
                <c:pt idx="6279">
                  <c:v>-1170</c:v>
                </c:pt>
                <c:pt idx="6280">
                  <c:v>-772</c:v>
                </c:pt>
                <c:pt idx="6281">
                  <c:v>4147</c:v>
                </c:pt>
                <c:pt idx="6282">
                  <c:v>259</c:v>
                </c:pt>
                <c:pt idx="6283">
                  <c:v>10910</c:v>
                </c:pt>
                <c:pt idx="6284">
                  <c:v>-967</c:v>
                </c:pt>
                <c:pt idx="6285">
                  <c:v>3620</c:v>
                </c:pt>
                <c:pt idx="6286">
                  <c:v>-1456</c:v>
                </c:pt>
                <c:pt idx="6287">
                  <c:v>-4578</c:v>
                </c:pt>
                <c:pt idx="6288">
                  <c:v>-2107</c:v>
                </c:pt>
                <c:pt idx="6289">
                  <c:v>-7701</c:v>
                </c:pt>
                <c:pt idx="6290">
                  <c:v>-2033</c:v>
                </c:pt>
                <c:pt idx="6291">
                  <c:v>-6019</c:v>
                </c:pt>
                <c:pt idx="6292">
                  <c:v>-1895</c:v>
                </c:pt>
                <c:pt idx="6293">
                  <c:v>-4457</c:v>
                </c:pt>
                <c:pt idx="6294">
                  <c:v>-1653</c:v>
                </c:pt>
                <c:pt idx="6295">
                  <c:v>-166</c:v>
                </c:pt>
                <c:pt idx="6296">
                  <c:v>-315</c:v>
                </c:pt>
                <c:pt idx="6297">
                  <c:v>9141</c:v>
                </c:pt>
                <c:pt idx="6298">
                  <c:v>-755</c:v>
                </c:pt>
                <c:pt idx="6299">
                  <c:v>6115</c:v>
                </c:pt>
                <c:pt idx="6300">
                  <c:v>-1253</c:v>
                </c:pt>
                <c:pt idx="6301">
                  <c:v>714</c:v>
                </c:pt>
                <c:pt idx="6302">
                  <c:v>-1761</c:v>
                </c:pt>
                <c:pt idx="6303">
                  <c:v>-357</c:v>
                </c:pt>
                <c:pt idx="6304">
                  <c:v>-1828</c:v>
                </c:pt>
                <c:pt idx="6305">
                  <c:v>-1009</c:v>
                </c:pt>
                <c:pt idx="6306">
                  <c:v>-1802</c:v>
                </c:pt>
                <c:pt idx="6307">
                  <c:v>-2492</c:v>
                </c:pt>
                <c:pt idx="6308">
                  <c:v>-1628</c:v>
                </c:pt>
                <c:pt idx="6309">
                  <c:v>-196</c:v>
                </c:pt>
                <c:pt idx="6310">
                  <c:v>-1902</c:v>
                </c:pt>
                <c:pt idx="6311">
                  <c:v>-2050</c:v>
                </c:pt>
                <c:pt idx="6312">
                  <c:v>-2258</c:v>
                </c:pt>
                <c:pt idx="6313">
                  <c:v>-3260</c:v>
                </c:pt>
                <c:pt idx="6314">
                  <c:v>-2203</c:v>
                </c:pt>
                <c:pt idx="6315">
                  <c:v>-3837</c:v>
                </c:pt>
                <c:pt idx="6316">
                  <c:v>-2186</c:v>
                </c:pt>
                <c:pt idx="6317">
                  <c:v>-4522</c:v>
                </c:pt>
                <c:pt idx="6318">
                  <c:v>-2233</c:v>
                </c:pt>
                <c:pt idx="6319">
                  <c:v>-4673</c:v>
                </c:pt>
                <c:pt idx="6320">
                  <c:v>-1920</c:v>
                </c:pt>
                <c:pt idx="6321">
                  <c:v>-5339</c:v>
                </c:pt>
                <c:pt idx="6322">
                  <c:v>-2084</c:v>
                </c:pt>
                <c:pt idx="6323">
                  <c:v>-5165</c:v>
                </c:pt>
                <c:pt idx="6324">
                  <c:v>-1917</c:v>
                </c:pt>
                <c:pt idx="6325">
                  <c:v>-4719</c:v>
                </c:pt>
                <c:pt idx="6326">
                  <c:v>-1858</c:v>
                </c:pt>
                <c:pt idx="6327">
                  <c:v>-4208</c:v>
                </c:pt>
                <c:pt idx="6328">
                  <c:v>-2042</c:v>
                </c:pt>
                <c:pt idx="6329">
                  <c:v>-3682</c:v>
                </c:pt>
                <c:pt idx="6330">
                  <c:v>-2010</c:v>
                </c:pt>
                <c:pt idx="6331">
                  <c:v>-5793</c:v>
                </c:pt>
                <c:pt idx="6332">
                  <c:v>-1971</c:v>
                </c:pt>
                <c:pt idx="6333">
                  <c:v>-5950</c:v>
                </c:pt>
                <c:pt idx="6334">
                  <c:v>-1715</c:v>
                </c:pt>
                <c:pt idx="6335">
                  <c:v>-6131</c:v>
                </c:pt>
                <c:pt idx="6336">
                  <c:v>-1554</c:v>
                </c:pt>
                <c:pt idx="6337">
                  <c:v>-5080</c:v>
                </c:pt>
                <c:pt idx="6338">
                  <c:v>-1437</c:v>
                </c:pt>
                <c:pt idx="6339">
                  <c:v>-3110</c:v>
                </c:pt>
                <c:pt idx="6340">
                  <c:v>-758</c:v>
                </c:pt>
                <c:pt idx="6341">
                  <c:v>-2272</c:v>
                </c:pt>
                <c:pt idx="6342">
                  <c:v>-983</c:v>
                </c:pt>
                <c:pt idx="6343">
                  <c:v>-2261</c:v>
                </c:pt>
                <c:pt idx="6344">
                  <c:v>-871</c:v>
                </c:pt>
                <c:pt idx="6345">
                  <c:v>-788</c:v>
                </c:pt>
                <c:pt idx="6346">
                  <c:v>-635</c:v>
                </c:pt>
                <c:pt idx="6347">
                  <c:v>-2245</c:v>
                </c:pt>
                <c:pt idx="6348">
                  <c:v>-767</c:v>
                </c:pt>
                <c:pt idx="6349">
                  <c:v>-1832</c:v>
                </c:pt>
                <c:pt idx="6350">
                  <c:v>-886</c:v>
                </c:pt>
                <c:pt idx="6351">
                  <c:v>-1814</c:v>
                </c:pt>
                <c:pt idx="6352">
                  <c:v>-514</c:v>
                </c:pt>
                <c:pt idx="6353">
                  <c:v>-1586</c:v>
                </c:pt>
                <c:pt idx="6354">
                  <c:v>-380</c:v>
                </c:pt>
                <c:pt idx="6355">
                  <c:v>-737</c:v>
                </c:pt>
                <c:pt idx="6356">
                  <c:v>-467</c:v>
                </c:pt>
                <c:pt idx="6357">
                  <c:v>-749</c:v>
                </c:pt>
                <c:pt idx="6358">
                  <c:v>-416</c:v>
                </c:pt>
                <c:pt idx="6359">
                  <c:v>-2000</c:v>
                </c:pt>
                <c:pt idx="6360">
                  <c:v>-355</c:v>
                </c:pt>
                <c:pt idx="6361">
                  <c:v>133</c:v>
                </c:pt>
                <c:pt idx="6362">
                  <c:v>-232</c:v>
                </c:pt>
                <c:pt idx="6363">
                  <c:v>-12</c:v>
                </c:pt>
                <c:pt idx="6364">
                  <c:v>-157</c:v>
                </c:pt>
                <c:pt idx="6365">
                  <c:v>-682</c:v>
                </c:pt>
                <c:pt idx="6366">
                  <c:v>-37</c:v>
                </c:pt>
                <c:pt idx="6367">
                  <c:v>403</c:v>
                </c:pt>
                <c:pt idx="6368">
                  <c:v>-60</c:v>
                </c:pt>
                <c:pt idx="6369">
                  <c:v>-488</c:v>
                </c:pt>
                <c:pt idx="6370">
                  <c:v>-11</c:v>
                </c:pt>
                <c:pt idx="6371">
                  <c:v>-1458</c:v>
                </c:pt>
                <c:pt idx="6372">
                  <c:v>-60</c:v>
                </c:pt>
                <c:pt idx="6373">
                  <c:v>-903</c:v>
                </c:pt>
                <c:pt idx="6374">
                  <c:v>-170</c:v>
                </c:pt>
                <c:pt idx="6375">
                  <c:v>-811</c:v>
                </c:pt>
                <c:pt idx="6376">
                  <c:v>-172</c:v>
                </c:pt>
                <c:pt idx="6377">
                  <c:v>-1105</c:v>
                </c:pt>
                <c:pt idx="6378">
                  <c:v>92</c:v>
                </c:pt>
                <c:pt idx="6379">
                  <c:v>-837</c:v>
                </c:pt>
                <c:pt idx="6380">
                  <c:v>22</c:v>
                </c:pt>
                <c:pt idx="6381">
                  <c:v>-1333</c:v>
                </c:pt>
                <c:pt idx="6382">
                  <c:v>57</c:v>
                </c:pt>
                <c:pt idx="6383">
                  <c:v>-342</c:v>
                </c:pt>
                <c:pt idx="6384">
                  <c:v>566</c:v>
                </c:pt>
                <c:pt idx="6385">
                  <c:v>-118</c:v>
                </c:pt>
                <c:pt idx="6386">
                  <c:v>465</c:v>
                </c:pt>
                <c:pt idx="6387">
                  <c:v>169</c:v>
                </c:pt>
                <c:pt idx="6388">
                  <c:v>259</c:v>
                </c:pt>
                <c:pt idx="6389">
                  <c:v>183</c:v>
                </c:pt>
                <c:pt idx="6390">
                  <c:v>324</c:v>
                </c:pt>
                <c:pt idx="6391">
                  <c:v>349</c:v>
                </c:pt>
                <c:pt idx="6392">
                  <c:v>90</c:v>
                </c:pt>
                <c:pt idx="6393">
                  <c:v>126</c:v>
                </c:pt>
                <c:pt idx="6394">
                  <c:v>158</c:v>
                </c:pt>
                <c:pt idx="6395">
                  <c:v>-272</c:v>
                </c:pt>
                <c:pt idx="6396">
                  <c:v>218</c:v>
                </c:pt>
                <c:pt idx="6397">
                  <c:v>-1426</c:v>
                </c:pt>
                <c:pt idx="6398">
                  <c:v>446</c:v>
                </c:pt>
                <c:pt idx="6399">
                  <c:v>-1267</c:v>
                </c:pt>
                <c:pt idx="6400">
                  <c:v>20</c:v>
                </c:pt>
                <c:pt idx="6401">
                  <c:v>-1243</c:v>
                </c:pt>
                <c:pt idx="6402">
                  <c:v>115</c:v>
                </c:pt>
                <c:pt idx="6403">
                  <c:v>-455</c:v>
                </c:pt>
                <c:pt idx="6404">
                  <c:v>504</c:v>
                </c:pt>
                <c:pt idx="6405">
                  <c:v>242</c:v>
                </c:pt>
                <c:pt idx="6406">
                  <c:v>503</c:v>
                </c:pt>
                <c:pt idx="6407">
                  <c:v>-741</c:v>
                </c:pt>
                <c:pt idx="6408">
                  <c:v>281</c:v>
                </c:pt>
                <c:pt idx="6409">
                  <c:v>-878</c:v>
                </c:pt>
                <c:pt idx="6410">
                  <c:v>329</c:v>
                </c:pt>
                <c:pt idx="6411">
                  <c:v>-717</c:v>
                </c:pt>
                <c:pt idx="6412">
                  <c:v>696</c:v>
                </c:pt>
                <c:pt idx="6413">
                  <c:v>-1321</c:v>
                </c:pt>
                <c:pt idx="6414">
                  <c:v>500</c:v>
                </c:pt>
                <c:pt idx="6415">
                  <c:v>-824</c:v>
                </c:pt>
                <c:pt idx="6416">
                  <c:v>509</c:v>
                </c:pt>
                <c:pt idx="6417">
                  <c:v>-554</c:v>
                </c:pt>
                <c:pt idx="6418">
                  <c:v>387</c:v>
                </c:pt>
                <c:pt idx="6419">
                  <c:v>-265</c:v>
                </c:pt>
                <c:pt idx="6420">
                  <c:v>412</c:v>
                </c:pt>
                <c:pt idx="6421">
                  <c:v>-1629</c:v>
                </c:pt>
                <c:pt idx="6422">
                  <c:v>283</c:v>
                </c:pt>
                <c:pt idx="6423">
                  <c:v>-532</c:v>
                </c:pt>
                <c:pt idx="6424">
                  <c:v>497</c:v>
                </c:pt>
                <c:pt idx="6425">
                  <c:v>-42</c:v>
                </c:pt>
                <c:pt idx="6426">
                  <c:v>730</c:v>
                </c:pt>
                <c:pt idx="6427">
                  <c:v>-488</c:v>
                </c:pt>
                <c:pt idx="6428">
                  <c:v>468</c:v>
                </c:pt>
                <c:pt idx="6429">
                  <c:v>-1376</c:v>
                </c:pt>
                <c:pt idx="6430">
                  <c:v>413</c:v>
                </c:pt>
                <c:pt idx="6431">
                  <c:v>-316</c:v>
                </c:pt>
                <c:pt idx="6432">
                  <c:v>663</c:v>
                </c:pt>
                <c:pt idx="6433">
                  <c:v>-368</c:v>
                </c:pt>
                <c:pt idx="6434">
                  <c:v>813</c:v>
                </c:pt>
                <c:pt idx="6435">
                  <c:v>876</c:v>
                </c:pt>
                <c:pt idx="6436">
                  <c:v>1012</c:v>
                </c:pt>
                <c:pt idx="6437">
                  <c:v>323</c:v>
                </c:pt>
                <c:pt idx="6438">
                  <c:v>959</c:v>
                </c:pt>
                <c:pt idx="6439">
                  <c:v>343</c:v>
                </c:pt>
                <c:pt idx="6440">
                  <c:v>697</c:v>
                </c:pt>
                <c:pt idx="6441">
                  <c:v>-665</c:v>
                </c:pt>
                <c:pt idx="6442">
                  <c:v>871</c:v>
                </c:pt>
                <c:pt idx="6443">
                  <c:v>84</c:v>
                </c:pt>
                <c:pt idx="6444">
                  <c:v>554</c:v>
                </c:pt>
                <c:pt idx="6445">
                  <c:v>-777</c:v>
                </c:pt>
                <c:pt idx="6446">
                  <c:v>792</c:v>
                </c:pt>
                <c:pt idx="6447">
                  <c:v>-607</c:v>
                </c:pt>
                <c:pt idx="6448">
                  <c:v>631</c:v>
                </c:pt>
                <c:pt idx="6449">
                  <c:v>-46</c:v>
                </c:pt>
                <c:pt idx="6450">
                  <c:v>422</c:v>
                </c:pt>
                <c:pt idx="6451">
                  <c:v>-423</c:v>
                </c:pt>
                <c:pt idx="6452">
                  <c:v>520</c:v>
                </c:pt>
                <c:pt idx="6453">
                  <c:v>-1325</c:v>
                </c:pt>
                <c:pt idx="6454">
                  <c:v>920</c:v>
                </c:pt>
                <c:pt idx="6455">
                  <c:v>424</c:v>
                </c:pt>
                <c:pt idx="6456">
                  <c:v>384</c:v>
                </c:pt>
                <c:pt idx="6457">
                  <c:v>877</c:v>
                </c:pt>
                <c:pt idx="6458">
                  <c:v>873</c:v>
                </c:pt>
                <c:pt idx="6459">
                  <c:v>1580</c:v>
                </c:pt>
                <c:pt idx="6460">
                  <c:v>629</c:v>
                </c:pt>
                <c:pt idx="6461">
                  <c:v>1440</c:v>
                </c:pt>
                <c:pt idx="6462">
                  <c:v>581</c:v>
                </c:pt>
                <c:pt idx="6463">
                  <c:v>285</c:v>
                </c:pt>
                <c:pt idx="6464">
                  <c:v>926</c:v>
                </c:pt>
                <c:pt idx="6465">
                  <c:v>792</c:v>
                </c:pt>
                <c:pt idx="6466">
                  <c:v>851</c:v>
                </c:pt>
                <c:pt idx="6467">
                  <c:v>22</c:v>
                </c:pt>
                <c:pt idx="6468">
                  <c:v>450</c:v>
                </c:pt>
                <c:pt idx="6469">
                  <c:v>491</c:v>
                </c:pt>
                <c:pt idx="6470">
                  <c:v>885</c:v>
                </c:pt>
                <c:pt idx="6471">
                  <c:v>334</c:v>
                </c:pt>
                <c:pt idx="6472">
                  <c:v>754</c:v>
                </c:pt>
                <c:pt idx="6473">
                  <c:v>496</c:v>
                </c:pt>
                <c:pt idx="6474">
                  <c:v>692</c:v>
                </c:pt>
                <c:pt idx="6475">
                  <c:v>882</c:v>
                </c:pt>
                <c:pt idx="6476">
                  <c:v>626</c:v>
                </c:pt>
                <c:pt idx="6477">
                  <c:v>174</c:v>
                </c:pt>
                <c:pt idx="6478">
                  <c:v>551</c:v>
                </c:pt>
                <c:pt idx="6479">
                  <c:v>-157</c:v>
                </c:pt>
                <c:pt idx="6480">
                  <c:v>624</c:v>
                </c:pt>
                <c:pt idx="6481">
                  <c:v>-204</c:v>
                </c:pt>
                <c:pt idx="6482">
                  <c:v>575</c:v>
                </c:pt>
                <c:pt idx="6483">
                  <c:v>48</c:v>
                </c:pt>
                <c:pt idx="6484">
                  <c:v>435</c:v>
                </c:pt>
                <c:pt idx="6485">
                  <c:v>791</c:v>
                </c:pt>
                <c:pt idx="6486">
                  <c:v>739</c:v>
                </c:pt>
                <c:pt idx="6487">
                  <c:v>920</c:v>
                </c:pt>
                <c:pt idx="6488">
                  <c:v>678</c:v>
                </c:pt>
                <c:pt idx="6489">
                  <c:v>1505</c:v>
                </c:pt>
                <c:pt idx="6490">
                  <c:v>646</c:v>
                </c:pt>
                <c:pt idx="6491">
                  <c:v>-565</c:v>
                </c:pt>
                <c:pt idx="6492">
                  <c:v>435</c:v>
                </c:pt>
                <c:pt idx="6493">
                  <c:v>-1654</c:v>
                </c:pt>
                <c:pt idx="6494">
                  <c:v>282</c:v>
                </c:pt>
                <c:pt idx="6495">
                  <c:v>-1253</c:v>
                </c:pt>
                <c:pt idx="6496">
                  <c:v>263</c:v>
                </c:pt>
                <c:pt idx="6497">
                  <c:v>-44</c:v>
                </c:pt>
                <c:pt idx="6498">
                  <c:v>576</c:v>
                </c:pt>
                <c:pt idx="6499">
                  <c:v>467</c:v>
                </c:pt>
                <c:pt idx="6500">
                  <c:v>790</c:v>
                </c:pt>
                <c:pt idx="6501">
                  <c:v>-214</c:v>
                </c:pt>
                <c:pt idx="6502">
                  <c:v>480</c:v>
                </c:pt>
                <c:pt idx="6503">
                  <c:v>-603</c:v>
                </c:pt>
                <c:pt idx="6504">
                  <c:v>559</c:v>
                </c:pt>
                <c:pt idx="6505">
                  <c:v>-535</c:v>
                </c:pt>
                <c:pt idx="6506">
                  <c:v>270</c:v>
                </c:pt>
                <c:pt idx="6507">
                  <c:v>-985</c:v>
                </c:pt>
                <c:pt idx="6508">
                  <c:v>251</c:v>
                </c:pt>
                <c:pt idx="6509">
                  <c:v>87</c:v>
                </c:pt>
                <c:pt idx="6510">
                  <c:v>371</c:v>
                </c:pt>
                <c:pt idx="6511">
                  <c:v>-675</c:v>
                </c:pt>
                <c:pt idx="6512">
                  <c:v>406</c:v>
                </c:pt>
                <c:pt idx="6513">
                  <c:v>-199</c:v>
                </c:pt>
                <c:pt idx="6514">
                  <c:v>207</c:v>
                </c:pt>
                <c:pt idx="6515">
                  <c:v>-418</c:v>
                </c:pt>
                <c:pt idx="6516">
                  <c:v>434</c:v>
                </c:pt>
                <c:pt idx="6517">
                  <c:v>-294</c:v>
                </c:pt>
                <c:pt idx="6518">
                  <c:v>65</c:v>
                </c:pt>
                <c:pt idx="6519">
                  <c:v>-873</c:v>
                </c:pt>
                <c:pt idx="6520">
                  <c:v>300</c:v>
                </c:pt>
                <c:pt idx="6521">
                  <c:v>-502</c:v>
                </c:pt>
                <c:pt idx="6522">
                  <c:v>328</c:v>
                </c:pt>
                <c:pt idx="6523">
                  <c:v>-1744</c:v>
                </c:pt>
                <c:pt idx="6524">
                  <c:v>370</c:v>
                </c:pt>
                <c:pt idx="6525">
                  <c:v>-1417</c:v>
                </c:pt>
                <c:pt idx="6526">
                  <c:v>458</c:v>
                </c:pt>
                <c:pt idx="6527">
                  <c:v>93</c:v>
                </c:pt>
                <c:pt idx="6528">
                  <c:v>268</c:v>
                </c:pt>
                <c:pt idx="6529">
                  <c:v>-188</c:v>
                </c:pt>
                <c:pt idx="6530">
                  <c:v>127</c:v>
                </c:pt>
                <c:pt idx="6531">
                  <c:v>6</c:v>
                </c:pt>
                <c:pt idx="6532">
                  <c:v>618</c:v>
                </c:pt>
                <c:pt idx="6533">
                  <c:v>-163</c:v>
                </c:pt>
                <c:pt idx="6534">
                  <c:v>335</c:v>
                </c:pt>
                <c:pt idx="6535">
                  <c:v>-780</c:v>
                </c:pt>
                <c:pt idx="6536">
                  <c:v>274</c:v>
                </c:pt>
                <c:pt idx="6537">
                  <c:v>-799</c:v>
                </c:pt>
                <c:pt idx="6538">
                  <c:v>395</c:v>
                </c:pt>
                <c:pt idx="6539">
                  <c:v>-286</c:v>
                </c:pt>
                <c:pt idx="6540">
                  <c:v>744</c:v>
                </c:pt>
                <c:pt idx="6541">
                  <c:v>-92</c:v>
                </c:pt>
                <c:pt idx="6542">
                  <c:v>362</c:v>
                </c:pt>
                <c:pt idx="6543">
                  <c:v>222</c:v>
                </c:pt>
                <c:pt idx="6544">
                  <c:v>389</c:v>
                </c:pt>
                <c:pt idx="6545">
                  <c:v>-923</c:v>
                </c:pt>
                <c:pt idx="6546">
                  <c:v>251</c:v>
                </c:pt>
                <c:pt idx="6547">
                  <c:v>-654</c:v>
                </c:pt>
                <c:pt idx="6548">
                  <c:v>357</c:v>
                </c:pt>
                <c:pt idx="6549">
                  <c:v>-1566</c:v>
                </c:pt>
                <c:pt idx="6550">
                  <c:v>386</c:v>
                </c:pt>
                <c:pt idx="6551">
                  <c:v>-874</c:v>
                </c:pt>
                <c:pt idx="6552">
                  <c:v>199</c:v>
                </c:pt>
                <c:pt idx="6553">
                  <c:v>333</c:v>
                </c:pt>
                <c:pt idx="6554">
                  <c:v>559</c:v>
                </c:pt>
                <c:pt idx="6555">
                  <c:v>599</c:v>
                </c:pt>
                <c:pt idx="6556">
                  <c:v>373</c:v>
                </c:pt>
                <c:pt idx="6557">
                  <c:v>999</c:v>
                </c:pt>
                <c:pt idx="6558">
                  <c:v>496</c:v>
                </c:pt>
                <c:pt idx="6559">
                  <c:v>170</c:v>
                </c:pt>
                <c:pt idx="6560">
                  <c:v>146</c:v>
                </c:pt>
                <c:pt idx="6561">
                  <c:v>702</c:v>
                </c:pt>
                <c:pt idx="6562">
                  <c:v>244</c:v>
                </c:pt>
                <c:pt idx="6563">
                  <c:v>-996</c:v>
                </c:pt>
                <c:pt idx="6564">
                  <c:v>214</c:v>
                </c:pt>
                <c:pt idx="6565">
                  <c:v>-10</c:v>
                </c:pt>
                <c:pt idx="6566">
                  <c:v>554</c:v>
                </c:pt>
                <c:pt idx="6567">
                  <c:v>764</c:v>
                </c:pt>
                <c:pt idx="6568">
                  <c:v>475</c:v>
                </c:pt>
                <c:pt idx="6569">
                  <c:v>383</c:v>
                </c:pt>
                <c:pt idx="6570">
                  <c:v>510</c:v>
                </c:pt>
                <c:pt idx="6571">
                  <c:v>781</c:v>
                </c:pt>
                <c:pt idx="6572">
                  <c:v>327</c:v>
                </c:pt>
                <c:pt idx="6573">
                  <c:v>-334</c:v>
                </c:pt>
                <c:pt idx="6574">
                  <c:v>464</c:v>
                </c:pt>
                <c:pt idx="6575">
                  <c:v>1381</c:v>
                </c:pt>
                <c:pt idx="6576">
                  <c:v>459</c:v>
                </c:pt>
                <c:pt idx="6577">
                  <c:v>1351</c:v>
                </c:pt>
                <c:pt idx="6578">
                  <c:v>371</c:v>
                </c:pt>
                <c:pt idx="6579">
                  <c:v>350</c:v>
                </c:pt>
                <c:pt idx="6580">
                  <c:v>84</c:v>
                </c:pt>
                <c:pt idx="6581">
                  <c:v>-39</c:v>
                </c:pt>
                <c:pt idx="6582">
                  <c:v>156</c:v>
                </c:pt>
                <c:pt idx="6583">
                  <c:v>780</c:v>
                </c:pt>
                <c:pt idx="6584">
                  <c:v>745</c:v>
                </c:pt>
                <c:pt idx="6585">
                  <c:v>5392</c:v>
                </c:pt>
                <c:pt idx="6586">
                  <c:v>558</c:v>
                </c:pt>
                <c:pt idx="6587">
                  <c:v>4149</c:v>
                </c:pt>
                <c:pt idx="6588">
                  <c:v>162</c:v>
                </c:pt>
                <c:pt idx="6589">
                  <c:v>3356</c:v>
                </c:pt>
                <c:pt idx="6590">
                  <c:v>509</c:v>
                </c:pt>
                <c:pt idx="6591">
                  <c:v>1859</c:v>
                </c:pt>
                <c:pt idx="6592">
                  <c:v>155</c:v>
                </c:pt>
                <c:pt idx="6593">
                  <c:v>-1886</c:v>
                </c:pt>
                <c:pt idx="6594">
                  <c:v>-124</c:v>
                </c:pt>
                <c:pt idx="6595">
                  <c:v>-1257</c:v>
                </c:pt>
                <c:pt idx="6596">
                  <c:v>63</c:v>
                </c:pt>
                <c:pt idx="6597">
                  <c:v>-1201</c:v>
                </c:pt>
                <c:pt idx="6598">
                  <c:v>-23</c:v>
                </c:pt>
                <c:pt idx="6599">
                  <c:v>-1429</c:v>
                </c:pt>
                <c:pt idx="6600">
                  <c:v>-279</c:v>
                </c:pt>
                <c:pt idx="6601">
                  <c:v>-785</c:v>
                </c:pt>
                <c:pt idx="6602">
                  <c:v>-185</c:v>
                </c:pt>
                <c:pt idx="6603">
                  <c:v>-713</c:v>
                </c:pt>
                <c:pt idx="6604">
                  <c:v>364</c:v>
                </c:pt>
                <c:pt idx="6605">
                  <c:v>1962</c:v>
                </c:pt>
                <c:pt idx="6606">
                  <c:v>285</c:v>
                </c:pt>
                <c:pt idx="6607">
                  <c:v>4359</c:v>
                </c:pt>
                <c:pt idx="6608">
                  <c:v>584</c:v>
                </c:pt>
                <c:pt idx="6609">
                  <c:v>2627</c:v>
                </c:pt>
                <c:pt idx="6610">
                  <c:v>331</c:v>
                </c:pt>
                <c:pt idx="6611">
                  <c:v>3206</c:v>
                </c:pt>
                <c:pt idx="6612">
                  <c:v>149</c:v>
                </c:pt>
                <c:pt idx="6613">
                  <c:v>2023</c:v>
                </c:pt>
                <c:pt idx="6614">
                  <c:v>-128</c:v>
                </c:pt>
                <c:pt idx="6615">
                  <c:v>1806</c:v>
                </c:pt>
                <c:pt idx="6616">
                  <c:v>-208</c:v>
                </c:pt>
                <c:pt idx="6617">
                  <c:v>1245</c:v>
                </c:pt>
                <c:pt idx="6618">
                  <c:v>-298</c:v>
                </c:pt>
                <c:pt idx="6619">
                  <c:v>667</c:v>
                </c:pt>
                <c:pt idx="6620">
                  <c:v>-215</c:v>
                </c:pt>
                <c:pt idx="6621">
                  <c:v>729</c:v>
                </c:pt>
                <c:pt idx="6622">
                  <c:v>350</c:v>
                </c:pt>
                <c:pt idx="6623">
                  <c:v>6290</c:v>
                </c:pt>
                <c:pt idx="6624">
                  <c:v>643</c:v>
                </c:pt>
                <c:pt idx="6625">
                  <c:v>7275</c:v>
                </c:pt>
                <c:pt idx="6626">
                  <c:v>484</c:v>
                </c:pt>
                <c:pt idx="6627">
                  <c:v>8406</c:v>
                </c:pt>
                <c:pt idx="6628">
                  <c:v>906</c:v>
                </c:pt>
                <c:pt idx="6629">
                  <c:v>14424</c:v>
                </c:pt>
                <c:pt idx="6630">
                  <c:v>1184</c:v>
                </c:pt>
                <c:pt idx="6631">
                  <c:v>15703</c:v>
                </c:pt>
                <c:pt idx="6632">
                  <c:v>-478</c:v>
                </c:pt>
                <c:pt idx="6633">
                  <c:v>2380</c:v>
                </c:pt>
                <c:pt idx="6634">
                  <c:v>-1277</c:v>
                </c:pt>
                <c:pt idx="6635">
                  <c:v>-2457</c:v>
                </c:pt>
                <c:pt idx="6636">
                  <c:v>-1675</c:v>
                </c:pt>
                <c:pt idx="6637">
                  <c:v>-5301</c:v>
                </c:pt>
                <c:pt idx="6638">
                  <c:v>-1147</c:v>
                </c:pt>
                <c:pt idx="6639">
                  <c:v>-3425</c:v>
                </c:pt>
                <c:pt idx="6640">
                  <c:v>-1019</c:v>
                </c:pt>
                <c:pt idx="6641">
                  <c:v>-298</c:v>
                </c:pt>
                <c:pt idx="6642">
                  <c:v>-277</c:v>
                </c:pt>
                <c:pt idx="6643">
                  <c:v>7002</c:v>
                </c:pt>
                <c:pt idx="6644">
                  <c:v>199</c:v>
                </c:pt>
                <c:pt idx="6645">
                  <c:v>10043</c:v>
                </c:pt>
                <c:pt idx="6646">
                  <c:v>-1308</c:v>
                </c:pt>
                <c:pt idx="6647">
                  <c:v>-271</c:v>
                </c:pt>
                <c:pt idx="6648">
                  <c:v>-1566</c:v>
                </c:pt>
                <c:pt idx="6649">
                  <c:v>-5380</c:v>
                </c:pt>
                <c:pt idx="6650">
                  <c:v>-1712</c:v>
                </c:pt>
                <c:pt idx="6651">
                  <c:v>-6522</c:v>
                </c:pt>
                <c:pt idx="6652">
                  <c:v>-2050</c:v>
                </c:pt>
                <c:pt idx="6653">
                  <c:v>-4937</c:v>
                </c:pt>
                <c:pt idx="6654">
                  <c:v>-2009</c:v>
                </c:pt>
                <c:pt idx="6655">
                  <c:v>-5266</c:v>
                </c:pt>
                <c:pt idx="6656">
                  <c:v>-952</c:v>
                </c:pt>
                <c:pt idx="6657">
                  <c:v>1621</c:v>
                </c:pt>
                <c:pt idx="6658">
                  <c:v>73</c:v>
                </c:pt>
                <c:pt idx="6659">
                  <c:v>8919</c:v>
                </c:pt>
                <c:pt idx="6660">
                  <c:v>-385</c:v>
                </c:pt>
                <c:pt idx="6661">
                  <c:v>5953</c:v>
                </c:pt>
                <c:pt idx="6662">
                  <c:v>-872</c:v>
                </c:pt>
                <c:pt idx="6663">
                  <c:v>2261</c:v>
                </c:pt>
                <c:pt idx="6664">
                  <c:v>-1378</c:v>
                </c:pt>
                <c:pt idx="6665">
                  <c:v>548</c:v>
                </c:pt>
                <c:pt idx="6666">
                  <c:v>-1610</c:v>
                </c:pt>
                <c:pt idx="6667">
                  <c:v>-1171</c:v>
                </c:pt>
                <c:pt idx="6668">
                  <c:v>-1623</c:v>
                </c:pt>
                <c:pt idx="6669">
                  <c:v>-1848</c:v>
                </c:pt>
                <c:pt idx="6670">
                  <c:v>-1423</c:v>
                </c:pt>
                <c:pt idx="6671">
                  <c:v>288</c:v>
                </c:pt>
                <c:pt idx="6672">
                  <c:v>-1783</c:v>
                </c:pt>
                <c:pt idx="6673">
                  <c:v>-984</c:v>
                </c:pt>
                <c:pt idx="6674">
                  <c:v>-1623</c:v>
                </c:pt>
                <c:pt idx="6675">
                  <c:v>-2331</c:v>
                </c:pt>
                <c:pt idx="6676">
                  <c:v>-1919</c:v>
                </c:pt>
                <c:pt idx="6677">
                  <c:v>-3205</c:v>
                </c:pt>
                <c:pt idx="6678">
                  <c:v>-2103</c:v>
                </c:pt>
                <c:pt idx="6679">
                  <c:v>-5275</c:v>
                </c:pt>
                <c:pt idx="6680">
                  <c:v>-1749</c:v>
                </c:pt>
                <c:pt idx="6681">
                  <c:v>-5424</c:v>
                </c:pt>
                <c:pt idx="6682">
                  <c:v>-1805</c:v>
                </c:pt>
                <c:pt idx="6683">
                  <c:v>-4517</c:v>
                </c:pt>
                <c:pt idx="6684">
                  <c:v>-1823</c:v>
                </c:pt>
                <c:pt idx="6685">
                  <c:v>-4933</c:v>
                </c:pt>
                <c:pt idx="6686">
                  <c:v>-2038</c:v>
                </c:pt>
                <c:pt idx="6687">
                  <c:v>-4107</c:v>
                </c:pt>
                <c:pt idx="6688">
                  <c:v>-1936</c:v>
                </c:pt>
                <c:pt idx="6689">
                  <c:v>-3258</c:v>
                </c:pt>
                <c:pt idx="6690">
                  <c:v>-1830</c:v>
                </c:pt>
                <c:pt idx="6691">
                  <c:v>-2158</c:v>
                </c:pt>
                <c:pt idx="6692">
                  <c:v>-1902</c:v>
                </c:pt>
                <c:pt idx="6693">
                  <c:v>-5554</c:v>
                </c:pt>
                <c:pt idx="6694">
                  <c:v>-1705</c:v>
                </c:pt>
                <c:pt idx="6695">
                  <c:v>-7191</c:v>
                </c:pt>
                <c:pt idx="6696">
                  <c:v>-1623</c:v>
                </c:pt>
                <c:pt idx="6697">
                  <c:v>-4866</c:v>
                </c:pt>
                <c:pt idx="6698">
                  <c:v>-1408</c:v>
                </c:pt>
                <c:pt idx="6699">
                  <c:v>-5420</c:v>
                </c:pt>
                <c:pt idx="6700">
                  <c:v>-1396</c:v>
                </c:pt>
                <c:pt idx="6701">
                  <c:v>-2402</c:v>
                </c:pt>
                <c:pt idx="6702">
                  <c:v>-1280</c:v>
                </c:pt>
                <c:pt idx="6703">
                  <c:v>-2683</c:v>
                </c:pt>
                <c:pt idx="6704">
                  <c:v>-794</c:v>
                </c:pt>
                <c:pt idx="6705">
                  <c:v>-1923</c:v>
                </c:pt>
                <c:pt idx="6706">
                  <c:v>-744</c:v>
                </c:pt>
                <c:pt idx="6707">
                  <c:v>-1700</c:v>
                </c:pt>
                <c:pt idx="6708">
                  <c:v>-362</c:v>
                </c:pt>
                <c:pt idx="6709">
                  <c:v>-146</c:v>
                </c:pt>
                <c:pt idx="6710">
                  <c:v>-663</c:v>
                </c:pt>
                <c:pt idx="6711">
                  <c:v>-1073</c:v>
                </c:pt>
                <c:pt idx="6712">
                  <c:v>-632</c:v>
                </c:pt>
                <c:pt idx="6713">
                  <c:v>-738</c:v>
                </c:pt>
                <c:pt idx="6714">
                  <c:v>-594</c:v>
                </c:pt>
                <c:pt idx="6715">
                  <c:v>-983</c:v>
                </c:pt>
                <c:pt idx="6716">
                  <c:v>-150</c:v>
                </c:pt>
                <c:pt idx="6717">
                  <c:v>-799</c:v>
                </c:pt>
                <c:pt idx="6718">
                  <c:v>-338</c:v>
                </c:pt>
                <c:pt idx="6719">
                  <c:v>-1286</c:v>
                </c:pt>
                <c:pt idx="6720">
                  <c:v>-22</c:v>
                </c:pt>
                <c:pt idx="6721">
                  <c:v>-775</c:v>
                </c:pt>
                <c:pt idx="6722">
                  <c:v>-36</c:v>
                </c:pt>
                <c:pt idx="6723">
                  <c:v>-1129</c:v>
                </c:pt>
                <c:pt idx="6724">
                  <c:v>-84</c:v>
                </c:pt>
                <c:pt idx="6725">
                  <c:v>-457</c:v>
                </c:pt>
                <c:pt idx="6726">
                  <c:v>-265</c:v>
                </c:pt>
                <c:pt idx="6727">
                  <c:v>-441</c:v>
                </c:pt>
                <c:pt idx="6728">
                  <c:v>-215</c:v>
                </c:pt>
                <c:pt idx="6729">
                  <c:v>-894</c:v>
                </c:pt>
                <c:pt idx="6730">
                  <c:v>-107</c:v>
                </c:pt>
                <c:pt idx="6731">
                  <c:v>530</c:v>
                </c:pt>
                <c:pt idx="6732">
                  <c:v>184</c:v>
                </c:pt>
                <c:pt idx="6733">
                  <c:v>-658</c:v>
                </c:pt>
                <c:pt idx="6734">
                  <c:v>174</c:v>
                </c:pt>
                <c:pt idx="6735">
                  <c:v>-264</c:v>
                </c:pt>
                <c:pt idx="6736">
                  <c:v>-164</c:v>
                </c:pt>
                <c:pt idx="6737">
                  <c:v>-799</c:v>
                </c:pt>
                <c:pt idx="6738">
                  <c:v>70</c:v>
                </c:pt>
                <c:pt idx="6739">
                  <c:v>-941</c:v>
                </c:pt>
                <c:pt idx="6740">
                  <c:v>-13</c:v>
                </c:pt>
                <c:pt idx="6741">
                  <c:v>-1406</c:v>
                </c:pt>
                <c:pt idx="6742">
                  <c:v>378</c:v>
                </c:pt>
                <c:pt idx="6743">
                  <c:v>-1302</c:v>
                </c:pt>
                <c:pt idx="6744">
                  <c:v>465</c:v>
                </c:pt>
                <c:pt idx="6745">
                  <c:v>887</c:v>
                </c:pt>
                <c:pt idx="6746">
                  <c:v>524</c:v>
                </c:pt>
                <c:pt idx="6747">
                  <c:v>1676</c:v>
                </c:pt>
                <c:pt idx="6748">
                  <c:v>602</c:v>
                </c:pt>
                <c:pt idx="6749">
                  <c:v>-66</c:v>
                </c:pt>
                <c:pt idx="6750">
                  <c:v>256</c:v>
                </c:pt>
                <c:pt idx="6751">
                  <c:v>-789</c:v>
                </c:pt>
                <c:pt idx="6752">
                  <c:v>443</c:v>
                </c:pt>
                <c:pt idx="6753">
                  <c:v>-1331</c:v>
                </c:pt>
                <c:pt idx="6754">
                  <c:v>779</c:v>
                </c:pt>
                <c:pt idx="6755">
                  <c:v>-231</c:v>
                </c:pt>
                <c:pt idx="6756">
                  <c:v>725</c:v>
                </c:pt>
                <c:pt idx="6757">
                  <c:v>689</c:v>
                </c:pt>
                <c:pt idx="6758">
                  <c:v>484</c:v>
                </c:pt>
                <c:pt idx="6759">
                  <c:v>527</c:v>
                </c:pt>
                <c:pt idx="6760">
                  <c:v>733</c:v>
                </c:pt>
                <c:pt idx="6761">
                  <c:v>1390</c:v>
                </c:pt>
                <c:pt idx="6762">
                  <c:v>788</c:v>
                </c:pt>
                <c:pt idx="6763">
                  <c:v>771</c:v>
                </c:pt>
                <c:pt idx="6764">
                  <c:v>217</c:v>
                </c:pt>
                <c:pt idx="6765">
                  <c:v>-2936</c:v>
                </c:pt>
                <c:pt idx="6766">
                  <c:v>213</c:v>
                </c:pt>
                <c:pt idx="6767">
                  <c:v>-4473</c:v>
                </c:pt>
                <c:pt idx="6768">
                  <c:v>400</c:v>
                </c:pt>
                <c:pt idx="6769">
                  <c:v>-2532</c:v>
                </c:pt>
                <c:pt idx="6770">
                  <c:v>623</c:v>
                </c:pt>
                <c:pt idx="6771">
                  <c:v>-236</c:v>
                </c:pt>
                <c:pt idx="6772">
                  <c:v>980</c:v>
                </c:pt>
                <c:pt idx="6773">
                  <c:v>886</c:v>
                </c:pt>
                <c:pt idx="6774">
                  <c:v>666</c:v>
                </c:pt>
                <c:pt idx="6775">
                  <c:v>1348</c:v>
                </c:pt>
                <c:pt idx="6776">
                  <c:v>1114</c:v>
                </c:pt>
                <c:pt idx="6777">
                  <c:v>-658</c:v>
                </c:pt>
                <c:pt idx="6778">
                  <c:v>368</c:v>
                </c:pt>
                <c:pt idx="6779">
                  <c:v>-2099</c:v>
                </c:pt>
                <c:pt idx="6780">
                  <c:v>177</c:v>
                </c:pt>
                <c:pt idx="6781">
                  <c:v>-225</c:v>
                </c:pt>
                <c:pt idx="6782">
                  <c:v>866</c:v>
                </c:pt>
                <c:pt idx="6783">
                  <c:v>-1087</c:v>
                </c:pt>
                <c:pt idx="6784">
                  <c:v>1029</c:v>
                </c:pt>
                <c:pt idx="6785">
                  <c:v>-699</c:v>
                </c:pt>
                <c:pt idx="6786">
                  <c:v>833</c:v>
                </c:pt>
                <c:pt idx="6787">
                  <c:v>310</c:v>
                </c:pt>
                <c:pt idx="6788">
                  <c:v>1060</c:v>
                </c:pt>
                <c:pt idx="6789">
                  <c:v>452</c:v>
                </c:pt>
                <c:pt idx="6790">
                  <c:v>619</c:v>
                </c:pt>
                <c:pt idx="6791">
                  <c:v>53</c:v>
                </c:pt>
                <c:pt idx="6792">
                  <c:v>1156</c:v>
                </c:pt>
                <c:pt idx="6793">
                  <c:v>-177</c:v>
                </c:pt>
                <c:pt idx="6794">
                  <c:v>1107</c:v>
                </c:pt>
                <c:pt idx="6795">
                  <c:v>727</c:v>
                </c:pt>
                <c:pt idx="6796">
                  <c:v>1099</c:v>
                </c:pt>
                <c:pt idx="6797">
                  <c:v>400</c:v>
                </c:pt>
                <c:pt idx="6798">
                  <c:v>1048</c:v>
                </c:pt>
                <c:pt idx="6799">
                  <c:v>450</c:v>
                </c:pt>
                <c:pt idx="6800">
                  <c:v>1138</c:v>
                </c:pt>
                <c:pt idx="6801">
                  <c:v>209</c:v>
                </c:pt>
                <c:pt idx="6802">
                  <c:v>1092</c:v>
                </c:pt>
                <c:pt idx="6803">
                  <c:v>105</c:v>
                </c:pt>
                <c:pt idx="6804">
                  <c:v>749</c:v>
                </c:pt>
                <c:pt idx="6805">
                  <c:v>831</c:v>
                </c:pt>
                <c:pt idx="6806">
                  <c:v>1079</c:v>
                </c:pt>
                <c:pt idx="6807">
                  <c:v>841</c:v>
                </c:pt>
                <c:pt idx="6808">
                  <c:v>1085</c:v>
                </c:pt>
                <c:pt idx="6809">
                  <c:v>-433</c:v>
                </c:pt>
                <c:pt idx="6810">
                  <c:v>1019</c:v>
                </c:pt>
                <c:pt idx="6811">
                  <c:v>-83</c:v>
                </c:pt>
                <c:pt idx="6812">
                  <c:v>984</c:v>
                </c:pt>
                <c:pt idx="6813">
                  <c:v>-55</c:v>
                </c:pt>
                <c:pt idx="6814">
                  <c:v>824</c:v>
                </c:pt>
                <c:pt idx="6815">
                  <c:v>69</c:v>
                </c:pt>
                <c:pt idx="6816">
                  <c:v>1183</c:v>
                </c:pt>
                <c:pt idx="6817">
                  <c:v>-10</c:v>
                </c:pt>
                <c:pt idx="6818">
                  <c:v>767</c:v>
                </c:pt>
                <c:pt idx="6819">
                  <c:v>736</c:v>
                </c:pt>
                <c:pt idx="6820">
                  <c:v>836</c:v>
                </c:pt>
                <c:pt idx="6821">
                  <c:v>488</c:v>
                </c:pt>
                <c:pt idx="6822">
                  <c:v>1137</c:v>
                </c:pt>
                <c:pt idx="6823">
                  <c:v>-239</c:v>
                </c:pt>
                <c:pt idx="6824">
                  <c:v>896</c:v>
                </c:pt>
                <c:pt idx="6825">
                  <c:v>725</c:v>
                </c:pt>
                <c:pt idx="6826">
                  <c:v>1102</c:v>
                </c:pt>
                <c:pt idx="6827">
                  <c:v>1544</c:v>
                </c:pt>
                <c:pt idx="6828">
                  <c:v>1321</c:v>
                </c:pt>
                <c:pt idx="6829">
                  <c:v>1473</c:v>
                </c:pt>
                <c:pt idx="6830">
                  <c:v>623</c:v>
                </c:pt>
                <c:pt idx="6831">
                  <c:v>-277</c:v>
                </c:pt>
                <c:pt idx="6832">
                  <c:v>976</c:v>
                </c:pt>
                <c:pt idx="6833">
                  <c:v>52</c:v>
                </c:pt>
                <c:pt idx="6834">
                  <c:v>1312</c:v>
                </c:pt>
                <c:pt idx="6835">
                  <c:v>256</c:v>
                </c:pt>
                <c:pt idx="6836">
                  <c:v>760</c:v>
                </c:pt>
                <c:pt idx="6837">
                  <c:v>-232</c:v>
                </c:pt>
                <c:pt idx="6838">
                  <c:v>453</c:v>
                </c:pt>
                <c:pt idx="6839">
                  <c:v>-989</c:v>
                </c:pt>
                <c:pt idx="6840">
                  <c:v>713</c:v>
                </c:pt>
                <c:pt idx="6841">
                  <c:v>744</c:v>
                </c:pt>
                <c:pt idx="6842">
                  <c:v>924</c:v>
                </c:pt>
                <c:pt idx="6843">
                  <c:v>441</c:v>
                </c:pt>
                <c:pt idx="6844">
                  <c:v>899</c:v>
                </c:pt>
                <c:pt idx="6845">
                  <c:v>189</c:v>
                </c:pt>
                <c:pt idx="6846">
                  <c:v>497</c:v>
                </c:pt>
                <c:pt idx="6847">
                  <c:v>-1258</c:v>
                </c:pt>
                <c:pt idx="6848">
                  <c:v>666</c:v>
                </c:pt>
                <c:pt idx="6849">
                  <c:v>380</c:v>
                </c:pt>
                <c:pt idx="6850">
                  <c:v>315</c:v>
                </c:pt>
                <c:pt idx="6851">
                  <c:v>-2216</c:v>
                </c:pt>
                <c:pt idx="6852">
                  <c:v>519</c:v>
                </c:pt>
                <c:pt idx="6853">
                  <c:v>-1433</c:v>
                </c:pt>
                <c:pt idx="6854">
                  <c:v>512</c:v>
                </c:pt>
                <c:pt idx="6855">
                  <c:v>-494</c:v>
                </c:pt>
                <c:pt idx="6856">
                  <c:v>762</c:v>
                </c:pt>
                <c:pt idx="6857">
                  <c:v>-256</c:v>
                </c:pt>
                <c:pt idx="6858">
                  <c:v>496</c:v>
                </c:pt>
                <c:pt idx="6859">
                  <c:v>-594</c:v>
                </c:pt>
                <c:pt idx="6860">
                  <c:v>714</c:v>
                </c:pt>
                <c:pt idx="6861">
                  <c:v>-991</c:v>
                </c:pt>
                <c:pt idx="6862">
                  <c:v>525</c:v>
                </c:pt>
                <c:pt idx="6863">
                  <c:v>-513</c:v>
                </c:pt>
                <c:pt idx="6864">
                  <c:v>822</c:v>
                </c:pt>
                <c:pt idx="6865">
                  <c:v>232</c:v>
                </c:pt>
                <c:pt idx="6866">
                  <c:v>798</c:v>
                </c:pt>
                <c:pt idx="6867">
                  <c:v>-568</c:v>
                </c:pt>
                <c:pt idx="6868">
                  <c:v>749</c:v>
                </c:pt>
                <c:pt idx="6869">
                  <c:v>-418</c:v>
                </c:pt>
                <c:pt idx="6870">
                  <c:v>799</c:v>
                </c:pt>
                <c:pt idx="6871">
                  <c:v>369</c:v>
                </c:pt>
                <c:pt idx="6872">
                  <c:v>852</c:v>
                </c:pt>
                <c:pt idx="6873">
                  <c:v>1356</c:v>
                </c:pt>
                <c:pt idx="6874">
                  <c:v>505</c:v>
                </c:pt>
                <c:pt idx="6875">
                  <c:v>-3671</c:v>
                </c:pt>
                <c:pt idx="6876">
                  <c:v>674</c:v>
                </c:pt>
                <c:pt idx="6877">
                  <c:v>-1460</c:v>
                </c:pt>
                <c:pt idx="6878">
                  <c:v>869</c:v>
                </c:pt>
                <c:pt idx="6879">
                  <c:v>-962</c:v>
                </c:pt>
                <c:pt idx="6880">
                  <c:v>563</c:v>
                </c:pt>
                <c:pt idx="6881">
                  <c:v>-1435</c:v>
                </c:pt>
                <c:pt idx="6882">
                  <c:v>829</c:v>
                </c:pt>
                <c:pt idx="6883">
                  <c:v>400</c:v>
                </c:pt>
                <c:pt idx="6884">
                  <c:v>702</c:v>
                </c:pt>
                <c:pt idx="6885">
                  <c:v>-128</c:v>
                </c:pt>
                <c:pt idx="6886">
                  <c:v>254</c:v>
                </c:pt>
                <c:pt idx="6887">
                  <c:v>-701</c:v>
                </c:pt>
                <c:pt idx="6888">
                  <c:v>612</c:v>
                </c:pt>
                <c:pt idx="6889">
                  <c:v>-1267</c:v>
                </c:pt>
                <c:pt idx="6890">
                  <c:v>600</c:v>
                </c:pt>
                <c:pt idx="6891">
                  <c:v>-997</c:v>
                </c:pt>
                <c:pt idx="6892">
                  <c:v>925</c:v>
                </c:pt>
                <c:pt idx="6893">
                  <c:v>-220</c:v>
                </c:pt>
                <c:pt idx="6894">
                  <c:v>612</c:v>
                </c:pt>
                <c:pt idx="6895">
                  <c:v>-431</c:v>
                </c:pt>
                <c:pt idx="6896">
                  <c:v>1057</c:v>
                </c:pt>
                <c:pt idx="6897">
                  <c:v>-233</c:v>
                </c:pt>
                <c:pt idx="6898">
                  <c:v>862</c:v>
                </c:pt>
                <c:pt idx="6899">
                  <c:v>-1057</c:v>
                </c:pt>
                <c:pt idx="6900">
                  <c:v>755</c:v>
                </c:pt>
                <c:pt idx="6901">
                  <c:v>-544</c:v>
                </c:pt>
                <c:pt idx="6902">
                  <c:v>929</c:v>
                </c:pt>
                <c:pt idx="6903">
                  <c:v>247</c:v>
                </c:pt>
                <c:pt idx="6904">
                  <c:v>836</c:v>
                </c:pt>
                <c:pt idx="6905">
                  <c:v>-457</c:v>
                </c:pt>
                <c:pt idx="6906">
                  <c:v>555</c:v>
                </c:pt>
                <c:pt idx="6907">
                  <c:v>-1130</c:v>
                </c:pt>
                <c:pt idx="6908">
                  <c:v>765</c:v>
                </c:pt>
                <c:pt idx="6909">
                  <c:v>-1120</c:v>
                </c:pt>
                <c:pt idx="6910">
                  <c:v>1030</c:v>
                </c:pt>
                <c:pt idx="6911">
                  <c:v>-733</c:v>
                </c:pt>
                <c:pt idx="6912">
                  <c:v>1001</c:v>
                </c:pt>
                <c:pt idx="6913">
                  <c:v>-377</c:v>
                </c:pt>
                <c:pt idx="6914">
                  <c:v>661</c:v>
                </c:pt>
                <c:pt idx="6915">
                  <c:v>-580</c:v>
                </c:pt>
                <c:pt idx="6916">
                  <c:v>942</c:v>
                </c:pt>
                <c:pt idx="6917">
                  <c:v>-1122</c:v>
                </c:pt>
                <c:pt idx="6918">
                  <c:v>842</c:v>
                </c:pt>
                <c:pt idx="6919">
                  <c:v>-207</c:v>
                </c:pt>
                <c:pt idx="6920">
                  <c:v>850</c:v>
                </c:pt>
                <c:pt idx="6921">
                  <c:v>-165</c:v>
                </c:pt>
                <c:pt idx="6922">
                  <c:v>1097</c:v>
                </c:pt>
                <c:pt idx="6923">
                  <c:v>-423</c:v>
                </c:pt>
                <c:pt idx="6924">
                  <c:v>936</c:v>
                </c:pt>
                <c:pt idx="6925">
                  <c:v>-1652</c:v>
                </c:pt>
                <c:pt idx="6926">
                  <c:v>773</c:v>
                </c:pt>
                <c:pt idx="6927">
                  <c:v>-1063</c:v>
                </c:pt>
                <c:pt idx="6928">
                  <c:v>572</c:v>
                </c:pt>
                <c:pt idx="6929">
                  <c:v>-504</c:v>
                </c:pt>
                <c:pt idx="6930">
                  <c:v>959</c:v>
                </c:pt>
                <c:pt idx="6931">
                  <c:v>-36</c:v>
                </c:pt>
                <c:pt idx="6932">
                  <c:v>954</c:v>
                </c:pt>
                <c:pt idx="6933">
                  <c:v>-906</c:v>
                </c:pt>
                <c:pt idx="6934">
                  <c:v>972</c:v>
                </c:pt>
                <c:pt idx="6935">
                  <c:v>-369</c:v>
                </c:pt>
                <c:pt idx="6936">
                  <c:v>1127</c:v>
                </c:pt>
                <c:pt idx="6937">
                  <c:v>435</c:v>
                </c:pt>
                <c:pt idx="6938">
                  <c:v>1256</c:v>
                </c:pt>
                <c:pt idx="6939">
                  <c:v>3051</c:v>
                </c:pt>
                <c:pt idx="6940">
                  <c:v>945</c:v>
                </c:pt>
                <c:pt idx="6941">
                  <c:v>339</c:v>
                </c:pt>
                <c:pt idx="6942">
                  <c:v>1106</c:v>
                </c:pt>
                <c:pt idx="6943">
                  <c:v>688</c:v>
                </c:pt>
                <c:pt idx="6944">
                  <c:v>1429</c:v>
                </c:pt>
                <c:pt idx="6945">
                  <c:v>5983</c:v>
                </c:pt>
                <c:pt idx="6946">
                  <c:v>1057</c:v>
                </c:pt>
                <c:pt idx="6947">
                  <c:v>2844</c:v>
                </c:pt>
                <c:pt idx="6948">
                  <c:v>836</c:v>
                </c:pt>
                <c:pt idx="6949">
                  <c:v>-1519</c:v>
                </c:pt>
                <c:pt idx="6950">
                  <c:v>519</c:v>
                </c:pt>
                <c:pt idx="6951">
                  <c:v>-1667</c:v>
                </c:pt>
                <c:pt idx="6952">
                  <c:v>1016</c:v>
                </c:pt>
                <c:pt idx="6953">
                  <c:v>-449</c:v>
                </c:pt>
                <c:pt idx="6954">
                  <c:v>982</c:v>
                </c:pt>
                <c:pt idx="6955">
                  <c:v>-472</c:v>
                </c:pt>
                <c:pt idx="6956">
                  <c:v>874</c:v>
                </c:pt>
                <c:pt idx="6957">
                  <c:v>-533</c:v>
                </c:pt>
                <c:pt idx="6958">
                  <c:v>867</c:v>
                </c:pt>
                <c:pt idx="6959">
                  <c:v>327</c:v>
                </c:pt>
                <c:pt idx="6960">
                  <c:v>863</c:v>
                </c:pt>
                <c:pt idx="6961">
                  <c:v>374</c:v>
                </c:pt>
                <c:pt idx="6962">
                  <c:v>555</c:v>
                </c:pt>
                <c:pt idx="6963">
                  <c:v>83</c:v>
                </c:pt>
                <c:pt idx="6964">
                  <c:v>810</c:v>
                </c:pt>
                <c:pt idx="6965">
                  <c:v>637</c:v>
                </c:pt>
                <c:pt idx="6966">
                  <c:v>695</c:v>
                </c:pt>
                <c:pt idx="6967">
                  <c:v>681</c:v>
                </c:pt>
                <c:pt idx="6968">
                  <c:v>544</c:v>
                </c:pt>
                <c:pt idx="6969">
                  <c:v>338</c:v>
                </c:pt>
                <c:pt idx="6970">
                  <c:v>603</c:v>
                </c:pt>
                <c:pt idx="6971">
                  <c:v>-528</c:v>
                </c:pt>
                <c:pt idx="6972">
                  <c:v>639</c:v>
                </c:pt>
                <c:pt idx="6973">
                  <c:v>-578</c:v>
                </c:pt>
                <c:pt idx="6974">
                  <c:v>580</c:v>
                </c:pt>
                <c:pt idx="6975">
                  <c:v>-766</c:v>
                </c:pt>
                <c:pt idx="6976">
                  <c:v>654</c:v>
                </c:pt>
                <c:pt idx="6977">
                  <c:v>358</c:v>
                </c:pt>
                <c:pt idx="6978">
                  <c:v>596</c:v>
                </c:pt>
                <c:pt idx="6979">
                  <c:v>347</c:v>
                </c:pt>
                <c:pt idx="6980">
                  <c:v>593</c:v>
                </c:pt>
                <c:pt idx="6981">
                  <c:v>-11</c:v>
                </c:pt>
                <c:pt idx="6982">
                  <c:v>699</c:v>
                </c:pt>
                <c:pt idx="6983">
                  <c:v>719</c:v>
                </c:pt>
                <c:pt idx="6984">
                  <c:v>713</c:v>
                </c:pt>
                <c:pt idx="6985">
                  <c:v>231</c:v>
                </c:pt>
                <c:pt idx="6986">
                  <c:v>376</c:v>
                </c:pt>
                <c:pt idx="6987">
                  <c:v>312</c:v>
                </c:pt>
                <c:pt idx="6988">
                  <c:v>750</c:v>
                </c:pt>
                <c:pt idx="6989">
                  <c:v>501</c:v>
                </c:pt>
                <c:pt idx="6990">
                  <c:v>527</c:v>
                </c:pt>
                <c:pt idx="6991">
                  <c:v>-35</c:v>
                </c:pt>
                <c:pt idx="6992">
                  <c:v>576</c:v>
                </c:pt>
                <c:pt idx="6993">
                  <c:v>314</c:v>
                </c:pt>
                <c:pt idx="6994">
                  <c:v>702</c:v>
                </c:pt>
                <c:pt idx="6995">
                  <c:v>581</c:v>
                </c:pt>
                <c:pt idx="6996">
                  <c:v>395</c:v>
                </c:pt>
                <c:pt idx="6997">
                  <c:v>-68</c:v>
                </c:pt>
                <c:pt idx="6998">
                  <c:v>491</c:v>
                </c:pt>
                <c:pt idx="6999">
                  <c:v>457</c:v>
                </c:pt>
                <c:pt idx="7000">
                  <c:v>383</c:v>
                </c:pt>
                <c:pt idx="7001">
                  <c:v>360</c:v>
                </c:pt>
                <c:pt idx="7002">
                  <c:v>357</c:v>
                </c:pt>
                <c:pt idx="7003">
                  <c:v>1316</c:v>
                </c:pt>
                <c:pt idx="7004">
                  <c:v>525</c:v>
                </c:pt>
                <c:pt idx="7005">
                  <c:v>-381</c:v>
                </c:pt>
                <c:pt idx="7006">
                  <c:v>1275</c:v>
                </c:pt>
                <c:pt idx="7007">
                  <c:v>4632</c:v>
                </c:pt>
                <c:pt idx="7008">
                  <c:v>1229</c:v>
                </c:pt>
                <c:pt idx="7009">
                  <c:v>8237</c:v>
                </c:pt>
                <c:pt idx="7010">
                  <c:v>371</c:v>
                </c:pt>
                <c:pt idx="7011">
                  <c:v>2612</c:v>
                </c:pt>
                <c:pt idx="7012">
                  <c:v>342</c:v>
                </c:pt>
                <c:pt idx="7013">
                  <c:v>1278</c:v>
                </c:pt>
                <c:pt idx="7014">
                  <c:v>862</c:v>
                </c:pt>
                <c:pt idx="7015">
                  <c:v>3750</c:v>
                </c:pt>
                <c:pt idx="7016">
                  <c:v>983</c:v>
                </c:pt>
                <c:pt idx="7017">
                  <c:v>4077</c:v>
                </c:pt>
                <c:pt idx="7018">
                  <c:v>1011</c:v>
                </c:pt>
                <c:pt idx="7019">
                  <c:v>4348</c:v>
                </c:pt>
                <c:pt idx="7020">
                  <c:v>873</c:v>
                </c:pt>
                <c:pt idx="7021">
                  <c:v>4977</c:v>
                </c:pt>
                <c:pt idx="7022">
                  <c:v>450</c:v>
                </c:pt>
                <c:pt idx="7023">
                  <c:v>2581</c:v>
                </c:pt>
                <c:pt idx="7024">
                  <c:v>195</c:v>
                </c:pt>
                <c:pt idx="7025">
                  <c:v>1497</c:v>
                </c:pt>
                <c:pt idx="7026">
                  <c:v>346</c:v>
                </c:pt>
                <c:pt idx="7027">
                  <c:v>637</c:v>
                </c:pt>
                <c:pt idx="7028">
                  <c:v>167</c:v>
                </c:pt>
                <c:pt idx="7029">
                  <c:v>-18</c:v>
                </c:pt>
                <c:pt idx="7030">
                  <c:v>-54</c:v>
                </c:pt>
                <c:pt idx="7031">
                  <c:v>-1247</c:v>
                </c:pt>
                <c:pt idx="7032">
                  <c:v>-173</c:v>
                </c:pt>
                <c:pt idx="7033">
                  <c:v>-1318</c:v>
                </c:pt>
                <c:pt idx="7034">
                  <c:v>172</c:v>
                </c:pt>
                <c:pt idx="7035">
                  <c:v>777</c:v>
                </c:pt>
                <c:pt idx="7036">
                  <c:v>394</c:v>
                </c:pt>
                <c:pt idx="7037">
                  <c:v>780</c:v>
                </c:pt>
                <c:pt idx="7038">
                  <c:v>106</c:v>
                </c:pt>
                <c:pt idx="7039">
                  <c:v>-639</c:v>
                </c:pt>
                <c:pt idx="7040">
                  <c:v>61</c:v>
                </c:pt>
                <c:pt idx="7041">
                  <c:v>-78</c:v>
                </c:pt>
                <c:pt idx="7042">
                  <c:v>-274</c:v>
                </c:pt>
                <c:pt idx="7043">
                  <c:v>-1389</c:v>
                </c:pt>
                <c:pt idx="7044">
                  <c:v>1</c:v>
                </c:pt>
                <c:pt idx="7045">
                  <c:v>-1086</c:v>
                </c:pt>
                <c:pt idx="7046">
                  <c:v>-177</c:v>
                </c:pt>
                <c:pt idx="7047">
                  <c:v>-365</c:v>
                </c:pt>
                <c:pt idx="7048">
                  <c:v>-242</c:v>
                </c:pt>
                <c:pt idx="7049">
                  <c:v>-484</c:v>
                </c:pt>
                <c:pt idx="7050">
                  <c:v>-160</c:v>
                </c:pt>
                <c:pt idx="7051">
                  <c:v>13</c:v>
                </c:pt>
                <c:pt idx="7052">
                  <c:v>150</c:v>
                </c:pt>
                <c:pt idx="7053">
                  <c:v>-359</c:v>
                </c:pt>
                <c:pt idx="7054">
                  <c:v>-376</c:v>
                </c:pt>
                <c:pt idx="7055">
                  <c:v>-429</c:v>
                </c:pt>
                <c:pt idx="7056">
                  <c:v>-65</c:v>
                </c:pt>
                <c:pt idx="7057">
                  <c:v>-496</c:v>
                </c:pt>
                <c:pt idx="7058">
                  <c:v>-194</c:v>
                </c:pt>
                <c:pt idx="7059">
                  <c:v>-579</c:v>
                </c:pt>
                <c:pt idx="7060">
                  <c:v>-128</c:v>
                </c:pt>
                <c:pt idx="7061">
                  <c:v>-516</c:v>
                </c:pt>
                <c:pt idx="7062">
                  <c:v>-18</c:v>
                </c:pt>
                <c:pt idx="7063">
                  <c:v>-1149</c:v>
                </c:pt>
                <c:pt idx="7064">
                  <c:v>57</c:v>
                </c:pt>
                <c:pt idx="7065">
                  <c:v>-1724</c:v>
                </c:pt>
                <c:pt idx="7066">
                  <c:v>135</c:v>
                </c:pt>
                <c:pt idx="7067">
                  <c:v>-1432</c:v>
                </c:pt>
                <c:pt idx="7068">
                  <c:v>120</c:v>
                </c:pt>
                <c:pt idx="7069">
                  <c:v>-1073</c:v>
                </c:pt>
                <c:pt idx="7070">
                  <c:v>163</c:v>
                </c:pt>
                <c:pt idx="7071">
                  <c:v>-488</c:v>
                </c:pt>
                <c:pt idx="7072">
                  <c:v>-130</c:v>
                </c:pt>
                <c:pt idx="7073">
                  <c:v>-886</c:v>
                </c:pt>
                <c:pt idx="7074">
                  <c:v>273</c:v>
                </c:pt>
                <c:pt idx="7075">
                  <c:v>-140</c:v>
                </c:pt>
                <c:pt idx="7076">
                  <c:v>58</c:v>
                </c:pt>
                <c:pt idx="7077">
                  <c:v>-2185</c:v>
                </c:pt>
                <c:pt idx="7078">
                  <c:v>-6</c:v>
                </c:pt>
                <c:pt idx="7079">
                  <c:v>-281</c:v>
                </c:pt>
                <c:pt idx="7080">
                  <c:v>26</c:v>
                </c:pt>
                <c:pt idx="7081">
                  <c:v>-647</c:v>
                </c:pt>
                <c:pt idx="7082">
                  <c:v>110</c:v>
                </c:pt>
                <c:pt idx="7083">
                  <c:v>-877</c:v>
                </c:pt>
                <c:pt idx="7084">
                  <c:v>-80</c:v>
                </c:pt>
                <c:pt idx="7085">
                  <c:v>-1072</c:v>
                </c:pt>
                <c:pt idx="7086">
                  <c:v>51</c:v>
                </c:pt>
                <c:pt idx="7087">
                  <c:v>-806</c:v>
                </c:pt>
                <c:pt idx="7088">
                  <c:v>-24</c:v>
                </c:pt>
                <c:pt idx="7089">
                  <c:v>-1558</c:v>
                </c:pt>
                <c:pt idx="7090">
                  <c:v>-41</c:v>
                </c:pt>
                <c:pt idx="7091">
                  <c:v>-1028</c:v>
                </c:pt>
                <c:pt idx="7092">
                  <c:v>98</c:v>
                </c:pt>
                <c:pt idx="7093">
                  <c:v>-343</c:v>
                </c:pt>
                <c:pt idx="7094">
                  <c:v>-92</c:v>
                </c:pt>
                <c:pt idx="7095">
                  <c:v>-625</c:v>
                </c:pt>
                <c:pt idx="7096">
                  <c:v>103</c:v>
                </c:pt>
                <c:pt idx="7097">
                  <c:v>345</c:v>
                </c:pt>
                <c:pt idx="7098">
                  <c:v>127</c:v>
                </c:pt>
                <c:pt idx="7099">
                  <c:v>-124</c:v>
                </c:pt>
                <c:pt idx="7100">
                  <c:v>96</c:v>
                </c:pt>
                <c:pt idx="7101">
                  <c:v>-1339</c:v>
                </c:pt>
                <c:pt idx="7102">
                  <c:v>-139</c:v>
                </c:pt>
                <c:pt idx="7103">
                  <c:v>-1285</c:v>
                </c:pt>
                <c:pt idx="7104">
                  <c:v>38</c:v>
                </c:pt>
                <c:pt idx="7105">
                  <c:v>-769</c:v>
                </c:pt>
                <c:pt idx="7106">
                  <c:v>35</c:v>
                </c:pt>
                <c:pt idx="7107">
                  <c:v>-715</c:v>
                </c:pt>
                <c:pt idx="7108">
                  <c:v>112</c:v>
                </c:pt>
                <c:pt idx="7109">
                  <c:v>729</c:v>
                </c:pt>
                <c:pt idx="7110">
                  <c:v>425</c:v>
                </c:pt>
                <c:pt idx="7111">
                  <c:v>505</c:v>
                </c:pt>
                <c:pt idx="7112">
                  <c:v>14</c:v>
                </c:pt>
                <c:pt idx="7113">
                  <c:v>-1039</c:v>
                </c:pt>
                <c:pt idx="7114">
                  <c:v>64</c:v>
                </c:pt>
                <c:pt idx="7115">
                  <c:v>985</c:v>
                </c:pt>
                <c:pt idx="7116">
                  <c:v>109</c:v>
                </c:pt>
                <c:pt idx="7117">
                  <c:v>1631</c:v>
                </c:pt>
                <c:pt idx="7118">
                  <c:v>278</c:v>
                </c:pt>
                <c:pt idx="7119">
                  <c:v>-246</c:v>
                </c:pt>
                <c:pt idx="7120">
                  <c:v>875</c:v>
                </c:pt>
                <c:pt idx="7121">
                  <c:v>2679</c:v>
                </c:pt>
                <c:pt idx="7122">
                  <c:v>656</c:v>
                </c:pt>
                <c:pt idx="7123">
                  <c:v>1276</c:v>
                </c:pt>
                <c:pt idx="7124">
                  <c:v>282</c:v>
                </c:pt>
                <c:pt idx="7125">
                  <c:v>-1948</c:v>
                </c:pt>
                <c:pt idx="7126">
                  <c:v>591</c:v>
                </c:pt>
                <c:pt idx="7127">
                  <c:v>369</c:v>
                </c:pt>
                <c:pt idx="7128">
                  <c:v>185</c:v>
                </c:pt>
                <c:pt idx="7129">
                  <c:v>-975</c:v>
                </c:pt>
                <c:pt idx="7130">
                  <c:v>698</c:v>
                </c:pt>
                <c:pt idx="7131">
                  <c:v>1929</c:v>
                </c:pt>
                <c:pt idx="7132">
                  <c:v>437</c:v>
                </c:pt>
                <c:pt idx="7133">
                  <c:v>1227</c:v>
                </c:pt>
                <c:pt idx="7134">
                  <c:v>623</c:v>
                </c:pt>
                <c:pt idx="7135">
                  <c:v>57</c:v>
                </c:pt>
                <c:pt idx="7136">
                  <c:v>527</c:v>
                </c:pt>
                <c:pt idx="7137">
                  <c:v>607</c:v>
                </c:pt>
                <c:pt idx="7138">
                  <c:v>303</c:v>
                </c:pt>
                <c:pt idx="7139">
                  <c:v>-261</c:v>
                </c:pt>
                <c:pt idx="7140">
                  <c:v>481</c:v>
                </c:pt>
                <c:pt idx="7141">
                  <c:v>1192</c:v>
                </c:pt>
                <c:pt idx="7142">
                  <c:v>223</c:v>
                </c:pt>
                <c:pt idx="7143">
                  <c:v>761</c:v>
                </c:pt>
                <c:pt idx="7144">
                  <c:v>95</c:v>
                </c:pt>
                <c:pt idx="7145">
                  <c:v>687</c:v>
                </c:pt>
                <c:pt idx="7146">
                  <c:v>353</c:v>
                </c:pt>
                <c:pt idx="7147">
                  <c:v>742</c:v>
                </c:pt>
                <c:pt idx="7148">
                  <c:v>400</c:v>
                </c:pt>
                <c:pt idx="7149">
                  <c:v>702</c:v>
                </c:pt>
                <c:pt idx="7150">
                  <c:v>350</c:v>
                </c:pt>
                <c:pt idx="7151">
                  <c:v>346</c:v>
                </c:pt>
                <c:pt idx="7152">
                  <c:v>338</c:v>
                </c:pt>
                <c:pt idx="7153">
                  <c:v>660</c:v>
                </c:pt>
                <c:pt idx="7154">
                  <c:v>201</c:v>
                </c:pt>
                <c:pt idx="7155">
                  <c:v>791</c:v>
                </c:pt>
                <c:pt idx="7156">
                  <c:v>134</c:v>
                </c:pt>
                <c:pt idx="7157">
                  <c:v>457</c:v>
                </c:pt>
                <c:pt idx="7158">
                  <c:v>-52</c:v>
                </c:pt>
                <c:pt idx="7159">
                  <c:v>115</c:v>
                </c:pt>
                <c:pt idx="7160">
                  <c:v>-51</c:v>
                </c:pt>
                <c:pt idx="7161">
                  <c:v>-690</c:v>
                </c:pt>
                <c:pt idx="7162">
                  <c:v>-274</c:v>
                </c:pt>
                <c:pt idx="7163">
                  <c:v>-258</c:v>
                </c:pt>
                <c:pt idx="7164">
                  <c:v>-241</c:v>
                </c:pt>
                <c:pt idx="7165">
                  <c:v>-330</c:v>
                </c:pt>
                <c:pt idx="7166">
                  <c:v>-89</c:v>
                </c:pt>
                <c:pt idx="7167">
                  <c:v>221</c:v>
                </c:pt>
                <c:pt idx="7168">
                  <c:v>-8</c:v>
                </c:pt>
                <c:pt idx="7169">
                  <c:v>357</c:v>
                </c:pt>
                <c:pt idx="7170">
                  <c:v>66</c:v>
                </c:pt>
                <c:pt idx="7171">
                  <c:v>-56</c:v>
                </c:pt>
                <c:pt idx="7172">
                  <c:v>154</c:v>
                </c:pt>
                <c:pt idx="7173">
                  <c:v>41</c:v>
                </c:pt>
                <c:pt idx="7174">
                  <c:v>301</c:v>
                </c:pt>
                <c:pt idx="7175">
                  <c:v>960</c:v>
                </c:pt>
                <c:pt idx="7176">
                  <c:v>244</c:v>
                </c:pt>
                <c:pt idx="7177">
                  <c:v>728</c:v>
                </c:pt>
                <c:pt idx="7178">
                  <c:v>185</c:v>
                </c:pt>
                <c:pt idx="7179">
                  <c:v>-218</c:v>
                </c:pt>
                <c:pt idx="7180">
                  <c:v>-206</c:v>
                </c:pt>
                <c:pt idx="7181">
                  <c:v>490</c:v>
                </c:pt>
                <c:pt idx="7182">
                  <c:v>434</c:v>
                </c:pt>
                <c:pt idx="7183">
                  <c:v>-336</c:v>
                </c:pt>
                <c:pt idx="7184">
                  <c:v>22</c:v>
                </c:pt>
                <c:pt idx="7185">
                  <c:v>207</c:v>
                </c:pt>
                <c:pt idx="7186">
                  <c:v>-51</c:v>
                </c:pt>
                <c:pt idx="7187">
                  <c:v>-327</c:v>
                </c:pt>
                <c:pt idx="7188">
                  <c:v>-39</c:v>
                </c:pt>
                <c:pt idx="7189">
                  <c:v>-94</c:v>
                </c:pt>
                <c:pt idx="7190">
                  <c:v>-246</c:v>
                </c:pt>
                <c:pt idx="7191">
                  <c:v>-124</c:v>
                </c:pt>
                <c:pt idx="7192">
                  <c:v>-18</c:v>
                </c:pt>
                <c:pt idx="7193">
                  <c:v>-292</c:v>
                </c:pt>
                <c:pt idx="7194">
                  <c:v>-208</c:v>
                </c:pt>
                <c:pt idx="7195">
                  <c:v>-1034</c:v>
                </c:pt>
                <c:pt idx="7196">
                  <c:v>-200</c:v>
                </c:pt>
                <c:pt idx="7197">
                  <c:v>-72</c:v>
                </c:pt>
                <c:pt idx="7198">
                  <c:v>-60</c:v>
                </c:pt>
                <c:pt idx="7199">
                  <c:v>-223</c:v>
                </c:pt>
                <c:pt idx="7200">
                  <c:v>32</c:v>
                </c:pt>
                <c:pt idx="7201">
                  <c:v>-208</c:v>
                </c:pt>
                <c:pt idx="7202">
                  <c:v>2</c:v>
                </c:pt>
                <c:pt idx="7203">
                  <c:v>-1317</c:v>
                </c:pt>
                <c:pt idx="7204">
                  <c:v>-209</c:v>
                </c:pt>
                <c:pt idx="7205">
                  <c:v>-702</c:v>
                </c:pt>
                <c:pt idx="7206">
                  <c:v>-143</c:v>
                </c:pt>
                <c:pt idx="7207">
                  <c:v>-234</c:v>
                </c:pt>
                <c:pt idx="7208">
                  <c:v>197</c:v>
                </c:pt>
                <c:pt idx="7209">
                  <c:v>-313</c:v>
                </c:pt>
                <c:pt idx="7210">
                  <c:v>-67</c:v>
                </c:pt>
                <c:pt idx="7211">
                  <c:v>-705</c:v>
                </c:pt>
                <c:pt idx="7212">
                  <c:v>-1</c:v>
                </c:pt>
                <c:pt idx="7213">
                  <c:v>-526</c:v>
                </c:pt>
                <c:pt idx="7214">
                  <c:v>48</c:v>
                </c:pt>
                <c:pt idx="7215">
                  <c:v>-44</c:v>
                </c:pt>
                <c:pt idx="7216">
                  <c:v>-16</c:v>
                </c:pt>
                <c:pt idx="7217">
                  <c:v>-423</c:v>
                </c:pt>
                <c:pt idx="7218">
                  <c:v>-21</c:v>
                </c:pt>
                <c:pt idx="7219">
                  <c:v>-1289</c:v>
                </c:pt>
                <c:pt idx="7220">
                  <c:v>-261</c:v>
                </c:pt>
                <c:pt idx="7221">
                  <c:v>-512</c:v>
                </c:pt>
                <c:pt idx="7222">
                  <c:v>104</c:v>
                </c:pt>
                <c:pt idx="7223">
                  <c:v>-916</c:v>
                </c:pt>
                <c:pt idx="7224">
                  <c:v>94</c:v>
                </c:pt>
                <c:pt idx="7225">
                  <c:v>-132</c:v>
                </c:pt>
                <c:pt idx="7226">
                  <c:v>374</c:v>
                </c:pt>
                <c:pt idx="7227">
                  <c:v>2004</c:v>
                </c:pt>
                <c:pt idx="7228">
                  <c:v>463</c:v>
                </c:pt>
                <c:pt idx="7229">
                  <c:v>450</c:v>
                </c:pt>
                <c:pt idx="7230">
                  <c:v>159</c:v>
                </c:pt>
                <c:pt idx="7231">
                  <c:v>-1434</c:v>
                </c:pt>
                <c:pt idx="7232">
                  <c:v>266</c:v>
                </c:pt>
                <c:pt idx="7233">
                  <c:v>-543</c:v>
                </c:pt>
                <c:pt idx="7234">
                  <c:v>178</c:v>
                </c:pt>
                <c:pt idx="7235">
                  <c:v>-469</c:v>
                </c:pt>
                <c:pt idx="7236">
                  <c:v>212</c:v>
                </c:pt>
                <c:pt idx="7237">
                  <c:v>41</c:v>
                </c:pt>
                <c:pt idx="7238">
                  <c:v>-192</c:v>
                </c:pt>
                <c:pt idx="7239">
                  <c:v>-43</c:v>
                </c:pt>
                <c:pt idx="7240">
                  <c:v>200</c:v>
                </c:pt>
                <c:pt idx="7241">
                  <c:v>-184</c:v>
                </c:pt>
                <c:pt idx="7242">
                  <c:v>40</c:v>
                </c:pt>
                <c:pt idx="7243">
                  <c:v>-897</c:v>
                </c:pt>
                <c:pt idx="7244">
                  <c:v>387</c:v>
                </c:pt>
                <c:pt idx="7245">
                  <c:v>-502</c:v>
                </c:pt>
                <c:pt idx="7246">
                  <c:v>481</c:v>
                </c:pt>
                <c:pt idx="7247">
                  <c:v>254</c:v>
                </c:pt>
                <c:pt idx="7248">
                  <c:v>310</c:v>
                </c:pt>
                <c:pt idx="7249">
                  <c:v>-68</c:v>
                </c:pt>
                <c:pt idx="7250">
                  <c:v>107</c:v>
                </c:pt>
                <c:pt idx="7251">
                  <c:v>-535</c:v>
                </c:pt>
                <c:pt idx="7252">
                  <c:v>278</c:v>
                </c:pt>
                <c:pt idx="7253">
                  <c:v>-296</c:v>
                </c:pt>
                <c:pt idx="7254">
                  <c:v>116</c:v>
                </c:pt>
                <c:pt idx="7255">
                  <c:v>-35</c:v>
                </c:pt>
                <c:pt idx="7256">
                  <c:v>-75</c:v>
                </c:pt>
                <c:pt idx="7257">
                  <c:v>-1010</c:v>
                </c:pt>
                <c:pt idx="7258">
                  <c:v>254</c:v>
                </c:pt>
                <c:pt idx="7259">
                  <c:v>-1058</c:v>
                </c:pt>
                <c:pt idx="7260">
                  <c:v>259</c:v>
                </c:pt>
                <c:pt idx="7261">
                  <c:v>-1469</c:v>
                </c:pt>
                <c:pt idx="7262">
                  <c:v>581</c:v>
                </c:pt>
                <c:pt idx="7263">
                  <c:v>-1214</c:v>
                </c:pt>
                <c:pt idx="7264">
                  <c:v>288</c:v>
                </c:pt>
                <c:pt idx="7265">
                  <c:v>-1374</c:v>
                </c:pt>
                <c:pt idx="7266">
                  <c:v>450</c:v>
                </c:pt>
                <c:pt idx="7267">
                  <c:v>-602</c:v>
                </c:pt>
                <c:pt idx="7268">
                  <c:v>8</c:v>
                </c:pt>
                <c:pt idx="7269">
                  <c:v>-347</c:v>
                </c:pt>
                <c:pt idx="7270">
                  <c:v>513</c:v>
                </c:pt>
                <c:pt idx="7271">
                  <c:v>-543</c:v>
                </c:pt>
                <c:pt idx="7272">
                  <c:v>534</c:v>
                </c:pt>
                <c:pt idx="7273">
                  <c:v>-1611</c:v>
                </c:pt>
                <c:pt idx="7274">
                  <c:v>323</c:v>
                </c:pt>
                <c:pt idx="7275">
                  <c:v>-230</c:v>
                </c:pt>
                <c:pt idx="7276">
                  <c:v>586</c:v>
                </c:pt>
                <c:pt idx="7277">
                  <c:v>-477</c:v>
                </c:pt>
                <c:pt idx="7278">
                  <c:v>508</c:v>
                </c:pt>
                <c:pt idx="7279">
                  <c:v>-305</c:v>
                </c:pt>
                <c:pt idx="7280">
                  <c:v>439</c:v>
                </c:pt>
                <c:pt idx="7281">
                  <c:v>-1560</c:v>
                </c:pt>
                <c:pt idx="7282">
                  <c:v>174</c:v>
                </c:pt>
                <c:pt idx="7283">
                  <c:v>-262</c:v>
                </c:pt>
                <c:pt idx="7284">
                  <c:v>440</c:v>
                </c:pt>
                <c:pt idx="7285">
                  <c:v>57</c:v>
                </c:pt>
                <c:pt idx="7286">
                  <c:v>513</c:v>
                </c:pt>
                <c:pt idx="7287">
                  <c:v>497</c:v>
                </c:pt>
                <c:pt idx="7288">
                  <c:v>627</c:v>
                </c:pt>
                <c:pt idx="7289">
                  <c:v>221</c:v>
                </c:pt>
                <c:pt idx="7290">
                  <c:v>403</c:v>
                </c:pt>
                <c:pt idx="7291">
                  <c:v>282</c:v>
                </c:pt>
                <c:pt idx="7292">
                  <c:v>335</c:v>
                </c:pt>
                <c:pt idx="7293">
                  <c:v>309</c:v>
                </c:pt>
                <c:pt idx="7294">
                  <c:v>418</c:v>
                </c:pt>
                <c:pt idx="7295">
                  <c:v>476</c:v>
                </c:pt>
                <c:pt idx="7296">
                  <c:v>548</c:v>
                </c:pt>
                <c:pt idx="7297">
                  <c:v>293</c:v>
                </c:pt>
                <c:pt idx="7298">
                  <c:v>682</c:v>
                </c:pt>
                <c:pt idx="7299">
                  <c:v>-120</c:v>
                </c:pt>
                <c:pt idx="7300">
                  <c:v>402</c:v>
                </c:pt>
                <c:pt idx="7301">
                  <c:v>0</c:v>
                </c:pt>
                <c:pt idx="7302">
                  <c:v>363</c:v>
                </c:pt>
                <c:pt idx="7303">
                  <c:v>1516</c:v>
                </c:pt>
                <c:pt idx="7304">
                  <c:v>613</c:v>
                </c:pt>
                <c:pt idx="7305">
                  <c:v>2003</c:v>
                </c:pt>
                <c:pt idx="7306">
                  <c:v>353</c:v>
                </c:pt>
                <c:pt idx="7307">
                  <c:v>2123</c:v>
                </c:pt>
                <c:pt idx="7308">
                  <c:v>1126</c:v>
                </c:pt>
                <c:pt idx="7309">
                  <c:v>7193</c:v>
                </c:pt>
                <c:pt idx="7310">
                  <c:v>1157</c:v>
                </c:pt>
                <c:pt idx="7311">
                  <c:v>5355</c:v>
                </c:pt>
                <c:pt idx="7312">
                  <c:v>611</c:v>
                </c:pt>
                <c:pt idx="7313">
                  <c:v>3199</c:v>
                </c:pt>
                <c:pt idx="7314">
                  <c:v>788</c:v>
                </c:pt>
                <c:pt idx="7315">
                  <c:v>5998</c:v>
                </c:pt>
                <c:pt idx="7316">
                  <c:v>842</c:v>
                </c:pt>
                <c:pt idx="7317">
                  <c:v>5896</c:v>
                </c:pt>
                <c:pt idx="7318">
                  <c:v>357</c:v>
                </c:pt>
                <c:pt idx="7319">
                  <c:v>2638</c:v>
                </c:pt>
                <c:pt idx="7320">
                  <c:v>-99</c:v>
                </c:pt>
                <c:pt idx="7321">
                  <c:v>-3552</c:v>
                </c:pt>
                <c:pt idx="7322">
                  <c:v>-481</c:v>
                </c:pt>
                <c:pt idx="7323">
                  <c:v>-7114</c:v>
                </c:pt>
                <c:pt idx="7324">
                  <c:v>-517</c:v>
                </c:pt>
                <c:pt idx="7325">
                  <c:v>-7155</c:v>
                </c:pt>
                <c:pt idx="7326">
                  <c:v>-67</c:v>
                </c:pt>
                <c:pt idx="7327">
                  <c:v>-7237</c:v>
                </c:pt>
                <c:pt idx="7328">
                  <c:v>-116</c:v>
                </c:pt>
                <c:pt idx="7329">
                  <c:v>-3658</c:v>
                </c:pt>
                <c:pt idx="7330">
                  <c:v>137</c:v>
                </c:pt>
                <c:pt idx="7331">
                  <c:v>-3251</c:v>
                </c:pt>
                <c:pt idx="7332">
                  <c:v>299</c:v>
                </c:pt>
                <c:pt idx="7333">
                  <c:v>-2026</c:v>
                </c:pt>
                <c:pt idx="7334">
                  <c:v>452</c:v>
                </c:pt>
                <c:pt idx="7335">
                  <c:v>-986</c:v>
                </c:pt>
                <c:pt idx="7336">
                  <c:v>644</c:v>
                </c:pt>
                <c:pt idx="7337">
                  <c:v>228</c:v>
                </c:pt>
                <c:pt idx="7338">
                  <c:v>817</c:v>
                </c:pt>
                <c:pt idx="7339">
                  <c:v>1535</c:v>
                </c:pt>
                <c:pt idx="7340">
                  <c:v>1069</c:v>
                </c:pt>
                <c:pt idx="7341">
                  <c:v>333</c:v>
                </c:pt>
                <c:pt idx="7342">
                  <c:v>1156</c:v>
                </c:pt>
                <c:pt idx="7343">
                  <c:v>1491</c:v>
                </c:pt>
                <c:pt idx="7344">
                  <c:v>1027</c:v>
                </c:pt>
                <c:pt idx="7345">
                  <c:v>2087</c:v>
                </c:pt>
                <c:pt idx="7346">
                  <c:v>1272</c:v>
                </c:pt>
                <c:pt idx="7347">
                  <c:v>2763</c:v>
                </c:pt>
                <c:pt idx="7348">
                  <c:v>1323</c:v>
                </c:pt>
                <c:pt idx="7349">
                  <c:v>2813</c:v>
                </c:pt>
                <c:pt idx="7350">
                  <c:v>1039</c:v>
                </c:pt>
                <c:pt idx="7351">
                  <c:v>1992</c:v>
                </c:pt>
                <c:pt idx="7352">
                  <c:v>1554</c:v>
                </c:pt>
                <c:pt idx="7353">
                  <c:v>1952</c:v>
                </c:pt>
                <c:pt idx="7354">
                  <c:v>1152</c:v>
                </c:pt>
                <c:pt idx="7355">
                  <c:v>1467</c:v>
                </c:pt>
                <c:pt idx="7356">
                  <c:v>1313</c:v>
                </c:pt>
                <c:pt idx="7357">
                  <c:v>1672</c:v>
                </c:pt>
                <c:pt idx="7358">
                  <c:v>1440</c:v>
                </c:pt>
                <c:pt idx="7359">
                  <c:v>2044</c:v>
                </c:pt>
                <c:pt idx="7360">
                  <c:v>1673</c:v>
                </c:pt>
                <c:pt idx="7361">
                  <c:v>1852</c:v>
                </c:pt>
                <c:pt idx="7362">
                  <c:v>1599</c:v>
                </c:pt>
                <c:pt idx="7363">
                  <c:v>3146</c:v>
                </c:pt>
                <c:pt idx="7364">
                  <c:v>2006</c:v>
                </c:pt>
                <c:pt idx="7365">
                  <c:v>2553</c:v>
                </c:pt>
                <c:pt idx="7366">
                  <c:v>1277</c:v>
                </c:pt>
                <c:pt idx="7367">
                  <c:v>1191</c:v>
                </c:pt>
                <c:pt idx="7368">
                  <c:v>1710</c:v>
                </c:pt>
                <c:pt idx="7369">
                  <c:v>1669</c:v>
                </c:pt>
                <c:pt idx="7370">
                  <c:v>1606</c:v>
                </c:pt>
                <c:pt idx="7371">
                  <c:v>1298</c:v>
                </c:pt>
                <c:pt idx="7372">
                  <c:v>1712</c:v>
                </c:pt>
                <c:pt idx="7373">
                  <c:v>3656</c:v>
                </c:pt>
                <c:pt idx="7374">
                  <c:v>1820</c:v>
                </c:pt>
                <c:pt idx="7375">
                  <c:v>2713</c:v>
                </c:pt>
                <c:pt idx="7376">
                  <c:v>1824</c:v>
                </c:pt>
                <c:pt idx="7377">
                  <c:v>2564</c:v>
                </c:pt>
                <c:pt idx="7378">
                  <c:v>1544</c:v>
                </c:pt>
                <c:pt idx="7379">
                  <c:v>1256</c:v>
                </c:pt>
                <c:pt idx="7380">
                  <c:v>1927</c:v>
                </c:pt>
                <c:pt idx="7381">
                  <c:v>2058</c:v>
                </c:pt>
                <c:pt idx="7382">
                  <c:v>1641</c:v>
                </c:pt>
                <c:pt idx="7383">
                  <c:v>2500</c:v>
                </c:pt>
                <c:pt idx="7384">
                  <c:v>1753</c:v>
                </c:pt>
                <c:pt idx="7385">
                  <c:v>2460</c:v>
                </c:pt>
                <c:pt idx="7386">
                  <c:v>2079</c:v>
                </c:pt>
                <c:pt idx="7387">
                  <c:v>3118</c:v>
                </c:pt>
                <c:pt idx="7388">
                  <c:v>2019</c:v>
                </c:pt>
                <c:pt idx="7389">
                  <c:v>2727</c:v>
                </c:pt>
                <c:pt idx="7390">
                  <c:v>1822</c:v>
                </c:pt>
                <c:pt idx="7391">
                  <c:v>3153</c:v>
                </c:pt>
                <c:pt idx="7392">
                  <c:v>2078</c:v>
                </c:pt>
                <c:pt idx="7393">
                  <c:v>5917</c:v>
                </c:pt>
                <c:pt idx="7394">
                  <c:v>2312</c:v>
                </c:pt>
                <c:pt idx="7395">
                  <c:v>4971</c:v>
                </c:pt>
                <c:pt idx="7396">
                  <c:v>2043</c:v>
                </c:pt>
                <c:pt idx="7397">
                  <c:v>5917</c:v>
                </c:pt>
                <c:pt idx="7398">
                  <c:v>2351</c:v>
                </c:pt>
                <c:pt idx="7399">
                  <c:v>4633</c:v>
                </c:pt>
                <c:pt idx="7400">
                  <c:v>2120</c:v>
                </c:pt>
                <c:pt idx="7401">
                  <c:v>4431</c:v>
                </c:pt>
                <c:pt idx="7402">
                  <c:v>2006</c:v>
                </c:pt>
                <c:pt idx="7403">
                  <c:v>4465</c:v>
                </c:pt>
                <c:pt idx="7404">
                  <c:v>1947</c:v>
                </c:pt>
                <c:pt idx="7405">
                  <c:v>5631</c:v>
                </c:pt>
                <c:pt idx="7406">
                  <c:v>1453</c:v>
                </c:pt>
                <c:pt idx="7407">
                  <c:v>288</c:v>
                </c:pt>
                <c:pt idx="7408">
                  <c:v>1819</c:v>
                </c:pt>
                <c:pt idx="7409">
                  <c:v>3263</c:v>
                </c:pt>
                <c:pt idx="7410">
                  <c:v>2046</c:v>
                </c:pt>
                <c:pt idx="7411">
                  <c:v>4834</c:v>
                </c:pt>
                <c:pt idx="7412">
                  <c:v>1877</c:v>
                </c:pt>
                <c:pt idx="7413">
                  <c:v>2623</c:v>
                </c:pt>
                <c:pt idx="7414">
                  <c:v>1538</c:v>
                </c:pt>
                <c:pt idx="7415">
                  <c:v>2503</c:v>
                </c:pt>
                <c:pt idx="7416">
                  <c:v>1551</c:v>
                </c:pt>
                <c:pt idx="7417">
                  <c:v>2329</c:v>
                </c:pt>
                <c:pt idx="7418">
                  <c:v>2007</c:v>
                </c:pt>
                <c:pt idx="7419">
                  <c:v>4106</c:v>
                </c:pt>
                <c:pt idx="7420">
                  <c:v>1950</c:v>
                </c:pt>
                <c:pt idx="7421">
                  <c:v>2558</c:v>
                </c:pt>
                <c:pt idx="7422">
                  <c:v>1518</c:v>
                </c:pt>
                <c:pt idx="7423">
                  <c:v>1793</c:v>
                </c:pt>
                <c:pt idx="7424">
                  <c:v>1484</c:v>
                </c:pt>
                <c:pt idx="7425">
                  <c:v>1181</c:v>
                </c:pt>
                <c:pt idx="7426">
                  <c:v>1749</c:v>
                </c:pt>
                <c:pt idx="7427">
                  <c:v>1295</c:v>
                </c:pt>
                <c:pt idx="7428">
                  <c:v>1348</c:v>
                </c:pt>
                <c:pt idx="7429">
                  <c:v>1740</c:v>
                </c:pt>
                <c:pt idx="7430">
                  <c:v>1624</c:v>
                </c:pt>
                <c:pt idx="7431">
                  <c:v>1364</c:v>
                </c:pt>
                <c:pt idx="7432">
                  <c:v>1506</c:v>
                </c:pt>
                <c:pt idx="7433">
                  <c:v>-176</c:v>
                </c:pt>
                <c:pt idx="7434">
                  <c:v>1452</c:v>
                </c:pt>
                <c:pt idx="7435">
                  <c:v>862</c:v>
                </c:pt>
                <c:pt idx="7436">
                  <c:v>1583</c:v>
                </c:pt>
                <c:pt idx="7437">
                  <c:v>51</c:v>
                </c:pt>
                <c:pt idx="7438">
                  <c:v>1146</c:v>
                </c:pt>
                <c:pt idx="7439">
                  <c:v>964</c:v>
                </c:pt>
                <c:pt idx="7440">
                  <c:v>1699</c:v>
                </c:pt>
                <c:pt idx="7441">
                  <c:v>322</c:v>
                </c:pt>
                <c:pt idx="7442">
                  <c:v>1485</c:v>
                </c:pt>
                <c:pt idx="7443">
                  <c:v>114</c:v>
                </c:pt>
                <c:pt idx="7444">
                  <c:v>1470</c:v>
                </c:pt>
                <c:pt idx="7445">
                  <c:v>263</c:v>
                </c:pt>
                <c:pt idx="7446">
                  <c:v>1352</c:v>
                </c:pt>
                <c:pt idx="7447">
                  <c:v>-91</c:v>
                </c:pt>
                <c:pt idx="7448">
                  <c:v>1541</c:v>
                </c:pt>
                <c:pt idx="7449">
                  <c:v>-2144</c:v>
                </c:pt>
                <c:pt idx="7450">
                  <c:v>1160</c:v>
                </c:pt>
                <c:pt idx="7451">
                  <c:v>-1732</c:v>
                </c:pt>
                <c:pt idx="7452">
                  <c:v>1260</c:v>
                </c:pt>
                <c:pt idx="7453">
                  <c:v>-1743</c:v>
                </c:pt>
                <c:pt idx="7454">
                  <c:v>1414</c:v>
                </c:pt>
                <c:pt idx="7455">
                  <c:v>-826</c:v>
                </c:pt>
                <c:pt idx="7456">
                  <c:v>1325</c:v>
                </c:pt>
                <c:pt idx="7457">
                  <c:v>-1404</c:v>
                </c:pt>
                <c:pt idx="7458">
                  <c:v>1366</c:v>
                </c:pt>
                <c:pt idx="7459">
                  <c:v>-540</c:v>
                </c:pt>
                <c:pt idx="7460">
                  <c:v>1499</c:v>
                </c:pt>
                <c:pt idx="7461">
                  <c:v>-541</c:v>
                </c:pt>
                <c:pt idx="7462">
                  <c:v>956</c:v>
                </c:pt>
                <c:pt idx="7463">
                  <c:v>-756</c:v>
                </c:pt>
                <c:pt idx="7464">
                  <c:v>1342</c:v>
                </c:pt>
                <c:pt idx="7465">
                  <c:v>-1391</c:v>
                </c:pt>
                <c:pt idx="7466">
                  <c:v>1502</c:v>
                </c:pt>
                <c:pt idx="7467">
                  <c:v>314</c:v>
                </c:pt>
                <c:pt idx="7468">
                  <c:v>1367</c:v>
                </c:pt>
                <c:pt idx="7469">
                  <c:v>-389</c:v>
                </c:pt>
                <c:pt idx="7470">
                  <c:v>1357</c:v>
                </c:pt>
                <c:pt idx="7471">
                  <c:v>130</c:v>
                </c:pt>
                <c:pt idx="7472">
                  <c:v>1663</c:v>
                </c:pt>
                <c:pt idx="7473">
                  <c:v>-611</c:v>
                </c:pt>
                <c:pt idx="7474">
                  <c:v>1464</c:v>
                </c:pt>
                <c:pt idx="7475">
                  <c:v>1394</c:v>
                </c:pt>
                <c:pt idx="7476">
                  <c:v>2290</c:v>
                </c:pt>
                <c:pt idx="7477">
                  <c:v>5887</c:v>
                </c:pt>
                <c:pt idx="7478">
                  <c:v>1781</c:v>
                </c:pt>
                <c:pt idx="7479">
                  <c:v>3494</c:v>
                </c:pt>
                <c:pt idx="7480">
                  <c:v>1160</c:v>
                </c:pt>
                <c:pt idx="7481">
                  <c:v>-2137</c:v>
                </c:pt>
                <c:pt idx="7482">
                  <c:v>1113</c:v>
                </c:pt>
                <c:pt idx="7483">
                  <c:v>-1786</c:v>
                </c:pt>
                <c:pt idx="7484">
                  <c:v>1360</c:v>
                </c:pt>
                <c:pt idx="7485">
                  <c:v>-1334</c:v>
                </c:pt>
                <c:pt idx="7486">
                  <c:v>1085</c:v>
                </c:pt>
                <c:pt idx="7487">
                  <c:v>-972</c:v>
                </c:pt>
                <c:pt idx="7488">
                  <c:v>973</c:v>
                </c:pt>
                <c:pt idx="7489">
                  <c:v>-1453</c:v>
                </c:pt>
                <c:pt idx="7490">
                  <c:v>1359</c:v>
                </c:pt>
                <c:pt idx="7491">
                  <c:v>-567</c:v>
                </c:pt>
                <c:pt idx="7492">
                  <c:v>1404</c:v>
                </c:pt>
                <c:pt idx="7493">
                  <c:v>-810</c:v>
                </c:pt>
                <c:pt idx="7494">
                  <c:v>1278</c:v>
                </c:pt>
                <c:pt idx="7495">
                  <c:v>119</c:v>
                </c:pt>
                <c:pt idx="7496">
                  <c:v>1129</c:v>
                </c:pt>
                <c:pt idx="7497">
                  <c:v>-128</c:v>
                </c:pt>
                <c:pt idx="7498">
                  <c:v>1007</c:v>
                </c:pt>
                <c:pt idx="7499">
                  <c:v>47</c:v>
                </c:pt>
                <c:pt idx="7500">
                  <c:v>-4</c:v>
                </c:pt>
                <c:pt idx="7501">
                  <c:v>-264</c:v>
                </c:pt>
                <c:pt idx="7502">
                  <c:v>30</c:v>
                </c:pt>
                <c:pt idx="7503">
                  <c:v>-905</c:v>
                </c:pt>
                <c:pt idx="7504">
                  <c:v>280</c:v>
                </c:pt>
                <c:pt idx="7505">
                  <c:v>-635</c:v>
                </c:pt>
                <c:pt idx="7506">
                  <c:v>100</c:v>
                </c:pt>
                <c:pt idx="7507">
                  <c:v>-212</c:v>
                </c:pt>
                <c:pt idx="7508">
                  <c:v>352</c:v>
                </c:pt>
                <c:pt idx="7509">
                  <c:v>-533</c:v>
                </c:pt>
                <c:pt idx="7510">
                  <c:v>238</c:v>
                </c:pt>
                <c:pt idx="7511">
                  <c:v>-569</c:v>
                </c:pt>
                <c:pt idx="7512">
                  <c:v>340</c:v>
                </c:pt>
                <c:pt idx="7513">
                  <c:v>-721</c:v>
                </c:pt>
                <c:pt idx="7514">
                  <c:v>251</c:v>
                </c:pt>
                <c:pt idx="7515">
                  <c:v>27</c:v>
                </c:pt>
                <c:pt idx="7516">
                  <c:v>121</c:v>
                </c:pt>
                <c:pt idx="7517">
                  <c:v>-807</c:v>
                </c:pt>
                <c:pt idx="7518">
                  <c:v>-24</c:v>
                </c:pt>
                <c:pt idx="7519">
                  <c:v>-1087</c:v>
                </c:pt>
                <c:pt idx="7520">
                  <c:v>204</c:v>
                </c:pt>
                <c:pt idx="7521">
                  <c:v>-1242</c:v>
                </c:pt>
                <c:pt idx="7522">
                  <c:v>211</c:v>
                </c:pt>
                <c:pt idx="7523">
                  <c:v>-1061</c:v>
                </c:pt>
                <c:pt idx="7524">
                  <c:v>127</c:v>
                </c:pt>
                <c:pt idx="7525">
                  <c:v>-758</c:v>
                </c:pt>
                <c:pt idx="7526">
                  <c:v>488</c:v>
                </c:pt>
                <c:pt idx="7527">
                  <c:v>628</c:v>
                </c:pt>
                <c:pt idx="7528">
                  <c:v>169</c:v>
                </c:pt>
                <c:pt idx="7529">
                  <c:v>12</c:v>
                </c:pt>
                <c:pt idx="7530">
                  <c:v>466</c:v>
                </c:pt>
                <c:pt idx="7531">
                  <c:v>-1127</c:v>
                </c:pt>
                <c:pt idx="7532">
                  <c:v>76</c:v>
                </c:pt>
                <c:pt idx="7533">
                  <c:v>-435</c:v>
                </c:pt>
                <c:pt idx="7534">
                  <c:v>-23</c:v>
                </c:pt>
                <c:pt idx="7535">
                  <c:v>-1126</c:v>
                </c:pt>
                <c:pt idx="7536">
                  <c:v>35</c:v>
                </c:pt>
                <c:pt idx="7537">
                  <c:v>-1354</c:v>
                </c:pt>
                <c:pt idx="7538">
                  <c:v>148</c:v>
                </c:pt>
                <c:pt idx="7539">
                  <c:v>-64</c:v>
                </c:pt>
                <c:pt idx="7540">
                  <c:v>318</c:v>
                </c:pt>
                <c:pt idx="7541">
                  <c:v>420</c:v>
                </c:pt>
                <c:pt idx="7542">
                  <c:v>540</c:v>
                </c:pt>
                <c:pt idx="7543">
                  <c:v>1713</c:v>
                </c:pt>
                <c:pt idx="7544">
                  <c:v>238</c:v>
                </c:pt>
                <c:pt idx="7545">
                  <c:v>1025</c:v>
                </c:pt>
                <c:pt idx="7546">
                  <c:v>115</c:v>
                </c:pt>
                <c:pt idx="7547">
                  <c:v>-325</c:v>
                </c:pt>
                <c:pt idx="7548">
                  <c:v>549</c:v>
                </c:pt>
                <c:pt idx="7549">
                  <c:v>252</c:v>
                </c:pt>
                <c:pt idx="7550">
                  <c:v>689</c:v>
                </c:pt>
                <c:pt idx="7551">
                  <c:v>232</c:v>
                </c:pt>
                <c:pt idx="7552">
                  <c:v>841</c:v>
                </c:pt>
                <c:pt idx="7553">
                  <c:v>594</c:v>
                </c:pt>
                <c:pt idx="7554">
                  <c:v>491</c:v>
                </c:pt>
                <c:pt idx="7555">
                  <c:v>101</c:v>
                </c:pt>
                <c:pt idx="7556">
                  <c:v>535</c:v>
                </c:pt>
                <c:pt idx="7557">
                  <c:v>18</c:v>
                </c:pt>
                <c:pt idx="7558">
                  <c:v>611</c:v>
                </c:pt>
                <c:pt idx="7559">
                  <c:v>1313</c:v>
                </c:pt>
                <c:pt idx="7560">
                  <c:v>-82</c:v>
                </c:pt>
                <c:pt idx="7561">
                  <c:v>-89</c:v>
                </c:pt>
                <c:pt idx="7562">
                  <c:v>121</c:v>
                </c:pt>
                <c:pt idx="7563">
                  <c:v>92</c:v>
                </c:pt>
                <c:pt idx="7564">
                  <c:v>656</c:v>
                </c:pt>
                <c:pt idx="7565">
                  <c:v>3282</c:v>
                </c:pt>
                <c:pt idx="7566">
                  <c:v>749</c:v>
                </c:pt>
                <c:pt idx="7567">
                  <c:v>5028</c:v>
                </c:pt>
                <c:pt idx="7568">
                  <c:v>-96</c:v>
                </c:pt>
                <c:pt idx="7569">
                  <c:v>3493</c:v>
                </c:pt>
                <c:pt idx="7570">
                  <c:v>632</c:v>
                </c:pt>
                <c:pt idx="7571">
                  <c:v>2315</c:v>
                </c:pt>
                <c:pt idx="7572">
                  <c:v>-199</c:v>
                </c:pt>
                <c:pt idx="7573">
                  <c:v>-2441</c:v>
                </c:pt>
                <c:pt idx="7574">
                  <c:v>-341</c:v>
                </c:pt>
                <c:pt idx="7575">
                  <c:v>-2322</c:v>
                </c:pt>
                <c:pt idx="7576">
                  <c:v>-263</c:v>
                </c:pt>
                <c:pt idx="7577">
                  <c:v>-1141</c:v>
                </c:pt>
                <c:pt idx="7578">
                  <c:v>192</c:v>
                </c:pt>
                <c:pt idx="7579">
                  <c:v>-791</c:v>
                </c:pt>
                <c:pt idx="7580">
                  <c:v>-148</c:v>
                </c:pt>
                <c:pt idx="7581">
                  <c:v>-452</c:v>
                </c:pt>
                <c:pt idx="7582">
                  <c:v>-68</c:v>
                </c:pt>
                <c:pt idx="7583">
                  <c:v>617</c:v>
                </c:pt>
                <c:pt idx="7584">
                  <c:v>-359</c:v>
                </c:pt>
                <c:pt idx="7585">
                  <c:v>703</c:v>
                </c:pt>
                <c:pt idx="7586">
                  <c:v>422</c:v>
                </c:pt>
                <c:pt idx="7587">
                  <c:v>4540</c:v>
                </c:pt>
                <c:pt idx="7588">
                  <c:v>334</c:v>
                </c:pt>
                <c:pt idx="7589">
                  <c:v>4095</c:v>
                </c:pt>
                <c:pt idx="7590">
                  <c:v>249</c:v>
                </c:pt>
                <c:pt idx="7591">
                  <c:v>3151</c:v>
                </c:pt>
                <c:pt idx="7592">
                  <c:v>51</c:v>
                </c:pt>
                <c:pt idx="7593">
                  <c:v>1774</c:v>
                </c:pt>
                <c:pt idx="7594">
                  <c:v>-152</c:v>
                </c:pt>
                <c:pt idx="7595">
                  <c:v>1013</c:v>
                </c:pt>
                <c:pt idx="7596">
                  <c:v>-17</c:v>
                </c:pt>
                <c:pt idx="7597">
                  <c:v>1706</c:v>
                </c:pt>
                <c:pt idx="7598">
                  <c:v>-214</c:v>
                </c:pt>
                <c:pt idx="7599">
                  <c:v>1142</c:v>
                </c:pt>
                <c:pt idx="7600">
                  <c:v>-289</c:v>
                </c:pt>
                <c:pt idx="7601">
                  <c:v>1354</c:v>
                </c:pt>
                <c:pt idx="7602">
                  <c:v>-567</c:v>
                </c:pt>
                <c:pt idx="7603">
                  <c:v>993</c:v>
                </c:pt>
                <c:pt idx="7604">
                  <c:v>-712</c:v>
                </c:pt>
                <c:pt idx="7605">
                  <c:v>374</c:v>
                </c:pt>
                <c:pt idx="7606">
                  <c:v>-126</c:v>
                </c:pt>
                <c:pt idx="7607">
                  <c:v>3210</c:v>
                </c:pt>
                <c:pt idx="7608">
                  <c:v>6</c:v>
                </c:pt>
                <c:pt idx="7609">
                  <c:v>6745</c:v>
                </c:pt>
                <c:pt idx="7610">
                  <c:v>673</c:v>
                </c:pt>
                <c:pt idx="7611">
                  <c:v>13239</c:v>
                </c:pt>
                <c:pt idx="7612">
                  <c:v>-131</c:v>
                </c:pt>
                <c:pt idx="7613">
                  <c:v>6997</c:v>
                </c:pt>
                <c:pt idx="7614">
                  <c:v>-1020</c:v>
                </c:pt>
                <c:pt idx="7615">
                  <c:v>-2494</c:v>
                </c:pt>
                <c:pt idx="7616">
                  <c:v>-1641</c:v>
                </c:pt>
                <c:pt idx="7617">
                  <c:v>-5270</c:v>
                </c:pt>
                <c:pt idx="7618">
                  <c:v>-1719</c:v>
                </c:pt>
                <c:pt idx="7619">
                  <c:v>-5477</c:v>
                </c:pt>
                <c:pt idx="7620">
                  <c:v>-1505</c:v>
                </c:pt>
                <c:pt idx="7621">
                  <c:v>-3045</c:v>
                </c:pt>
                <c:pt idx="7622">
                  <c:v>-1154</c:v>
                </c:pt>
                <c:pt idx="7623">
                  <c:v>1545</c:v>
                </c:pt>
                <c:pt idx="7624">
                  <c:v>-808</c:v>
                </c:pt>
                <c:pt idx="7625">
                  <c:v>7091</c:v>
                </c:pt>
                <c:pt idx="7626">
                  <c:v>-350</c:v>
                </c:pt>
                <c:pt idx="7627">
                  <c:v>9391</c:v>
                </c:pt>
                <c:pt idx="7628">
                  <c:v>-1655</c:v>
                </c:pt>
                <c:pt idx="7629">
                  <c:v>-283</c:v>
                </c:pt>
                <c:pt idx="7630">
                  <c:v>-1985</c:v>
                </c:pt>
                <c:pt idx="7631">
                  <c:v>-5880</c:v>
                </c:pt>
                <c:pt idx="7632">
                  <c:v>-2289</c:v>
                </c:pt>
                <c:pt idx="7633">
                  <c:v>-6887</c:v>
                </c:pt>
                <c:pt idx="7634">
                  <c:v>-2099</c:v>
                </c:pt>
                <c:pt idx="7635">
                  <c:v>-5490</c:v>
                </c:pt>
                <c:pt idx="7636">
                  <c:v>-2126</c:v>
                </c:pt>
                <c:pt idx="7637">
                  <c:v>-4787</c:v>
                </c:pt>
                <c:pt idx="7638">
                  <c:v>-1171</c:v>
                </c:pt>
                <c:pt idx="7639">
                  <c:v>2073</c:v>
                </c:pt>
                <c:pt idx="7640">
                  <c:v>-542</c:v>
                </c:pt>
                <c:pt idx="7641">
                  <c:v>8912</c:v>
                </c:pt>
                <c:pt idx="7642">
                  <c:v>-692</c:v>
                </c:pt>
                <c:pt idx="7643">
                  <c:v>6280</c:v>
                </c:pt>
                <c:pt idx="7644">
                  <c:v>-1386</c:v>
                </c:pt>
                <c:pt idx="7645">
                  <c:v>1602</c:v>
                </c:pt>
                <c:pt idx="7646">
                  <c:v>-1672</c:v>
                </c:pt>
                <c:pt idx="7647">
                  <c:v>-1355</c:v>
                </c:pt>
                <c:pt idx="7648">
                  <c:v>-1703</c:v>
                </c:pt>
                <c:pt idx="7649">
                  <c:v>-758</c:v>
                </c:pt>
                <c:pt idx="7650">
                  <c:v>-1822</c:v>
                </c:pt>
                <c:pt idx="7651">
                  <c:v>-2271</c:v>
                </c:pt>
                <c:pt idx="7652">
                  <c:v>-1465</c:v>
                </c:pt>
                <c:pt idx="7653">
                  <c:v>706</c:v>
                </c:pt>
                <c:pt idx="7654">
                  <c:v>-1987</c:v>
                </c:pt>
                <c:pt idx="7655">
                  <c:v>-1586</c:v>
                </c:pt>
                <c:pt idx="7656">
                  <c:v>-2062</c:v>
                </c:pt>
                <c:pt idx="7657">
                  <c:v>-2845</c:v>
                </c:pt>
                <c:pt idx="7658">
                  <c:v>-2004</c:v>
                </c:pt>
                <c:pt idx="7659">
                  <c:v>-2139</c:v>
                </c:pt>
                <c:pt idx="7660">
                  <c:v>-2213</c:v>
                </c:pt>
                <c:pt idx="7661">
                  <c:v>-3561</c:v>
                </c:pt>
                <c:pt idx="7662">
                  <c:v>-2292</c:v>
                </c:pt>
                <c:pt idx="7663">
                  <c:v>-5053</c:v>
                </c:pt>
                <c:pt idx="7664">
                  <c:v>-2202</c:v>
                </c:pt>
                <c:pt idx="7665">
                  <c:v>-5413</c:v>
                </c:pt>
                <c:pt idx="7666">
                  <c:v>-1990</c:v>
                </c:pt>
                <c:pt idx="7667">
                  <c:v>-4913</c:v>
                </c:pt>
                <c:pt idx="7668">
                  <c:v>-1879</c:v>
                </c:pt>
                <c:pt idx="7669">
                  <c:v>-3433</c:v>
                </c:pt>
                <c:pt idx="7670">
                  <c:v>-1838</c:v>
                </c:pt>
                <c:pt idx="7671">
                  <c:v>-3612</c:v>
                </c:pt>
                <c:pt idx="7672">
                  <c:v>-1971</c:v>
                </c:pt>
                <c:pt idx="7673">
                  <c:v>-3580</c:v>
                </c:pt>
                <c:pt idx="7674">
                  <c:v>-2255</c:v>
                </c:pt>
                <c:pt idx="7675">
                  <c:v>-5999</c:v>
                </c:pt>
                <c:pt idx="7676">
                  <c:v>-1884</c:v>
                </c:pt>
                <c:pt idx="7677">
                  <c:v>-5564</c:v>
                </c:pt>
                <c:pt idx="7678">
                  <c:v>-1751</c:v>
                </c:pt>
                <c:pt idx="7679">
                  <c:v>-4413</c:v>
                </c:pt>
                <c:pt idx="7680">
                  <c:v>-1895</c:v>
                </c:pt>
                <c:pt idx="7681">
                  <c:v>-4221</c:v>
                </c:pt>
                <c:pt idx="7682">
                  <c:v>-1643</c:v>
                </c:pt>
                <c:pt idx="7683">
                  <c:v>-3732</c:v>
                </c:pt>
                <c:pt idx="7684">
                  <c:v>-1353</c:v>
                </c:pt>
                <c:pt idx="7685">
                  <c:v>-4113</c:v>
                </c:pt>
                <c:pt idx="7686">
                  <c:v>-1283</c:v>
                </c:pt>
                <c:pt idx="7687">
                  <c:v>-2242</c:v>
                </c:pt>
                <c:pt idx="7688">
                  <c:v>-1215</c:v>
                </c:pt>
                <c:pt idx="7689">
                  <c:v>-2183</c:v>
                </c:pt>
                <c:pt idx="7690">
                  <c:v>-1036</c:v>
                </c:pt>
                <c:pt idx="7691">
                  <c:v>-1212</c:v>
                </c:pt>
                <c:pt idx="7692">
                  <c:v>-868</c:v>
                </c:pt>
                <c:pt idx="7693">
                  <c:v>-1414</c:v>
                </c:pt>
                <c:pt idx="7694">
                  <c:v>-619</c:v>
                </c:pt>
                <c:pt idx="7695">
                  <c:v>-1547</c:v>
                </c:pt>
                <c:pt idx="7696">
                  <c:v>-460</c:v>
                </c:pt>
                <c:pt idx="7697">
                  <c:v>-1206</c:v>
                </c:pt>
                <c:pt idx="7698">
                  <c:v>-527</c:v>
                </c:pt>
                <c:pt idx="7699">
                  <c:v>-209</c:v>
                </c:pt>
                <c:pt idx="7700">
                  <c:v>-516</c:v>
                </c:pt>
                <c:pt idx="7701">
                  <c:v>-825</c:v>
                </c:pt>
                <c:pt idx="7702">
                  <c:v>-617</c:v>
                </c:pt>
                <c:pt idx="7703">
                  <c:v>-1077</c:v>
                </c:pt>
                <c:pt idx="7704">
                  <c:v>-169</c:v>
                </c:pt>
                <c:pt idx="7705">
                  <c:v>-1107</c:v>
                </c:pt>
                <c:pt idx="7706">
                  <c:v>-486</c:v>
                </c:pt>
                <c:pt idx="7707">
                  <c:v>-1159</c:v>
                </c:pt>
                <c:pt idx="7708">
                  <c:v>-331</c:v>
                </c:pt>
                <c:pt idx="7709">
                  <c:v>-1436</c:v>
                </c:pt>
                <c:pt idx="7710">
                  <c:v>-257</c:v>
                </c:pt>
                <c:pt idx="7711">
                  <c:v>-896</c:v>
                </c:pt>
                <c:pt idx="7712">
                  <c:v>-386</c:v>
                </c:pt>
                <c:pt idx="7713">
                  <c:v>-408</c:v>
                </c:pt>
                <c:pt idx="7714">
                  <c:v>-50</c:v>
                </c:pt>
                <c:pt idx="7715">
                  <c:v>-252</c:v>
                </c:pt>
                <c:pt idx="7716">
                  <c:v>-207</c:v>
                </c:pt>
                <c:pt idx="7717">
                  <c:v>-658</c:v>
                </c:pt>
                <c:pt idx="7718">
                  <c:v>-56</c:v>
                </c:pt>
                <c:pt idx="7719">
                  <c:v>-203</c:v>
                </c:pt>
                <c:pt idx="7720">
                  <c:v>-292</c:v>
                </c:pt>
                <c:pt idx="7721">
                  <c:v>-1147</c:v>
                </c:pt>
                <c:pt idx="7722">
                  <c:v>210</c:v>
                </c:pt>
                <c:pt idx="7723">
                  <c:v>-223</c:v>
                </c:pt>
                <c:pt idx="7724">
                  <c:v>336</c:v>
                </c:pt>
                <c:pt idx="7725">
                  <c:v>-327</c:v>
                </c:pt>
                <c:pt idx="7726">
                  <c:v>-240</c:v>
                </c:pt>
                <c:pt idx="7727">
                  <c:v>-669</c:v>
                </c:pt>
                <c:pt idx="7728">
                  <c:v>-4</c:v>
                </c:pt>
                <c:pt idx="7729">
                  <c:v>-1997</c:v>
                </c:pt>
                <c:pt idx="7730">
                  <c:v>243</c:v>
                </c:pt>
                <c:pt idx="7731">
                  <c:v>-331</c:v>
                </c:pt>
                <c:pt idx="7732">
                  <c:v>132</c:v>
                </c:pt>
                <c:pt idx="7733">
                  <c:v>-311</c:v>
                </c:pt>
                <c:pt idx="7734">
                  <c:v>346</c:v>
                </c:pt>
                <c:pt idx="7735">
                  <c:v>1706</c:v>
                </c:pt>
                <c:pt idx="7736">
                  <c:v>475</c:v>
                </c:pt>
                <c:pt idx="7737">
                  <c:v>-57</c:v>
                </c:pt>
                <c:pt idx="7738">
                  <c:v>490</c:v>
                </c:pt>
                <c:pt idx="7739">
                  <c:v>-69</c:v>
                </c:pt>
                <c:pt idx="7740">
                  <c:v>231</c:v>
                </c:pt>
                <c:pt idx="7741">
                  <c:v>187</c:v>
                </c:pt>
                <c:pt idx="7742">
                  <c:v>120</c:v>
                </c:pt>
                <c:pt idx="7743">
                  <c:v>-2452</c:v>
                </c:pt>
                <c:pt idx="7744">
                  <c:v>548</c:v>
                </c:pt>
                <c:pt idx="7745">
                  <c:v>5</c:v>
                </c:pt>
                <c:pt idx="7746">
                  <c:v>652</c:v>
                </c:pt>
                <c:pt idx="7747">
                  <c:v>-793</c:v>
                </c:pt>
                <c:pt idx="7748">
                  <c:v>499</c:v>
                </c:pt>
                <c:pt idx="7749">
                  <c:v>-301</c:v>
                </c:pt>
                <c:pt idx="7750">
                  <c:v>222</c:v>
                </c:pt>
                <c:pt idx="7751">
                  <c:v>-180</c:v>
                </c:pt>
                <c:pt idx="7752">
                  <c:v>751</c:v>
                </c:pt>
                <c:pt idx="7753">
                  <c:v>-648</c:v>
                </c:pt>
                <c:pt idx="7754">
                  <c:v>750</c:v>
                </c:pt>
                <c:pt idx="7755">
                  <c:v>440</c:v>
                </c:pt>
                <c:pt idx="7756">
                  <c:v>402</c:v>
                </c:pt>
                <c:pt idx="7757">
                  <c:v>-766</c:v>
                </c:pt>
                <c:pt idx="7758">
                  <c:v>699</c:v>
                </c:pt>
                <c:pt idx="7759">
                  <c:v>-200</c:v>
                </c:pt>
                <c:pt idx="7760">
                  <c:v>610</c:v>
                </c:pt>
                <c:pt idx="7761">
                  <c:v>-28</c:v>
                </c:pt>
                <c:pt idx="7762">
                  <c:v>495</c:v>
                </c:pt>
                <c:pt idx="7763">
                  <c:v>274</c:v>
                </c:pt>
                <c:pt idx="7764">
                  <c:v>440</c:v>
                </c:pt>
                <c:pt idx="7765">
                  <c:v>17</c:v>
                </c:pt>
                <c:pt idx="7766">
                  <c:v>600</c:v>
                </c:pt>
                <c:pt idx="7767">
                  <c:v>-559</c:v>
                </c:pt>
                <c:pt idx="7768">
                  <c:v>429</c:v>
                </c:pt>
                <c:pt idx="7769">
                  <c:v>-1215</c:v>
                </c:pt>
                <c:pt idx="7770">
                  <c:v>779</c:v>
                </c:pt>
                <c:pt idx="7771">
                  <c:v>-595</c:v>
                </c:pt>
                <c:pt idx="7772">
                  <c:v>705</c:v>
                </c:pt>
                <c:pt idx="7773">
                  <c:v>-662</c:v>
                </c:pt>
                <c:pt idx="7774">
                  <c:v>593</c:v>
                </c:pt>
                <c:pt idx="7775">
                  <c:v>-828</c:v>
                </c:pt>
                <c:pt idx="7776">
                  <c:v>548</c:v>
                </c:pt>
                <c:pt idx="7777">
                  <c:v>-384</c:v>
                </c:pt>
                <c:pt idx="7778">
                  <c:v>386</c:v>
                </c:pt>
                <c:pt idx="7779">
                  <c:v>-101</c:v>
                </c:pt>
                <c:pt idx="7780">
                  <c:v>422</c:v>
                </c:pt>
                <c:pt idx="7781">
                  <c:v>-1162</c:v>
                </c:pt>
                <c:pt idx="7782">
                  <c:v>628</c:v>
                </c:pt>
                <c:pt idx="7783">
                  <c:v>-1133</c:v>
                </c:pt>
                <c:pt idx="7784">
                  <c:v>547</c:v>
                </c:pt>
                <c:pt idx="7785">
                  <c:v>-82</c:v>
                </c:pt>
                <c:pt idx="7786">
                  <c:v>633</c:v>
                </c:pt>
                <c:pt idx="7787">
                  <c:v>329</c:v>
                </c:pt>
                <c:pt idx="7788">
                  <c:v>701</c:v>
                </c:pt>
                <c:pt idx="7789">
                  <c:v>-1174</c:v>
                </c:pt>
                <c:pt idx="7790">
                  <c:v>812</c:v>
                </c:pt>
                <c:pt idx="7791">
                  <c:v>-173</c:v>
                </c:pt>
                <c:pt idx="7792">
                  <c:v>625</c:v>
                </c:pt>
                <c:pt idx="7793">
                  <c:v>-93</c:v>
                </c:pt>
                <c:pt idx="7794">
                  <c:v>597</c:v>
                </c:pt>
                <c:pt idx="7795">
                  <c:v>1081</c:v>
                </c:pt>
                <c:pt idx="7796">
                  <c:v>701</c:v>
                </c:pt>
                <c:pt idx="7797">
                  <c:v>57</c:v>
                </c:pt>
                <c:pt idx="7798">
                  <c:v>658</c:v>
                </c:pt>
                <c:pt idx="7799">
                  <c:v>148</c:v>
                </c:pt>
                <c:pt idx="7800">
                  <c:v>631</c:v>
                </c:pt>
                <c:pt idx="7801">
                  <c:v>-905</c:v>
                </c:pt>
                <c:pt idx="7802">
                  <c:v>904</c:v>
                </c:pt>
                <c:pt idx="7803">
                  <c:v>3454</c:v>
                </c:pt>
                <c:pt idx="7804">
                  <c:v>1332</c:v>
                </c:pt>
                <c:pt idx="7805">
                  <c:v>6629</c:v>
                </c:pt>
                <c:pt idx="7806">
                  <c:v>896</c:v>
                </c:pt>
                <c:pt idx="7807">
                  <c:v>1741</c:v>
                </c:pt>
                <c:pt idx="7808">
                  <c:v>723</c:v>
                </c:pt>
                <c:pt idx="7809">
                  <c:v>948</c:v>
                </c:pt>
                <c:pt idx="7810">
                  <c:v>989</c:v>
                </c:pt>
                <c:pt idx="7811">
                  <c:v>1636</c:v>
                </c:pt>
                <c:pt idx="7812">
                  <c:v>957</c:v>
                </c:pt>
                <c:pt idx="7813">
                  <c:v>2205</c:v>
                </c:pt>
                <c:pt idx="7814">
                  <c:v>817</c:v>
                </c:pt>
                <c:pt idx="7815">
                  <c:v>1361</c:v>
                </c:pt>
                <c:pt idx="7816">
                  <c:v>839</c:v>
                </c:pt>
                <c:pt idx="7817">
                  <c:v>761</c:v>
                </c:pt>
                <c:pt idx="7818">
                  <c:v>761</c:v>
                </c:pt>
                <c:pt idx="7819">
                  <c:v>1464</c:v>
                </c:pt>
                <c:pt idx="7820">
                  <c:v>482</c:v>
                </c:pt>
                <c:pt idx="7821">
                  <c:v>1499</c:v>
                </c:pt>
                <c:pt idx="7822">
                  <c:v>965</c:v>
                </c:pt>
                <c:pt idx="7823">
                  <c:v>1235</c:v>
                </c:pt>
                <c:pt idx="7824">
                  <c:v>959</c:v>
                </c:pt>
                <c:pt idx="7825">
                  <c:v>2020</c:v>
                </c:pt>
                <c:pt idx="7826">
                  <c:v>956</c:v>
                </c:pt>
                <c:pt idx="7827">
                  <c:v>1317</c:v>
                </c:pt>
                <c:pt idx="7828">
                  <c:v>739</c:v>
                </c:pt>
                <c:pt idx="7829">
                  <c:v>1184</c:v>
                </c:pt>
                <c:pt idx="7830">
                  <c:v>776</c:v>
                </c:pt>
                <c:pt idx="7831">
                  <c:v>1990</c:v>
                </c:pt>
                <c:pt idx="7832">
                  <c:v>1084</c:v>
                </c:pt>
                <c:pt idx="7833">
                  <c:v>1191</c:v>
                </c:pt>
                <c:pt idx="7834">
                  <c:v>1015</c:v>
                </c:pt>
                <c:pt idx="7835">
                  <c:v>873</c:v>
                </c:pt>
                <c:pt idx="7836">
                  <c:v>722</c:v>
                </c:pt>
                <c:pt idx="7837">
                  <c:v>783</c:v>
                </c:pt>
                <c:pt idx="7838">
                  <c:v>425</c:v>
                </c:pt>
                <c:pt idx="7839">
                  <c:v>-56</c:v>
                </c:pt>
                <c:pt idx="7840">
                  <c:v>653</c:v>
                </c:pt>
                <c:pt idx="7841">
                  <c:v>629</c:v>
                </c:pt>
                <c:pt idx="7842">
                  <c:v>561</c:v>
                </c:pt>
                <c:pt idx="7843">
                  <c:v>-378</c:v>
                </c:pt>
                <c:pt idx="7844">
                  <c:v>274</c:v>
                </c:pt>
                <c:pt idx="7845">
                  <c:v>-292</c:v>
                </c:pt>
                <c:pt idx="7846">
                  <c:v>494</c:v>
                </c:pt>
                <c:pt idx="7847">
                  <c:v>-690</c:v>
                </c:pt>
                <c:pt idx="7848">
                  <c:v>562</c:v>
                </c:pt>
                <c:pt idx="7849">
                  <c:v>-303</c:v>
                </c:pt>
                <c:pt idx="7850">
                  <c:v>439</c:v>
                </c:pt>
                <c:pt idx="7851">
                  <c:v>247</c:v>
                </c:pt>
                <c:pt idx="7852">
                  <c:v>595</c:v>
                </c:pt>
                <c:pt idx="7853">
                  <c:v>1323</c:v>
                </c:pt>
                <c:pt idx="7854">
                  <c:v>410</c:v>
                </c:pt>
                <c:pt idx="7855">
                  <c:v>-713</c:v>
                </c:pt>
                <c:pt idx="7856">
                  <c:v>380</c:v>
                </c:pt>
                <c:pt idx="7857">
                  <c:v>320</c:v>
                </c:pt>
                <c:pt idx="7858">
                  <c:v>704</c:v>
                </c:pt>
                <c:pt idx="7859">
                  <c:v>826</c:v>
                </c:pt>
                <c:pt idx="7860">
                  <c:v>364</c:v>
                </c:pt>
                <c:pt idx="7861">
                  <c:v>-5</c:v>
                </c:pt>
                <c:pt idx="7862">
                  <c:v>245</c:v>
                </c:pt>
                <c:pt idx="7863">
                  <c:v>1327</c:v>
                </c:pt>
                <c:pt idx="7864">
                  <c:v>206</c:v>
                </c:pt>
                <c:pt idx="7865">
                  <c:v>463</c:v>
                </c:pt>
                <c:pt idx="7866">
                  <c:v>554</c:v>
                </c:pt>
                <c:pt idx="7867">
                  <c:v>1275</c:v>
                </c:pt>
                <c:pt idx="7868">
                  <c:v>331</c:v>
                </c:pt>
                <c:pt idx="7869">
                  <c:v>510</c:v>
                </c:pt>
                <c:pt idx="7870">
                  <c:v>324</c:v>
                </c:pt>
                <c:pt idx="7871">
                  <c:v>318</c:v>
                </c:pt>
                <c:pt idx="7872">
                  <c:v>697</c:v>
                </c:pt>
                <c:pt idx="7873">
                  <c:v>1633</c:v>
                </c:pt>
                <c:pt idx="7874">
                  <c:v>473</c:v>
                </c:pt>
                <c:pt idx="7875">
                  <c:v>920</c:v>
                </c:pt>
                <c:pt idx="7876">
                  <c:v>203</c:v>
                </c:pt>
                <c:pt idx="7877">
                  <c:v>258</c:v>
                </c:pt>
                <c:pt idx="7878">
                  <c:v>286</c:v>
                </c:pt>
                <c:pt idx="7879">
                  <c:v>-622</c:v>
                </c:pt>
                <c:pt idx="7880">
                  <c:v>242</c:v>
                </c:pt>
                <c:pt idx="7881">
                  <c:v>-626</c:v>
                </c:pt>
                <c:pt idx="7882">
                  <c:v>-348</c:v>
                </c:pt>
                <c:pt idx="7883">
                  <c:v>-1333</c:v>
                </c:pt>
                <c:pt idx="7884">
                  <c:v>49</c:v>
                </c:pt>
                <c:pt idx="7885">
                  <c:v>-421</c:v>
                </c:pt>
                <c:pt idx="7886">
                  <c:v>410</c:v>
                </c:pt>
                <c:pt idx="7887">
                  <c:v>290</c:v>
                </c:pt>
                <c:pt idx="7888">
                  <c:v>117</c:v>
                </c:pt>
                <c:pt idx="7889">
                  <c:v>954</c:v>
                </c:pt>
                <c:pt idx="7890">
                  <c:v>-174</c:v>
                </c:pt>
                <c:pt idx="7891">
                  <c:v>499</c:v>
                </c:pt>
                <c:pt idx="7892">
                  <c:v>59</c:v>
                </c:pt>
                <c:pt idx="7893">
                  <c:v>-39</c:v>
                </c:pt>
                <c:pt idx="7894">
                  <c:v>-66</c:v>
                </c:pt>
                <c:pt idx="7895">
                  <c:v>-793</c:v>
                </c:pt>
                <c:pt idx="7896">
                  <c:v>-234</c:v>
                </c:pt>
                <c:pt idx="7897">
                  <c:v>-804</c:v>
                </c:pt>
                <c:pt idx="7898">
                  <c:v>90</c:v>
                </c:pt>
                <c:pt idx="7899">
                  <c:v>-747</c:v>
                </c:pt>
                <c:pt idx="7900">
                  <c:v>158</c:v>
                </c:pt>
                <c:pt idx="7901">
                  <c:v>-1217</c:v>
                </c:pt>
                <c:pt idx="7902">
                  <c:v>187</c:v>
                </c:pt>
                <c:pt idx="7903">
                  <c:v>-113</c:v>
                </c:pt>
                <c:pt idx="7904">
                  <c:v>446</c:v>
                </c:pt>
                <c:pt idx="7905">
                  <c:v>-1151</c:v>
                </c:pt>
                <c:pt idx="7906">
                  <c:v>52</c:v>
                </c:pt>
                <c:pt idx="7907">
                  <c:v>-1431</c:v>
                </c:pt>
                <c:pt idx="7908">
                  <c:v>215</c:v>
                </c:pt>
                <c:pt idx="7909">
                  <c:v>-509</c:v>
                </c:pt>
                <c:pt idx="7910">
                  <c:v>648</c:v>
                </c:pt>
                <c:pt idx="7911">
                  <c:v>3933</c:v>
                </c:pt>
                <c:pt idx="7912">
                  <c:v>540</c:v>
                </c:pt>
                <c:pt idx="7913">
                  <c:v>3933</c:v>
                </c:pt>
                <c:pt idx="7914">
                  <c:v>490</c:v>
                </c:pt>
                <c:pt idx="7915">
                  <c:v>2985</c:v>
                </c:pt>
                <c:pt idx="7916">
                  <c:v>385</c:v>
                </c:pt>
                <c:pt idx="7917">
                  <c:v>334</c:v>
                </c:pt>
                <c:pt idx="7918">
                  <c:v>-362</c:v>
                </c:pt>
                <c:pt idx="7919">
                  <c:v>-4964</c:v>
                </c:pt>
                <c:pt idx="7920">
                  <c:v>-200</c:v>
                </c:pt>
                <c:pt idx="7921">
                  <c:v>-3424</c:v>
                </c:pt>
                <c:pt idx="7922">
                  <c:v>-133</c:v>
                </c:pt>
                <c:pt idx="7923">
                  <c:v>-981</c:v>
                </c:pt>
                <c:pt idx="7924">
                  <c:v>-216</c:v>
                </c:pt>
                <c:pt idx="7925">
                  <c:v>-1688</c:v>
                </c:pt>
                <c:pt idx="7926">
                  <c:v>67</c:v>
                </c:pt>
                <c:pt idx="7927">
                  <c:v>227</c:v>
                </c:pt>
                <c:pt idx="7928">
                  <c:v>113</c:v>
                </c:pt>
                <c:pt idx="7929">
                  <c:v>-889</c:v>
                </c:pt>
                <c:pt idx="7930">
                  <c:v>148</c:v>
                </c:pt>
                <c:pt idx="7931">
                  <c:v>863</c:v>
                </c:pt>
                <c:pt idx="7932">
                  <c:v>479</c:v>
                </c:pt>
                <c:pt idx="7933">
                  <c:v>3078</c:v>
                </c:pt>
                <c:pt idx="7934">
                  <c:v>287</c:v>
                </c:pt>
                <c:pt idx="7935">
                  <c:v>479</c:v>
                </c:pt>
                <c:pt idx="7936">
                  <c:v>194</c:v>
                </c:pt>
                <c:pt idx="7937">
                  <c:v>1224</c:v>
                </c:pt>
                <c:pt idx="7938">
                  <c:v>-51</c:v>
                </c:pt>
                <c:pt idx="7939">
                  <c:v>1065</c:v>
                </c:pt>
                <c:pt idx="7940">
                  <c:v>183</c:v>
                </c:pt>
                <c:pt idx="7941">
                  <c:v>1070</c:v>
                </c:pt>
                <c:pt idx="7942">
                  <c:v>120</c:v>
                </c:pt>
                <c:pt idx="7943">
                  <c:v>1356</c:v>
                </c:pt>
                <c:pt idx="7944">
                  <c:v>-179</c:v>
                </c:pt>
                <c:pt idx="7945">
                  <c:v>262</c:v>
                </c:pt>
                <c:pt idx="7946">
                  <c:v>-128</c:v>
                </c:pt>
                <c:pt idx="7947">
                  <c:v>858</c:v>
                </c:pt>
                <c:pt idx="7948">
                  <c:v>-305</c:v>
                </c:pt>
                <c:pt idx="7949">
                  <c:v>639</c:v>
                </c:pt>
                <c:pt idx="7950">
                  <c:v>41</c:v>
                </c:pt>
                <c:pt idx="7951">
                  <c:v>1346</c:v>
                </c:pt>
                <c:pt idx="7952">
                  <c:v>671</c:v>
                </c:pt>
                <c:pt idx="7953">
                  <c:v>4258</c:v>
                </c:pt>
                <c:pt idx="7954">
                  <c:v>817</c:v>
                </c:pt>
                <c:pt idx="7955">
                  <c:v>8931</c:v>
                </c:pt>
                <c:pt idx="7956">
                  <c:v>1135</c:v>
                </c:pt>
                <c:pt idx="7957">
                  <c:v>13462</c:v>
                </c:pt>
                <c:pt idx="7958">
                  <c:v>56</c:v>
                </c:pt>
                <c:pt idx="7959">
                  <c:v>3174</c:v>
                </c:pt>
                <c:pt idx="7960">
                  <c:v>-1029</c:v>
                </c:pt>
                <c:pt idx="7961">
                  <c:v>-5470</c:v>
                </c:pt>
                <c:pt idx="7962">
                  <c:v>-979</c:v>
                </c:pt>
                <c:pt idx="7963">
                  <c:v>-5455</c:v>
                </c:pt>
                <c:pt idx="7964">
                  <c:v>-1289</c:v>
                </c:pt>
                <c:pt idx="7965">
                  <c:v>-4973</c:v>
                </c:pt>
                <c:pt idx="7966">
                  <c:v>-915</c:v>
                </c:pt>
                <c:pt idx="7967">
                  <c:v>-2572</c:v>
                </c:pt>
                <c:pt idx="7968">
                  <c:v>-297</c:v>
                </c:pt>
                <c:pt idx="7969">
                  <c:v>1849</c:v>
                </c:pt>
                <c:pt idx="7970">
                  <c:v>273</c:v>
                </c:pt>
                <c:pt idx="7971">
                  <c:v>9414</c:v>
                </c:pt>
                <c:pt idx="7972">
                  <c:v>242</c:v>
                </c:pt>
                <c:pt idx="7973">
                  <c:v>8848</c:v>
                </c:pt>
                <c:pt idx="7974">
                  <c:v>-1049</c:v>
                </c:pt>
                <c:pt idx="7975">
                  <c:v>-3878</c:v>
                </c:pt>
                <c:pt idx="7976">
                  <c:v>-1809</c:v>
                </c:pt>
                <c:pt idx="7977">
                  <c:v>-7159</c:v>
                </c:pt>
                <c:pt idx="7978">
                  <c:v>-1605</c:v>
                </c:pt>
                <c:pt idx="7979">
                  <c:v>-7001</c:v>
                </c:pt>
                <c:pt idx="7980">
                  <c:v>-2087</c:v>
                </c:pt>
                <c:pt idx="7981">
                  <c:v>-5718</c:v>
                </c:pt>
                <c:pt idx="7982">
                  <c:v>-1746</c:v>
                </c:pt>
                <c:pt idx="7983">
                  <c:v>-4954</c:v>
                </c:pt>
                <c:pt idx="7984">
                  <c:v>-1230</c:v>
                </c:pt>
                <c:pt idx="7985">
                  <c:v>1673</c:v>
                </c:pt>
                <c:pt idx="7986">
                  <c:v>68</c:v>
                </c:pt>
                <c:pt idx="7987">
                  <c:v>9002</c:v>
                </c:pt>
                <c:pt idx="7988">
                  <c:v>-320</c:v>
                </c:pt>
                <c:pt idx="7989">
                  <c:v>5532</c:v>
                </c:pt>
                <c:pt idx="7990">
                  <c:v>-1082</c:v>
                </c:pt>
                <c:pt idx="7991">
                  <c:v>797</c:v>
                </c:pt>
                <c:pt idx="7992">
                  <c:v>-1241</c:v>
                </c:pt>
                <c:pt idx="7993">
                  <c:v>-236</c:v>
                </c:pt>
                <c:pt idx="7994">
                  <c:v>-1528</c:v>
                </c:pt>
                <c:pt idx="7995">
                  <c:v>-1171</c:v>
                </c:pt>
                <c:pt idx="7996">
                  <c:v>-1455</c:v>
                </c:pt>
                <c:pt idx="7997">
                  <c:v>-519</c:v>
                </c:pt>
                <c:pt idx="7998">
                  <c:v>-1428</c:v>
                </c:pt>
                <c:pt idx="7999">
                  <c:v>1368</c:v>
                </c:pt>
                <c:pt idx="8000">
                  <c:v>-1789</c:v>
                </c:pt>
                <c:pt idx="8001">
                  <c:v>-2602</c:v>
                </c:pt>
                <c:pt idx="8002">
                  <c:v>-1896</c:v>
                </c:pt>
                <c:pt idx="8003">
                  <c:v>-3675</c:v>
                </c:pt>
                <c:pt idx="8004">
                  <c:v>-1995</c:v>
                </c:pt>
                <c:pt idx="8005">
                  <c:v>-4157</c:v>
                </c:pt>
                <c:pt idx="8006">
                  <c:v>-1595</c:v>
                </c:pt>
                <c:pt idx="8007">
                  <c:v>-4131</c:v>
                </c:pt>
                <c:pt idx="8008">
                  <c:v>-1759</c:v>
                </c:pt>
                <c:pt idx="8009">
                  <c:v>-5118</c:v>
                </c:pt>
                <c:pt idx="8010">
                  <c:v>-1873</c:v>
                </c:pt>
                <c:pt idx="8011">
                  <c:v>-5115</c:v>
                </c:pt>
                <c:pt idx="8012">
                  <c:v>-1785</c:v>
                </c:pt>
                <c:pt idx="8013">
                  <c:v>-3757</c:v>
                </c:pt>
                <c:pt idx="8014">
                  <c:v>-1327</c:v>
                </c:pt>
                <c:pt idx="8015">
                  <c:v>-3743</c:v>
                </c:pt>
                <c:pt idx="8016">
                  <c:v>-1384</c:v>
                </c:pt>
                <c:pt idx="8017">
                  <c:v>-3455</c:v>
                </c:pt>
                <c:pt idx="8018">
                  <c:v>-1413</c:v>
                </c:pt>
                <c:pt idx="8019">
                  <c:v>-3754</c:v>
                </c:pt>
                <c:pt idx="8020">
                  <c:v>-1617</c:v>
                </c:pt>
                <c:pt idx="8021">
                  <c:v>-5360</c:v>
                </c:pt>
                <c:pt idx="8022">
                  <c:v>-1894</c:v>
                </c:pt>
                <c:pt idx="8023">
                  <c:v>-6677</c:v>
                </c:pt>
                <c:pt idx="8024">
                  <c:v>-1595</c:v>
                </c:pt>
                <c:pt idx="8025">
                  <c:v>-5604</c:v>
                </c:pt>
                <c:pt idx="8026">
                  <c:v>-997</c:v>
                </c:pt>
                <c:pt idx="8027">
                  <c:v>-3810</c:v>
                </c:pt>
                <c:pt idx="8028">
                  <c:v>-818</c:v>
                </c:pt>
                <c:pt idx="8029">
                  <c:v>-1168</c:v>
                </c:pt>
                <c:pt idx="8030">
                  <c:v>-1120</c:v>
                </c:pt>
                <c:pt idx="8031">
                  <c:v>-2167</c:v>
                </c:pt>
                <c:pt idx="8032">
                  <c:v>-958</c:v>
                </c:pt>
                <c:pt idx="8033">
                  <c:v>-1807</c:v>
                </c:pt>
                <c:pt idx="8034">
                  <c:v>-803</c:v>
                </c:pt>
                <c:pt idx="8035">
                  <c:v>-1087</c:v>
                </c:pt>
                <c:pt idx="8036">
                  <c:v>-643</c:v>
                </c:pt>
                <c:pt idx="8037">
                  <c:v>-1600</c:v>
                </c:pt>
                <c:pt idx="8038">
                  <c:v>-299</c:v>
                </c:pt>
                <c:pt idx="8039">
                  <c:v>-1379</c:v>
                </c:pt>
                <c:pt idx="8040">
                  <c:v>-631</c:v>
                </c:pt>
                <c:pt idx="8041">
                  <c:v>-1342</c:v>
                </c:pt>
                <c:pt idx="8042">
                  <c:v>-190</c:v>
                </c:pt>
                <c:pt idx="8043">
                  <c:v>-1582</c:v>
                </c:pt>
                <c:pt idx="8044">
                  <c:v>-252</c:v>
                </c:pt>
                <c:pt idx="8045">
                  <c:v>-959</c:v>
                </c:pt>
                <c:pt idx="8046">
                  <c:v>10</c:v>
                </c:pt>
                <c:pt idx="8047">
                  <c:v>-798</c:v>
                </c:pt>
                <c:pt idx="8048">
                  <c:v>-498</c:v>
                </c:pt>
                <c:pt idx="8049">
                  <c:v>-1308</c:v>
                </c:pt>
                <c:pt idx="8050">
                  <c:v>-206</c:v>
                </c:pt>
                <c:pt idx="8051">
                  <c:v>-226</c:v>
                </c:pt>
                <c:pt idx="8052">
                  <c:v>347</c:v>
                </c:pt>
                <c:pt idx="8053">
                  <c:v>-598</c:v>
                </c:pt>
                <c:pt idx="8054">
                  <c:v>133</c:v>
                </c:pt>
                <c:pt idx="8055">
                  <c:v>-907</c:v>
                </c:pt>
                <c:pt idx="8056">
                  <c:v>273</c:v>
                </c:pt>
                <c:pt idx="8057">
                  <c:v>-695</c:v>
                </c:pt>
                <c:pt idx="8058">
                  <c:v>-3</c:v>
                </c:pt>
                <c:pt idx="8059">
                  <c:v>-470</c:v>
                </c:pt>
                <c:pt idx="8060">
                  <c:v>188</c:v>
                </c:pt>
                <c:pt idx="8061">
                  <c:v>-130</c:v>
                </c:pt>
                <c:pt idx="8062">
                  <c:v>62</c:v>
                </c:pt>
                <c:pt idx="8063">
                  <c:v>-1196</c:v>
                </c:pt>
                <c:pt idx="8064">
                  <c:v>111</c:v>
                </c:pt>
                <c:pt idx="8065">
                  <c:v>-630</c:v>
                </c:pt>
                <c:pt idx="8066">
                  <c:v>45</c:v>
                </c:pt>
                <c:pt idx="8067">
                  <c:v>-113</c:v>
                </c:pt>
                <c:pt idx="8068">
                  <c:v>114</c:v>
                </c:pt>
                <c:pt idx="8069">
                  <c:v>-995</c:v>
                </c:pt>
                <c:pt idx="8070">
                  <c:v>257</c:v>
                </c:pt>
                <c:pt idx="8071">
                  <c:v>-503</c:v>
                </c:pt>
                <c:pt idx="8072">
                  <c:v>507</c:v>
                </c:pt>
                <c:pt idx="8073">
                  <c:v>-590</c:v>
                </c:pt>
                <c:pt idx="8074">
                  <c:v>392</c:v>
                </c:pt>
                <c:pt idx="8075">
                  <c:v>-1331</c:v>
                </c:pt>
                <c:pt idx="8076">
                  <c:v>238</c:v>
                </c:pt>
                <c:pt idx="8077">
                  <c:v>-1179</c:v>
                </c:pt>
                <c:pt idx="8078">
                  <c:v>257</c:v>
                </c:pt>
                <c:pt idx="8079">
                  <c:v>267</c:v>
                </c:pt>
                <c:pt idx="8080">
                  <c:v>399</c:v>
                </c:pt>
                <c:pt idx="8081">
                  <c:v>-26</c:v>
                </c:pt>
                <c:pt idx="8082">
                  <c:v>760</c:v>
                </c:pt>
                <c:pt idx="8083">
                  <c:v>542</c:v>
                </c:pt>
                <c:pt idx="8084">
                  <c:v>404</c:v>
                </c:pt>
                <c:pt idx="8085">
                  <c:v>-415</c:v>
                </c:pt>
                <c:pt idx="8086">
                  <c:v>487</c:v>
                </c:pt>
                <c:pt idx="8087">
                  <c:v>219</c:v>
                </c:pt>
                <c:pt idx="8088">
                  <c:v>800</c:v>
                </c:pt>
                <c:pt idx="8089">
                  <c:v>724</c:v>
                </c:pt>
                <c:pt idx="8090">
                  <c:v>921</c:v>
                </c:pt>
                <c:pt idx="8091">
                  <c:v>13</c:v>
                </c:pt>
                <c:pt idx="8092">
                  <c:v>891</c:v>
                </c:pt>
                <c:pt idx="8093">
                  <c:v>772</c:v>
                </c:pt>
                <c:pt idx="8094">
                  <c:v>486</c:v>
                </c:pt>
                <c:pt idx="8095">
                  <c:v>2062</c:v>
                </c:pt>
                <c:pt idx="8096">
                  <c:v>533</c:v>
                </c:pt>
                <c:pt idx="8097">
                  <c:v>592</c:v>
                </c:pt>
                <c:pt idx="8098">
                  <c:v>338</c:v>
                </c:pt>
                <c:pt idx="8099">
                  <c:v>-88</c:v>
                </c:pt>
                <c:pt idx="8100">
                  <c:v>747</c:v>
                </c:pt>
                <c:pt idx="8101">
                  <c:v>118</c:v>
                </c:pt>
                <c:pt idx="8102">
                  <c:v>629</c:v>
                </c:pt>
                <c:pt idx="8103">
                  <c:v>239</c:v>
                </c:pt>
                <c:pt idx="8104">
                  <c:v>342</c:v>
                </c:pt>
                <c:pt idx="8105">
                  <c:v>-439</c:v>
                </c:pt>
                <c:pt idx="8106">
                  <c:v>802</c:v>
                </c:pt>
                <c:pt idx="8107">
                  <c:v>-2</c:v>
                </c:pt>
                <c:pt idx="8108">
                  <c:v>928</c:v>
                </c:pt>
                <c:pt idx="8109">
                  <c:v>764</c:v>
                </c:pt>
                <c:pt idx="8110">
                  <c:v>561</c:v>
                </c:pt>
                <c:pt idx="8111">
                  <c:v>950</c:v>
                </c:pt>
                <c:pt idx="8112">
                  <c:v>835</c:v>
                </c:pt>
                <c:pt idx="8113">
                  <c:v>1262</c:v>
                </c:pt>
                <c:pt idx="8114">
                  <c:v>876</c:v>
                </c:pt>
                <c:pt idx="8115">
                  <c:v>697</c:v>
                </c:pt>
                <c:pt idx="8116">
                  <c:v>651</c:v>
                </c:pt>
                <c:pt idx="8117">
                  <c:v>56</c:v>
                </c:pt>
                <c:pt idx="8118">
                  <c:v>665</c:v>
                </c:pt>
                <c:pt idx="8119">
                  <c:v>552</c:v>
                </c:pt>
                <c:pt idx="8120">
                  <c:v>632</c:v>
                </c:pt>
                <c:pt idx="8121">
                  <c:v>824</c:v>
                </c:pt>
                <c:pt idx="8122">
                  <c:v>626</c:v>
                </c:pt>
                <c:pt idx="8123">
                  <c:v>532</c:v>
                </c:pt>
                <c:pt idx="8124">
                  <c:v>639</c:v>
                </c:pt>
                <c:pt idx="8125">
                  <c:v>1618</c:v>
                </c:pt>
                <c:pt idx="8126">
                  <c:v>639</c:v>
                </c:pt>
                <c:pt idx="8127">
                  <c:v>2100</c:v>
                </c:pt>
                <c:pt idx="8128">
                  <c:v>603</c:v>
                </c:pt>
                <c:pt idx="8129">
                  <c:v>379</c:v>
                </c:pt>
                <c:pt idx="8130">
                  <c:v>289</c:v>
                </c:pt>
                <c:pt idx="8131">
                  <c:v>473</c:v>
                </c:pt>
                <c:pt idx="8132">
                  <c:v>-111</c:v>
                </c:pt>
                <c:pt idx="8133">
                  <c:v>-370</c:v>
                </c:pt>
                <c:pt idx="8134">
                  <c:v>284</c:v>
                </c:pt>
                <c:pt idx="8135">
                  <c:v>434</c:v>
                </c:pt>
                <c:pt idx="8136">
                  <c:v>401</c:v>
                </c:pt>
                <c:pt idx="8137">
                  <c:v>1186</c:v>
                </c:pt>
                <c:pt idx="8138">
                  <c:v>282</c:v>
                </c:pt>
                <c:pt idx="8139">
                  <c:v>1111</c:v>
                </c:pt>
                <c:pt idx="8140">
                  <c:v>244</c:v>
                </c:pt>
                <c:pt idx="8141">
                  <c:v>805</c:v>
                </c:pt>
                <c:pt idx="8142">
                  <c:v>421</c:v>
                </c:pt>
                <c:pt idx="8143">
                  <c:v>483</c:v>
                </c:pt>
                <c:pt idx="8144">
                  <c:v>367</c:v>
                </c:pt>
                <c:pt idx="8145">
                  <c:v>153</c:v>
                </c:pt>
                <c:pt idx="8146">
                  <c:v>2</c:v>
                </c:pt>
                <c:pt idx="8147">
                  <c:v>38</c:v>
                </c:pt>
                <c:pt idx="8148">
                  <c:v>94</c:v>
                </c:pt>
                <c:pt idx="8149">
                  <c:v>321</c:v>
                </c:pt>
                <c:pt idx="8150">
                  <c:v>36</c:v>
                </c:pt>
                <c:pt idx="8151">
                  <c:v>-1005</c:v>
                </c:pt>
                <c:pt idx="8152">
                  <c:v>62</c:v>
                </c:pt>
                <c:pt idx="8153">
                  <c:v>2</c:v>
                </c:pt>
                <c:pt idx="8154">
                  <c:v>-106</c:v>
                </c:pt>
                <c:pt idx="8155">
                  <c:v>-878</c:v>
                </c:pt>
                <c:pt idx="8156">
                  <c:v>8</c:v>
                </c:pt>
                <c:pt idx="8157">
                  <c:v>-2114</c:v>
                </c:pt>
                <c:pt idx="8158">
                  <c:v>98</c:v>
                </c:pt>
                <c:pt idx="8159">
                  <c:v>603</c:v>
                </c:pt>
                <c:pt idx="8160">
                  <c:v>-53</c:v>
                </c:pt>
                <c:pt idx="8161">
                  <c:v>-382</c:v>
                </c:pt>
                <c:pt idx="8162">
                  <c:v>23</c:v>
                </c:pt>
                <c:pt idx="8163">
                  <c:v>-82</c:v>
                </c:pt>
                <c:pt idx="8164">
                  <c:v>100</c:v>
                </c:pt>
                <c:pt idx="8165">
                  <c:v>-79</c:v>
                </c:pt>
                <c:pt idx="8166">
                  <c:v>-154</c:v>
                </c:pt>
                <c:pt idx="8167">
                  <c:v>-755</c:v>
                </c:pt>
                <c:pt idx="8168">
                  <c:v>135</c:v>
                </c:pt>
                <c:pt idx="8169">
                  <c:v>-41</c:v>
                </c:pt>
                <c:pt idx="8170">
                  <c:v>-106</c:v>
                </c:pt>
                <c:pt idx="8171">
                  <c:v>-784</c:v>
                </c:pt>
                <c:pt idx="8172">
                  <c:v>-129</c:v>
                </c:pt>
                <c:pt idx="8173">
                  <c:v>-961</c:v>
                </c:pt>
                <c:pt idx="8174">
                  <c:v>-124</c:v>
                </c:pt>
                <c:pt idx="8175">
                  <c:v>-227</c:v>
                </c:pt>
                <c:pt idx="8176">
                  <c:v>-185</c:v>
                </c:pt>
                <c:pt idx="8177">
                  <c:v>183</c:v>
                </c:pt>
                <c:pt idx="8178">
                  <c:v>159</c:v>
                </c:pt>
                <c:pt idx="8179">
                  <c:v>-381</c:v>
                </c:pt>
                <c:pt idx="8180">
                  <c:v>-276</c:v>
                </c:pt>
                <c:pt idx="8181">
                  <c:v>-1689</c:v>
                </c:pt>
                <c:pt idx="8182">
                  <c:v>-76</c:v>
                </c:pt>
                <c:pt idx="8183">
                  <c:v>-993</c:v>
                </c:pt>
                <c:pt idx="8184">
                  <c:v>-70</c:v>
                </c:pt>
                <c:pt idx="8185">
                  <c:v>-537</c:v>
                </c:pt>
                <c:pt idx="8186">
                  <c:v>-18</c:v>
                </c:pt>
                <c:pt idx="8187">
                  <c:v>-776</c:v>
                </c:pt>
                <c:pt idx="8188">
                  <c:v>189</c:v>
                </c:pt>
                <c:pt idx="8189">
                  <c:v>560</c:v>
                </c:pt>
                <c:pt idx="8190">
                  <c:v>-171</c:v>
                </c:pt>
                <c:pt idx="8191">
                  <c:v>720</c:v>
                </c:pt>
                <c:pt idx="8192">
                  <c:v>204</c:v>
                </c:pt>
                <c:pt idx="8193">
                  <c:v>429</c:v>
                </c:pt>
                <c:pt idx="8194">
                  <c:v>-215</c:v>
                </c:pt>
                <c:pt idx="8195">
                  <c:v>-1004</c:v>
                </c:pt>
                <c:pt idx="8196">
                  <c:v>-192</c:v>
                </c:pt>
                <c:pt idx="8197">
                  <c:v>-576</c:v>
                </c:pt>
                <c:pt idx="8198">
                  <c:v>-41</c:v>
                </c:pt>
                <c:pt idx="8199">
                  <c:v>-1124</c:v>
                </c:pt>
                <c:pt idx="8200">
                  <c:v>-213</c:v>
                </c:pt>
                <c:pt idx="8201">
                  <c:v>-1737</c:v>
                </c:pt>
                <c:pt idx="8202">
                  <c:v>-416</c:v>
                </c:pt>
                <c:pt idx="8203">
                  <c:v>-1150</c:v>
                </c:pt>
                <c:pt idx="8204">
                  <c:v>-10</c:v>
                </c:pt>
                <c:pt idx="8205">
                  <c:v>-399</c:v>
                </c:pt>
                <c:pt idx="8206">
                  <c:v>-198</c:v>
                </c:pt>
                <c:pt idx="8207">
                  <c:v>46</c:v>
                </c:pt>
                <c:pt idx="8208">
                  <c:v>166</c:v>
                </c:pt>
                <c:pt idx="8209">
                  <c:v>249</c:v>
                </c:pt>
                <c:pt idx="8210">
                  <c:v>-253</c:v>
                </c:pt>
                <c:pt idx="8211">
                  <c:v>-1449</c:v>
                </c:pt>
                <c:pt idx="8212">
                  <c:v>302</c:v>
                </c:pt>
                <c:pt idx="8213">
                  <c:v>1997</c:v>
                </c:pt>
                <c:pt idx="8214">
                  <c:v>-32</c:v>
                </c:pt>
                <c:pt idx="8215">
                  <c:v>-297</c:v>
                </c:pt>
                <c:pt idx="8216">
                  <c:v>-246</c:v>
                </c:pt>
                <c:pt idx="8217">
                  <c:v>-2631</c:v>
                </c:pt>
                <c:pt idx="8218">
                  <c:v>-170</c:v>
                </c:pt>
                <c:pt idx="8219">
                  <c:v>-823</c:v>
                </c:pt>
                <c:pt idx="8220">
                  <c:v>238</c:v>
                </c:pt>
                <c:pt idx="8221">
                  <c:v>-393</c:v>
                </c:pt>
                <c:pt idx="8222">
                  <c:v>300</c:v>
                </c:pt>
                <c:pt idx="8223">
                  <c:v>797</c:v>
                </c:pt>
                <c:pt idx="8224">
                  <c:v>-181</c:v>
                </c:pt>
                <c:pt idx="8225">
                  <c:v>51</c:v>
                </c:pt>
                <c:pt idx="8226">
                  <c:v>-180</c:v>
                </c:pt>
                <c:pt idx="8227">
                  <c:v>-780</c:v>
                </c:pt>
                <c:pt idx="8228">
                  <c:v>211</c:v>
                </c:pt>
                <c:pt idx="8229">
                  <c:v>-979</c:v>
                </c:pt>
                <c:pt idx="8230">
                  <c:v>-8</c:v>
                </c:pt>
                <c:pt idx="8231">
                  <c:v>-1073</c:v>
                </c:pt>
                <c:pt idx="8232">
                  <c:v>-166</c:v>
                </c:pt>
                <c:pt idx="8233">
                  <c:v>-1414</c:v>
                </c:pt>
                <c:pt idx="8234">
                  <c:v>-2</c:v>
                </c:pt>
                <c:pt idx="8235">
                  <c:v>-564</c:v>
                </c:pt>
                <c:pt idx="8236">
                  <c:v>145</c:v>
                </c:pt>
                <c:pt idx="8237">
                  <c:v>-308</c:v>
                </c:pt>
                <c:pt idx="8238">
                  <c:v>533</c:v>
                </c:pt>
                <c:pt idx="8239">
                  <c:v>-566</c:v>
                </c:pt>
                <c:pt idx="8240">
                  <c:v>-83</c:v>
                </c:pt>
                <c:pt idx="8241">
                  <c:v>-831</c:v>
                </c:pt>
                <c:pt idx="8242">
                  <c:v>154</c:v>
                </c:pt>
                <c:pt idx="8243">
                  <c:v>-35</c:v>
                </c:pt>
                <c:pt idx="8244">
                  <c:v>102</c:v>
                </c:pt>
                <c:pt idx="8245">
                  <c:v>-301</c:v>
                </c:pt>
                <c:pt idx="8246">
                  <c:v>-130</c:v>
                </c:pt>
                <c:pt idx="8247">
                  <c:v>-728</c:v>
                </c:pt>
                <c:pt idx="8248">
                  <c:v>-158</c:v>
                </c:pt>
                <c:pt idx="8249">
                  <c:v>-396</c:v>
                </c:pt>
                <c:pt idx="8250">
                  <c:v>124</c:v>
                </c:pt>
                <c:pt idx="8251">
                  <c:v>-209</c:v>
                </c:pt>
                <c:pt idx="8252">
                  <c:v>237</c:v>
                </c:pt>
                <c:pt idx="8253">
                  <c:v>-64</c:v>
                </c:pt>
                <c:pt idx="8254">
                  <c:v>251</c:v>
                </c:pt>
                <c:pt idx="8255">
                  <c:v>-1047</c:v>
                </c:pt>
                <c:pt idx="8256">
                  <c:v>28</c:v>
                </c:pt>
                <c:pt idx="8257">
                  <c:v>-1077</c:v>
                </c:pt>
                <c:pt idx="8258">
                  <c:v>82</c:v>
                </c:pt>
                <c:pt idx="8259">
                  <c:v>-417</c:v>
                </c:pt>
                <c:pt idx="8260">
                  <c:v>-18</c:v>
                </c:pt>
                <c:pt idx="8261">
                  <c:v>-735</c:v>
                </c:pt>
                <c:pt idx="8262">
                  <c:v>274</c:v>
                </c:pt>
                <c:pt idx="8263">
                  <c:v>199</c:v>
                </c:pt>
                <c:pt idx="8264">
                  <c:v>90</c:v>
                </c:pt>
                <c:pt idx="8265">
                  <c:v>-489</c:v>
                </c:pt>
                <c:pt idx="8266">
                  <c:v>44</c:v>
                </c:pt>
                <c:pt idx="8267">
                  <c:v>-730</c:v>
                </c:pt>
                <c:pt idx="8268">
                  <c:v>218</c:v>
                </c:pt>
                <c:pt idx="8269">
                  <c:v>-601</c:v>
                </c:pt>
                <c:pt idx="8270">
                  <c:v>16</c:v>
                </c:pt>
                <c:pt idx="8271">
                  <c:v>-26</c:v>
                </c:pt>
                <c:pt idx="8272">
                  <c:v>225</c:v>
                </c:pt>
                <c:pt idx="8273">
                  <c:v>-1655</c:v>
                </c:pt>
                <c:pt idx="8274">
                  <c:v>642</c:v>
                </c:pt>
                <c:pt idx="8275">
                  <c:v>1023</c:v>
                </c:pt>
                <c:pt idx="8276">
                  <c:v>876</c:v>
                </c:pt>
                <c:pt idx="8277">
                  <c:v>3562</c:v>
                </c:pt>
                <c:pt idx="8278">
                  <c:v>468</c:v>
                </c:pt>
                <c:pt idx="8279">
                  <c:v>3701</c:v>
                </c:pt>
                <c:pt idx="8280">
                  <c:v>607</c:v>
                </c:pt>
                <c:pt idx="8281">
                  <c:v>3773</c:v>
                </c:pt>
                <c:pt idx="8282">
                  <c:v>204</c:v>
                </c:pt>
                <c:pt idx="8283">
                  <c:v>728</c:v>
                </c:pt>
                <c:pt idx="8284">
                  <c:v>-509</c:v>
                </c:pt>
                <c:pt idx="8285">
                  <c:v>-3210</c:v>
                </c:pt>
                <c:pt idx="8286">
                  <c:v>201</c:v>
                </c:pt>
                <c:pt idx="8287">
                  <c:v>-842</c:v>
                </c:pt>
                <c:pt idx="8288">
                  <c:v>190</c:v>
                </c:pt>
                <c:pt idx="8289">
                  <c:v>-1310</c:v>
                </c:pt>
                <c:pt idx="8290">
                  <c:v>-172</c:v>
                </c:pt>
                <c:pt idx="8291">
                  <c:v>-1249</c:v>
                </c:pt>
                <c:pt idx="8292">
                  <c:v>12</c:v>
                </c:pt>
                <c:pt idx="8293">
                  <c:v>60</c:v>
                </c:pt>
                <c:pt idx="8294">
                  <c:v>286</c:v>
                </c:pt>
                <c:pt idx="8295">
                  <c:v>-135</c:v>
                </c:pt>
                <c:pt idx="8296">
                  <c:v>360</c:v>
                </c:pt>
                <c:pt idx="8297">
                  <c:v>3396</c:v>
                </c:pt>
                <c:pt idx="8298">
                  <c:v>611</c:v>
                </c:pt>
                <c:pt idx="8299">
                  <c:v>4873</c:v>
                </c:pt>
                <c:pt idx="8300">
                  <c:v>337</c:v>
                </c:pt>
                <c:pt idx="8301">
                  <c:v>2903</c:v>
                </c:pt>
                <c:pt idx="8302">
                  <c:v>50</c:v>
                </c:pt>
                <c:pt idx="8303">
                  <c:v>3533</c:v>
                </c:pt>
                <c:pt idx="8304">
                  <c:v>84</c:v>
                </c:pt>
                <c:pt idx="8305">
                  <c:v>2154</c:v>
                </c:pt>
                <c:pt idx="8306">
                  <c:v>-191</c:v>
                </c:pt>
                <c:pt idx="8307">
                  <c:v>1148</c:v>
                </c:pt>
                <c:pt idx="8308">
                  <c:v>-24</c:v>
                </c:pt>
                <c:pt idx="8309">
                  <c:v>1261</c:v>
                </c:pt>
                <c:pt idx="8310">
                  <c:v>-11</c:v>
                </c:pt>
                <c:pt idx="8311">
                  <c:v>888</c:v>
                </c:pt>
                <c:pt idx="8312">
                  <c:v>-345</c:v>
                </c:pt>
                <c:pt idx="8313">
                  <c:v>1049</c:v>
                </c:pt>
                <c:pt idx="8314">
                  <c:v>-272</c:v>
                </c:pt>
                <c:pt idx="8315">
                  <c:v>142</c:v>
                </c:pt>
                <c:pt idx="8316">
                  <c:v>-101</c:v>
                </c:pt>
                <c:pt idx="8317">
                  <c:v>3113</c:v>
                </c:pt>
                <c:pt idx="8318">
                  <c:v>559</c:v>
                </c:pt>
                <c:pt idx="8319">
                  <c:v>8047</c:v>
                </c:pt>
                <c:pt idx="8320">
                  <c:v>969</c:v>
                </c:pt>
                <c:pt idx="8321">
                  <c:v>13785</c:v>
                </c:pt>
                <c:pt idx="8322">
                  <c:v>690</c:v>
                </c:pt>
                <c:pt idx="8323">
                  <c:v>10650</c:v>
                </c:pt>
                <c:pt idx="8324">
                  <c:v>-684</c:v>
                </c:pt>
                <c:pt idx="8325">
                  <c:v>-1248</c:v>
                </c:pt>
                <c:pt idx="8326">
                  <c:v>-1574</c:v>
                </c:pt>
                <c:pt idx="8327">
                  <c:v>-5137</c:v>
                </c:pt>
                <c:pt idx="8328">
                  <c:v>-1384</c:v>
                </c:pt>
                <c:pt idx="8329">
                  <c:v>-5727</c:v>
                </c:pt>
                <c:pt idx="8330">
                  <c:v>-1583</c:v>
                </c:pt>
                <c:pt idx="8331">
                  <c:v>-3937</c:v>
                </c:pt>
                <c:pt idx="8332">
                  <c:v>-975</c:v>
                </c:pt>
                <c:pt idx="8333">
                  <c:v>577</c:v>
                </c:pt>
                <c:pt idx="8334">
                  <c:v>-415</c:v>
                </c:pt>
                <c:pt idx="8335">
                  <c:v>4880</c:v>
                </c:pt>
                <c:pt idx="8336">
                  <c:v>53</c:v>
                </c:pt>
                <c:pt idx="8337">
                  <c:v>11334</c:v>
                </c:pt>
                <c:pt idx="8338">
                  <c:v>-707</c:v>
                </c:pt>
                <c:pt idx="8339">
                  <c:v>3877</c:v>
                </c:pt>
                <c:pt idx="8340">
                  <c:v>-2068</c:v>
                </c:pt>
                <c:pt idx="8341">
                  <c:v>-4963</c:v>
                </c:pt>
                <c:pt idx="8342">
                  <c:v>-2080</c:v>
                </c:pt>
                <c:pt idx="8343">
                  <c:v>-6833</c:v>
                </c:pt>
                <c:pt idx="8344">
                  <c:v>-2297</c:v>
                </c:pt>
                <c:pt idx="8345">
                  <c:v>-5318</c:v>
                </c:pt>
                <c:pt idx="8346">
                  <c:v>-1695</c:v>
                </c:pt>
                <c:pt idx="8347">
                  <c:v>-3449</c:v>
                </c:pt>
                <c:pt idx="8348">
                  <c:v>-1038</c:v>
                </c:pt>
                <c:pt idx="8349">
                  <c:v>-1011</c:v>
                </c:pt>
                <c:pt idx="8350">
                  <c:v>-464</c:v>
                </c:pt>
                <c:pt idx="8351">
                  <c:v>7043</c:v>
                </c:pt>
                <c:pt idx="8352">
                  <c:v>-183</c:v>
                </c:pt>
                <c:pt idx="8353">
                  <c:v>7595</c:v>
                </c:pt>
                <c:pt idx="8354">
                  <c:v>-1221</c:v>
                </c:pt>
                <c:pt idx="8355">
                  <c:v>2576</c:v>
                </c:pt>
                <c:pt idx="8356">
                  <c:v>-1428</c:v>
                </c:pt>
                <c:pt idx="8357">
                  <c:v>356</c:v>
                </c:pt>
                <c:pt idx="8358">
                  <c:v>-1398</c:v>
                </c:pt>
                <c:pt idx="8359">
                  <c:v>45</c:v>
                </c:pt>
                <c:pt idx="8360">
                  <c:v>-1584</c:v>
                </c:pt>
                <c:pt idx="8361">
                  <c:v>-1352</c:v>
                </c:pt>
                <c:pt idx="8362">
                  <c:v>-1543</c:v>
                </c:pt>
                <c:pt idx="8363">
                  <c:v>418</c:v>
                </c:pt>
                <c:pt idx="8364">
                  <c:v>-1797</c:v>
                </c:pt>
                <c:pt idx="8365">
                  <c:v>-1121</c:v>
                </c:pt>
                <c:pt idx="8366">
                  <c:v>-1948</c:v>
                </c:pt>
                <c:pt idx="8367">
                  <c:v>-3838</c:v>
                </c:pt>
                <c:pt idx="8368">
                  <c:v>-2020</c:v>
                </c:pt>
                <c:pt idx="8369">
                  <c:v>-2870</c:v>
                </c:pt>
                <c:pt idx="8370">
                  <c:v>-2185</c:v>
                </c:pt>
                <c:pt idx="8371">
                  <c:v>-4006</c:v>
                </c:pt>
                <c:pt idx="8372">
                  <c:v>-2339</c:v>
                </c:pt>
                <c:pt idx="8373">
                  <c:v>-4691</c:v>
                </c:pt>
                <c:pt idx="8374">
                  <c:v>-2079</c:v>
                </c:pt>
                <c:pt idx="8375">
                  <c:v>-5333</c:v>
                </c:pt>
                <c:pt idx="8376">
                  <c:v>-1932</c:v>
                </c:pt>
                <c:pt idx="8377">
                  <c:v>-3453</c:v>
                </c:pt>
                <c:pt idx="8378">
                  <c:v>-1828</c:v>
                </c:pt>
                <c:pt idx="8379">
                  <c:v>-3328</c:v>
                </c:pt>
                <c:pt idx="8380">
                  <c:v>-1645</c:v>
                </c:pt>
                <c:pt idx="8381">
                  <c:v>-3134</c:v>
                </c:pt>
                <c:pt idx="8382">
                  <c:v>-1874</c:v>
                </c:pt>
                <c:pt idx="8383">
                  <c:v>-3532</c:v>
                </c:pt>
                <c:pt idx="8384">
                  <c:v>-1678</c:v>
                </c:pt>
                <c:pt idx="8385">
                  <c:v>-4906</c:v>
                </c:pt>
                <c:pt idx="8386">
                  <c:v>-2116</c:v>
                </c:pt>
                <c:pt idx="8387">
                  <c:v>-6237</c:v>
                </c:pt>
                <c:pt idx="8388">
                  <c:v>-1805</c:v>
                </c:pt>
                <c:pt idx="8389">
                  <c:v>-6735</c:v>
                </c:pt>
                <c:pt idx="8390">
                  <c:v>-1791</c:v>
                </c:pt>
                <c:pt idx="8391">
                  <c:v>-4774</c:v>
                </c:pt>
                <c:pt idx="8392">
                  <c:v>-1666</c:v>
                </c:pt>
                <c:pt idx="8393">
                  <c:v>-4030</c:v>
                </c:pt>
                <c:pt idx="8394">
                  <c:v>-1488</c:v>
                </c:pt>
                <c:pt idx="8395">
                  <c:v>-3648</c:v>
                </c:pt>
                <c:pt idx="8396">
                  <c:v>-1083</c:v>
                </c:pt>
                <c:pt idx="8397">
                  <c:v>-1486</c:v>
                </c:pt>
                <c:pt idx="8398">
                  <c:v>-360</c:v>
                </c:pt>
                <c:pt idx="8399">
                  <c:v>-1160</c:v>
                </c:pt>
                <c:pt idx="8400">
                  <c:v>-702</c:v>
                </c:pt>
                <c:pt idx="8401">
                  <c:v>-885</c:v>
                </c:pt>
                <c:pt idx="8402">
                  <c:v>-746</c:v>
                </c:pt>
                <c:pt idx="8403">
                  <c:v>-1743</c:v>
                </c:pt>
                <c:pt idx="8404">
                  <c:v>-714</c:v>
                </c:pt>
                <c:pt idx="8405">
                  <c:v>-1418</c:v>
                </c:pt>
                <c:pt idx="8406">
                  <c:v>-362</c:v>
                </c:pt>
                <c:pt idx="8407">
                  <c:v>-1809</c:v>
                </c:pt>
                <c:pt idx="8408">
                  <c:v>-748</c:v>
                </c:pt>
                <c:pt idx="8409">
                  <c:v>-1380</c:v>
                </c:pt>
                <c:pt idx="8410">
                  <c:v>-245</c:v>
                </c:pt>
                <c:pt idx="8411">
                  <c:v>-508</c:v>
                </c:pt>
                <c:pt idx="8412">
                  <c:v>-394</c:v>
                </c:pt>
                <c:pt idx="8413">
                  <c:v>85</c:v>
                </c:pt>
                <c:pt idx="8414">
                  <c:v>22</c:v>
                </c:pt>
                <c:pt idx="8415">
                  <c:v>883</c:v>
                </c:pt>
                <c:pt idx="8416">
                  <c:v>-37</c:v>
                </c:pt>
                <c:pt idx="8417">
                  <c:v>95</c:v>
                </c:pt>
                <c:pt idx="8418">
                  <c:v>-99</c:v>
                </c:pt>
                <c:pt idx="8419">
                  <c:v>-494</c:v>
                </c:pt>
                <c:pt idx="8420">
                  <c:v>29</c:v>
                </c:pt>
                <c:pt idx="8421">
                  <c:v>-534</c:v>
                </c:pt>
                <c:pt idx="8422">
                  <c:v>-301</c:v>
                </c:pt>
                <c:pt idx="8423">
                  <c:v>-328</c:v>
                </c:pt>
                <c:pt idx="8424">
                  <c:v>-350</c:v>
                </c:pt>
                <c:pt idx="8425">
                  <c:v>-472</c:v>
                </c:pt>
                <c:pt idx="8426">
                  <c:v>-191</c:v>
                </c:pt>
                <c:pt idx="8427">
                  <c:v>-642</c:v>
                </c:pt>
                <c:pt idx="8428">
                  <c:v>-128</c:v>
                </c:pt>
                <c:pt idx="8429">
                  <c:v>-705</c:v>
                </c:pt>
                <c:pt idx="8430">
                  <c:v>508</c:v>
                </c:pt>
                <c:pt idx="8431">
                  <c:v>67</c:v>
                </c:pt>
                <c:pt idx="8432">
                  <c:v>-29</c:v>
                </c:pt>
                <c:pt idx="8433">
                  <c:v>-1078</c:v>
                </c:pt>
                <c:pt idx="8434">
                  <c:v>111</c:v>
                </c:pt>
                <c:pt idx="8435">
                  <c:v>-161</c:v>
                </c:pt>
                <c:pt idx="8436">
                  <c:v>338</c:v>
                </c:pt>
                <c:pt idx="8437">
                  <c:v>-559</c:v>
                </c:pt>
                <c:pt idx="8438">
                  <c:v>26</c:v>
                </c:pt>
                <c:pt idx="8439">
                  <c:v>-258</c:v>
                </c:pt>
                <c:pt idx="8440">
                  <c:v>275</c:v>
                </c:pt>
                <c:pt idx="8441">
                  <c:v>-207</c:v>
                </c:pt>
                <c:pt idx="8442">
                  <c:v>-138</c:v>
                </c:pt>
                <c:pt idx="8443">
                  <c:v>-138</c:v>
                </c:pt>
                <c:pt idx="8444">
                  <c:v>108</c:v>
                </c:pt>
                <c:pt idx="8445">
                  <c:v>-420</c:v>
                </c:pt>
                <c:pt idx="8446">
                  <c:v>361</c:v>
                </c:pt>
                <c:pt idx="8447">
                  <c:v>-21</c:v>
                </c:pt>
                <c:pt idx="8448">
                  <c:v>280</c:v>
                </c:pt>
                <c:pt idx="8449">
                  <c:v>-536</c:v>
                </c:pt>
                <c:pt idx="8450">
                  <c:v>210</c:v>
                </c:pt>
                <c:pt idx="8451">
                  <c:v>77</c:v>
                </c:pt>
                <c:pt idx="8452">
                  <c:v>80</c:v>
                </c:pt>
                <c:pt idx="8453">
                  <c:v>-604</c:v>
                </c:pt>
                <c:pt idx="8454">
                  <c:v>521</c:v>
                </c:pt>
                <c:pt idx="8455">
                  <c:v>601</c:v>
                </c:pt>
                <c:pt idx="8456">
                  <c:v>272</c:v>
                </c:pt>
                <c:pt idx="8457">
                  <c:v>411</c:v>
                </c:pt>
                <c:pt idx="8458">
                  <c:v>530</c:v>
                </c:pt>
                <c:pt idx="8459">
                  <c:v>-158</c:v>
                </c:pt>
                <c:pt idx="8460">
                  <c:v>338</c:v>
                </c:pt>
                <c:pt idx="8461">
                  <c:v>1217</c:v>
                </c:pt>
                <c:pt idx="8462">
                  <c:v>290</c:v>
                </c:pt>
                <c:pt idx="8463">
                  <c:v>591</c:v>
                </c:pt>
                <c:pt idx="8464">
                  <c:v>592</c:v>
                </c:pt>
                <c:pt idx="8465">
                  <c:v>217</c:v>
                </c:pt>
                <c:pt idx="8466">
                  <c:v>498</c:v>
                </c:pt>
                <c:pt idx="8467">
                  <c:v>885</c:v>
                </c:pt>
                <c:pt idx="8468">
                  <c:v>374</c:v>
                </c:pt>
                <c:pt idx="8469">
                  <c:v>670</c:v>
                </c:pt>
                <c:pt idx="8470">
                  <c:v>533</c:v>
                </c:pt>
                <c:pt idx="8471">
                  <c:v>653</c:v>
                </c:pt>
                <c:pt idx="8472">
                  <c:v>551</c:v>
                </c:pt>
                <c:pt idx="8473">
                  <c:v>1084</c:v>
                </c:pt>
                <c:pt idx="8474">
                  <c:v>327</c:v>
                </c:pt>
                <c:pt idx="8475">
                  <c:v>999</c:v>
                </c:pt>
                <c:pt idx="8476">
                  <c:v>316</c:v>
                </c:pt>
                <c:pt idx="8477">
                  <c:v>875</c:v>
                </c:pt>
                <c:pt idx="8478">
                  <c:v>556</c:v>
                </c:pt>
                <c:pt idx="8479">
                  <c:v>672</c:v>
                </c:pt>
                <c:pt idx="8480">
                  <c:v>203</c:v>
                </c:pt>
                <c:pt idx="8481">
                  <c:v>-13</c:v>
                </c:pt>
                <c:pt idx="8482">
                  <c:v>707</c:v>
                </c:pt>
                <c:pt idx="8483">
                  <c:v>267</c:v>
                </c:pt>
                <c:pt idx="8484">
                  <c:v>518</c:v>
                </c:pt>
                <c:pt idx="8485">
                  <c:v>190</c:v>
                </c:pt>
                <c:pt idx="8486">
                  <c:v>690</c:v>
                </c:pt>
                <c:pt idx="8487">
                  <c:v>733</c:v>
                </c:pt>
                <c:pt idx="8488">
                  <c:v>295</c:v>
                </c:pt>
                <c:pt idx="8489">
                  <c:v>468</c:v>
                </c:pt>
                <c:pt idx="8490">
                  <c:v>154</c:v>
                </c:pt>
                <c:pt idx="8491">
                  <c:v>636</c:v>
                </c:pt>
                <c:pt idx="8492">
                  <c:v>447</c:v>
                </c:pt>
                <c:pt idx="8493">
                  <c:v>303</c:v>
                </c:pt>
                <c:pt idx="8494">
                  <c:v>459</c:v>
                </c:pt>
                <c:pt idx="8495">
                  <c:v>1234</c:v>
                </c:pt>
                <c:pt idx="8496">
                  <c:v>582</c:v>
                </c:pt>
                <c:pt idx="8497">
                  <c:v>1564</c:v>
                </c:pt>
                <c:pt idx="8498">
                  <c:v>201</c:v>
                </c:pt>
                <c:pt idx="8499">
                  <c:v>404</c:v>
                </c:pt>
                <c:pt idx="8500">
                  <c:v>508</c:v>
                </c:pt>
                <c:pt idx="8501">
                  <c:v>597</c:v>
                </c:pt>
                <c:pt idx="8502">
                  <c:v>516</c:v>
                </c:pt>
                <c:pt idx="8503">
                  <c:v>616</c:v>
                </c:pt>
                <c:pt idx="8504">
                  <c:v>-2</c:v>
                </c:pt>
                <c:pt idx="8505">
                  <c:v>-982</c:v>
                </c:pt>
                <c:pt idx="8506">
                  <c:v>390</c:v>
                </c:pt>
                <c:pt idx="8507">
                  <c:v>-349</c:v>
                </c:pt>
                <c:pt idx="8508">
                  <c:v>364</c:v>
                </c:pt>
                <c:pt idx="8509">
                  <c:v>1222</c:v>
                </c:pt>
                <c:pt idx="8510">
                  <c:v>146</c:v>
                </c:pt>
                <c:pt idx="8511">
                  <c:v>1670</c:v>
                </c:pt>
                <c:pt idx="8512">
                  <c:v>496</c:v>
                </c:pt>
                <c:pt idx="8513">
                  <c:v>1107</c:v>
                </c:pt>
                <c:pt idx="8514">
                  <c:v>993</c:v>
                </c:pt>
                <c:pt idx="8515">
                  <c:v>7433</c:v>
                </c:pt>
                <c:pt idx="8516">
                  <c:v>852</c:v>
                </c:pt>
                <c:pt idx="8517">
                  <c:v>6989</c:v>
                </c:pt>
                <c:pt idx="8518">
                  <c:v>671</c:v>
                </c:pt>
                <c:pt idx="8519">
                  <c:v>2841</c:v>
                </c:pt>
                <c:pt idx="8520">
                  <c:v>68</c:v>
                </c:pt>
                <c:pt idx="8521">
                  <c:v>1307</c:v>
                </c:pt>
                <c:pt idx="8522">
                  <c:v>142</c:v>
                </c:pt>
                <c:pt idx="8523">
                  <c:v>1607</c:v>
                </c:pt>
                <c:pt idx="8524">
                  <c:v>473</c:v>
                </c:pt>
                <c:pt idx="8525">
                  <c:v>1580</c:v>
                </c:pt>
                <c:pt idx="8526">
                  <c:v>-2</c:v>
                </c:pt>
                <c:pt idx="8527">
                  <c:v>1419</c:v>
                </c:pt>
                <c:pt idx="8528">
                  <c:v>131</c:v>
                </c:pt>
                <c:pt idx="8529">
                  <c:v>1447</c:v>
                </c:pt>
                <c:pt idx="8530">
                  <c:v>200</c:v>
                </c:pt>
                <c:pt idx="8531">
                  <c:v>1469</c:v>
                </c:pt>
                <c:pt idx="8532">
                  <c:v>275</c:v>
                </c:pt>
                <c:pt idx="8533">
                  <c:v>2082</c:v>
                </c:pt>
                <c:pt idx="8534">
                  <c:v>121</c:v>
                </c:pt>
                <c:pt idx="8535">
                  <c:v>1213</c:v>
                </c:pt>
                <c:pt idx="8536">
                  <c:v>186</c:v>
                </c:pt>
                <c:pt idx="8537">
                  <c:v>1469</c:v>
                </c:pt>
                <c:pt idx="8538">
                  <c:v>188</c:v>
                </c:pt>
                <c:pt idx="8539">
                  <c:v>852</c:v>
                </c:pt>
                <c:pt idx="8540">
                  <c:v>430</c:v>
                </c:pt>
                <c:pt idx="8541">
                  <c:v>1372</c:v>
                </c:pt>
                <c:pt idx="8542">
                  <c:v>475</c:v>
                </c:pt>
                <c:pt idx="8543">
                  <c:v>2925</c:v>
                </c:pt>
                <c:pt idx="8544">
                  <c:v>319</c:v>
                </c:pt>
                <c:pt idx="8545">
                  <c:v>2492</c:v>
                </c:pt>
                <c:pt idx="8546">
                  <c:v>-16</c:v>
                </c:pt>
                <c:pt idx="8547">
                  <c:v>1808</c:v>
                </c:pt>
                <c:pt idx="8548">
                  <c:v>102</c:v>
                </c:pt>
                <c:pt idx="8549">
                  <c:v>2351</c:v>
                </c:pt>
                <c:pt idx="8550">
                  <c:v>214</c:v>
                </c:pt>
                <c:pt idx="8551">
                  <c:v>2148</c:v>
                </c:pt>
                <c:pt idx="8552">
                  <c:v>615</c:v>
                </c:pt>
                <c:pt idx="8553">
                  <c:v>2402</c:v>
                </c:pt>
                <c:pt idx="8554">
                  <c:v>127</c:v>
                </c:pt>
                <c:pt idx="8555">
                  <c:v>1682</c:v>
                </c:pt>
                <c:pt idx="8556">
                  <c:v>219</c:v>
                </c:pt>
                <c:pt idx="8557">
                  <c:v>671</c:v>
                </c:pt>
                <c:pt idx="8558">
                  <c:v>344</c:v>
                </c:pt>
                <c:pt idx="8559">
                  <c:v>1032</c:v>
                </c:pt>
                <c:pt idx="8560">
                  <c:v>230</c:v>
                </c:pt>
                <c:pt idx="8561">
                  <c:v>1160</c:v>
                </c:pt>
                <c:pt idx="8562">
                  <c:v>472</c:v>
                </c:pt>
                <c:pt idx="8563">
                  <c:v>724</c:v>
                </c:pt>
                <c:pt idx="8564">
                  <c:v>-4</c:v>
                </c:pt>
                <c:pt idx="8565">
                  <c:v>-264</c:v>
                </c:pt>
                <c:pt idx="8566">
                  <c:v>30</c:v>
                </c:pt>
                <c:pt idx="8567">
                  <c:v>-905</c:v>
                </c:pt>
                <c:pt idx="8568">
                  <c:v>280</c:v>
                </c:pt>
                <c:pt idx="8569">
                  <c:v>-635</c:v>
                </c:pt>
                <c:pt idx="8570">
                  <c:v>100</c:v>
                </c:pt>
                <c:pt idx="8571">
                  <c:v>-212</c:v>
                </c:pt>
                <c:pt idx="8572">
                  <c:v>352</c:v>
                </c:pt>
                <c:pt idx="8573">
                  <c:v>-533</c:v>
                </c:pt>
                <c:pt idx="8574">
                  <c:v>238</c:v>
                </c:pt>
                <c:pt idx="8575">
                  <c:v>-569</c:v>
                </c:pt>
                <c:pt idx="8576">
                  <c:v>340</c:v>
                </c:pt>
                <c:pt idx="8577">
                  <c:v>-721</c:v>
                </c:pt>
                <c:pt idx="8578">
                  <c:v>251</c:v>
                </c:pt>
                <c:pt idx="8579">
                  <c:v>27</c:v>
                </c:pt>
                <c:pt idx="8580">
                  <c:v>121</c:v>
                </c:pt>
                <c:pt idx="8581">
                  <c:v>-807</c:v>
                </c:pt>
                <c:pt idx="8582">
                  <c:v>-24</c:v>
                </c:pt>
                <c:pt idx="8583">
                  <c:v>-1087</c:v>
                </c:pt>
                <c:pt idx="8584">
                  <c:v>204</c:v>
                </c:pt>
                <c:pt idx="8585">
                  <c:v>-1242</c:v>
                </c:pt>
                <c:pt idx="8586">
                  <c:v>211</c:v>
                </c:pt>
                <c:pt idx="8587">
                  <c:v>-1061</c:v>
                </c:pt>
                <c:pt idx="8588">
                  <c:v>127</c:v>
                </c:pt>
                <c:pt idx="8589">
                  <c:v>-758</c:v>
                </c:pt>
                <c:pt idx="8590">
                  <c:v>488</c:v>
                </c:pt>
                <c:pt idx="8591">
                  <c:v>628</c:v>
                </c:pt>
                <c:pt idx="8592">
                  <c:v>169</c:v>
                </c:pt>
                <c:pt idx="8593">
                  <c:v>12</c:v>
                </c:pt>
                <c:pt idx="8594">
                  <c:v>466</c:v>
                </c:pt>
                <c:pt idx="8595">
                  <c:v>-1127</c:v>
                </c:pt>
                <c:pt idx="8596">
                  <c:v>76</c:v>
                </c:pt>
                <c:pt idx="8597">
                  <c:v>-435</c:v>
                </c:pt>
                <c:pt idx="8598">
                  <c:v>-23</c:v>
                </c:pt>
                <c:pt idx="8599">
                  <c:v>-1126</c:v>
                </c:pt>
                <c:pt idx="8600">
                  <c:v>35</c:v>
                </c:pt>
                <c:pt idx="8601">
                  <c:v>-1354</c:v>
                </c:pt>
                <c:pt idx="8602">
                  <c:v>148</c:v>
                </c:pt>
                <c:pt idx="8603">
                  <c:v>-64</c:v>
                </c:pt>
                <c:pt idx="8604">
                  <c:v>318</c:v>
                </c:pt>
                <c:pt idx="8605">
                  <c:v>420</c:v>
                </c:pt>
                <c:pt idx="8606">
                  <c:v>540</c:v>
                </c:pt>
                <c:pt idx="8607">
                  <c:v>1713</c:v>
                </c:pt>
                <c:pt idx="8608">
                  <c:v>238</c:v>
                </c:pt>
                <c:pt idx="8609">
                  <c:v>1025</c:v>
                </c:pt>
                <c:pt idx="8610">
                  <c:v>115</c:v>
                </c:pt>
                <c:pt idx="8611">
                  <c:v>-325</c:v>
                </c:pt>
                <c:pt idx="8612">
                  <c:v>549</c:v>
                </c:pt>
                <c:pt idx="8613">
                  <c:v>252</c:v>
                </c:pt>
                <c:pt idx="8614">
                  <c:v>689</c:v>
                </c:pt>
                <c:pt idx="8615">
                  <c:v>232</c:v>
                </c:pt>
                <c:pt idx="8616">
                  <c:v>841</c:v>
                </c:pt>
                <c:pt idx="8617">
                  <c:v>594</c:v>
                </c:pt>
                <c:pt idx="8618">
                  <c:v>491</c:v>
                </c:pt>
                <c:pt idx="8619">
                  <c:v>101</c:v>
                </c:pt>
                <c:pt idx="8620">
                  <c:v>535</c:v>
                </c:pt>
                <c:pt idx="8621">
                  <c:v>18</c:v>
                </c:pt>
                <c:pt idx="8622">
                  <c:v>611</c:v>
                </c:pt>
                <c:pt idx="8623">
                  <c:v>1313</c:v>
                </c:pt>
                <c:pt idx="8624">
                  <c:v>-82</c:v>
                </c:pt>
                <c:pt idx="8625">
                  <c:v>-89</c:v>
                </c:pt>
                <c:pt idx="8626">
                  <c:v>121</c:v>
                </c:pt>
                <c:pt idx="8627">
                  <c:v>92</c:v>
                </c:pt>
                <c:pt idx="8628">
                  <c:v>656</c:v>
                </c:pt>
                <c:pt idx="8629">
                  <c:v>3282</c:v>
                </c:pt>
                <c:pt idx="8630">
                  <c:v>749</c:v>
                </c:pt>
                <c:pt idx="8631">
                  <c:v>5028</c:v>
                </c:pt>
                <c:pt idx="8632">
                  <c:v>-96</c:v>
                </c:pt>
                <c:pt idx="8633">
                  <c:v>3493</c:v>
                </c:pt>
                <c:pt idx="8634">
                  <c:v>632</c:v>
                </c:pt>
                <c:pt idx="8635">
                  <c:v>2315</c:v>
                </c:pt>
                <c:pt idx="8636">
                  <c:v>-199</c:v>
                </c:pt>
                <c:pt idx="8637">
                  <c:v>-2441</c:v>
                </c:pt>
                <c:pt idx="8638">
                  <c:v>-341</c:v>
                </c:pt>
                <c:pt idx="8639">
                  <c:v>-2322</c:v>
                </c:pt>
                <c:pt idx="8640">
                  <c:v>-263</c:v>
                </c:pt>
                <c:pt idx="8641">
                  <c:v>-1141</c:v>
                </c:pt>
                <c:pt idx="8642">
                  <c:v>192</c:v>
                </c:pt>
                <c:pt idx="8643">
                  <c:v>-791</c:v>
                </c:pt>
                <c:pt idx="8644">
                  <c:v>-148</c:v>
                </c:pt>
                <c:pt idx="8645">
                  <c:v>-452</c:v>
                </c:pt>
                <c:pt idx="8646">
                  <c:v>-68</c:v>
                </c:pt>
                <c:pt idx="8647">
                  <c:v>617</c:v>
                </c:pt>
                <c:pt idx="8648">
                  <c:v>-359</c:v>
                </c:pt>
                <c:pt idx="8649">
                  <c:v>703</c:v>
                </c:pt>
                <c:pt idx="8650">
                  <c:v>422</c:v>
                </c:pt>
                <c:pt idx="8651">
                  <c:v>4540</c:v>
                </c:pt>
                <c:pt idx="8652">
                  <c:v>334</c:v>
                </c:pt>
                <c:pt idx="8653">
                  <c:v>4095</c:v>
                </c:pt>
                <c:pt idx="8654">
                  <c:v>249</c:v>
                </c:pt>
                <c:pt idx="8655">
                  <c:v>3151</c:v>
                </c:pt>
                <c:pt idx="8656">
                  <c:v>51</c:v>
                </c:pt>
                <c:pt idx="8657">
                  <c:v>1774</c:v>
                </c:pt>
                <c:pt idx="8658">
                  <c:v>-152</c:v>
                </c:pt>
                <c:pt idx="8659">
                  <c:v>1013</c:v>
                </c:pt>
                <c:pt idx="8660">
                  <c:v>-17</c:v>
                </c:pt>
                <c:pt idx="8661">
                  <c:v>1706</c:v>
                </c:pt>
                <c:pt idx="8662">
                  <c:v>-214</c:v>
                </c:pt>
                <c:pt idx="8663">
                  <c:v>1142</c:v>
                </c:pt>
                <c:pt idx="8664">
                  <c:v>-289</c:v>
                </c:pt>
                <c:pt idx="8665">
                  <c:v>1354</c:v>
                </c:pt>
                <c:pt idx="8666">
                  <c:v>-567</c:v>
                </c:pt>
                <c:pt idx="8667">
                  <c:v>993</c:v>
                </c:pt>
                <c:pt idx="8668">
                  <c:v>-712</c:v>
                </c:pt>
                <c:pt idx="8669">
                  <c:v>374</c:v>
                </c:pt>
                <c:pt idx="8670">
                  <c:v>-126</c:v>
                </c:pt>
                <c:pt idx="8671">
                  <c:v>3210</c:v>
                </c:pt>
                <c:pt idx="8672">
                  <c:v>6</c:v>
                </c:pt>
                <c:pt idx="8673">
                  <c:v>6745</c:v>
                </c:pt>
                <c:pt idx="8674">
                  <c:v>673</c:v>
                </c:pt>
                <c:pt idx="8675">
                  <c:v>13239</c:v>
                </c:pt>
                <c:pt idx="8676">
                  <c:v>-131</c:v>
                </c:pt>
                <c:pt idx="8677">
                  <c:v>6997</c:v>
                </c:pt>
                <c:pt idx="8678">
                  <c:v>-1020</c:v>
                </c:pt>
                <c:pt idx="8679">
                  <c:v>-2494</c:v>
                </c:pt>
                <c:pt idx="8680">
                  <c:v>-1641</c:v>
                </c:pt>
                <c:pt idx="8681">
                  <c:v>-5270</c:v>
                </c:pt>
                <c:pt idx="8682">
                  <c:v>-1719</c:v>
                </c:pt>
                <c:pt idx="8683">
                  <c:v>-5477</c:v>
                </c:pt>
                <c:pt idx="8684">
                  <c:v>-1505</c:v>
                </c:pt>
                <c:pt idx="8685">
                  <c:v>-3045</c:v>
                </c:pt>
                <c:pt idx="8686">
                  <c:v>-1154</c:v>
                </c:pt>
                <c:pt idx="8687">
                  <c:v>1545</c:v>
                </c:pt>
                <c:pt idx="8688">
                  <c:v>-808</c:v>
                </c:pt>
                <c:pt idx="8689">
                  <c:v>7091</c:v>
                </c:pt>
                <c:pt idx="8690">
                  <c:v>-350</c:v>
                </c:pt>
                <c:pt idx="8691">
                  <c:v>9391</c:v>
                </c:pt>
                <c:pt idx="8692">
                  <c:v>-1655</c:v>
                </c:pt>
                <c:pt idx="8693">
                  <c:v>-283</c:v>
                </c:pt>
                <c:pt idx="8694">
                  <c:v>-1985</c:v>
                </c:pt>
                <c:pt idx="8695">
                  <c:v>-5880</c:v>
                </c:pt>
                <c:pt idx="8696">
                  <c:v>-2289</c:v>
                </c:pt>
                <c:pt idx="8697">
                  <c:v>-6887</c:v>
                </c:pt>
                <c:pt idx="8698">
                  <c:v>-2099</c:v>
                </c:pt>
                <c:pt idx="8699">
                  <c:v>-5490</c:v>
                </c:pt>
                <c:pt idx="8700">
                  <c:v>-2126</c:v>
                </c:pt>
                <c:pt idx="8701">
                  <c:v>-4787</c:v>
                </c:pt>
                <c:pt idx="8702">
                  <c:v>-1171</c:v>
                </c:pt>
                <c:pt idx="8703">
                  <c:v>2073</c:v>
                </c:pt>
                <c:pt idx="8704">
                  <c:v>-542</c:v>
                </c:pt>
                <c:pt idx="8705">
                  <c:v>8912</c:v>
                </c:pt>
                <c:pt idx="8706">
                  <c:v>-692</c:v>
                </c:pt>
                <c:pt idx="8707">
                  <c:v>6280</c:v>
                </c:pt>
                <c:pt idx="8708">
                  <c:v>-1386</c:v>
                </c:pt>
                <c:pt idx="8709">
                  <c:v>1602</c:v>
                </c:pt>
                <c:pt idx="8710">
                  <c:v>-1672</c:v>
                </c:pt>
                <c:pt idx="8711">
                  <c:v>-1355</c:v>
                </c:pt>
                <c:pt idx="8712">
                  <c:v>-1703</c:v>
                </c:pt>
                <c:pt idx="8713">
                  <c:v>-758</c:v>
                </c:pt>
                <c:pt idx="8714">
                  <c:v>-1822</c:v>
                </c:pt>
                <c:pt idx="8715">
                  <c:v>-2271</c:v>
                </c:pt>
                <c:pt idx="8716">
                  <c:v>-1465</c:v>
                </c:pt>
                <c:pt idx="8717">
                  <c:v>706</c:v>
                </c:pt>
                <c:pt idx="8718">
                  <c:v>-1987</c:v>
                </c:pt>
                <c:pt idx="8719">
                  <c:v>-1586</c:v>
                </c:pt>
                <c:pt idx="8720">
                  <c:v>-2062</c:v>
                </c:pt>
                <c:pt idx="8721">
                  <c:v>-2845</c:v>
                </c:pt>
                <c:pt idx="8722">
                  <c:v>-2004</c:v>
                </c:pt>
                <c:pt idx="8723">
                  <c:v>-2139</c:v>
                </c:pt>
                <c:pt idx="8724">
                  <c:v>-2213</c:v>
                </c:pt>
                <c:pt idx="8725">
                  <c:v>-3561</c:v>
                </c:pt>
                <c:pt idx="8726">
                  <c:v>-2292</c:v>
                </c:pt>
                <c:pt idx="8727">
                  <c:v>-5053</c:v>
                </c:pt>
                <c:pt idx="8728">
                  <c:v>-2202</c:v>
                </c:pt>
                <c:pt idx="8729">
                  <c:v>-5413</c:v>
                </c:pt>
                <c:pt idx="8730">
                  <c:v>-1990</c:v>
                </c:pt>
                <c:pt idx="8731">
                  <c:v>-4913</c:v>
                </c:pt>
                <c:pt idx="8732">
                  <c:v>-1879</c:v>
                </c:pt>
                <c:pt idx="8733">
                  <c:v>-3433</c:v>
                </c:pt>
                <c:pt idx="8734">
                  <c:v>-1838</c:v>
                </c:pt>
                <c:pt idx="8735">
                  <c:v>-3612</c:v>
                </c:pt>
                <c:pt idx="8736">
                  <c:v>-1971</c:v>
                </c:pt>
                <c:pt idx="8737">
                  <c:v>-3580</c:v>
                </c:pt>
                <c:pt idx="8738">
                  <c:v>-2255</c:v>
                </c:pt>
                <c:pt idx="8739">
                  <c:v>-5999</c:v>
                </c:pt>
                <c:pt idx="8740">
                  <c:v>-1884</c:v>
                </c:pt>
                <c:pt idx="8741">
                  <c:v>-5564</c:v>
                </c:pt>
                <c:pt idx="8742">
                  <c:v>-1751</c:v>
                </c:pt>
                <c:pt idx="8743">
                  <c:v>-4413</c:v>
                </c:pt>
                <c:pt idx="8744">
                  <c:v>-1895</c:v>
                </c:pt>
                <c:pt idx="8745">
                  <c:v>-4221</c:v>
                </c:pt>
                <c:pt idx="8746">
                  <c:v>-1643</c:v>
                </c:pt>
                <c:pt idx="8747">
                  <c:v>-3732</c:v>
                </c:pt>
                <c:pt idx="8748">
                  <c:v>-1353</c:v>
                </c:pt>
                <c:pt idx="8749">
                  <c:v>-4113</c:v>
                </c:pt>
                <c:pt idx="8750">
                  <c:v>-1283</c:v>
                </c:pt>
                <c:pt idx="8751">
                  <c:v>-2242</c:v>
                </c:pt>
                <c:pt idx="8752">
                  <c:v>-1215</c:v>
                </c:pt>
                <c:pt idx="8753">
                  <c:v>-2183</c:v>
                </c:pt>
                <c:pt idx="8754">
                  <c:v>-1036</c:v>
                </c:pt>
                <c:pt idx="8755">
                  <c:v>-1212</c:v>
                </c:pt>
                <c:pt idx="8756">
                  <c:v>-868</c:v>
                </c:pt>
                <c:pt idx="8757">
                  <c:v>-1414</c:v>
                </c:pt>
                <c:pt idx="8758">
                  <c:v>-619</c:v>
                </c:pt>
                <c:pt idx="8759">
                  <c:v>-1547</c:v>
                </c:pt>
                <c:pt idx="8760">
                  <c:v>-460</c:v>
                </c:pt>
                <c:pt idx="8761">
                  <c:v>-1206</c:v>
                </c:pt>
                <c:pt idx="8762">
                  <c:v>-527</c:v>
                </c:pt>
                <c:pt idx="8763">
                  <c:v>-209</c:v>
                </c:pt>
                <c:pt idx="8764">
                  <c:v>-516</c:v>
                </c:pt>
                <c:pt idx="8765">
                  <c:v>-825</c:v>
                </c:pt>
                <c:pt idx="8766">
                  <c:v>-617</c:v>
                </c:pt>
                <c:pt idx="8767">
                  <c:v>-1077</c:v>
                </c:pt>
                <c:pt idx="8768">
                  <c:v>-169</c:v>
                </c:pt>
                <c:pt idx="8769">
                  <c:v>-1107</c:v>
                </c:pt>
                <c:pt idx="8770">
                  <c:v>-486</c:v>
                </c:pt>
                <c:pt idx="8771">
                  <c:v>-1159</c:v>
                </c:pt>
                <c:pt idx="8772">
                  <c:v>-331</c:v>
                </c:pt>
                <c:pt idx="8773">
                  <c:v>-1436</c:v>
                </c:pt>
                <c:pt idx="8774">
                  <c:v>-257</c:v>
                </c:pt>
                <c:pt idx="8775">
                  <c:v>-896</c:v>
                </c:pt>
                <c:pt idx="8776">
                  <c:v>-386</c:v>
                </c:pt>
                <c:pt idx="8777">
                  <c:v>-408</c:v>
                </c:pt>
                <c:pt idx="8778">
                  <c:v>-50</c:v>
                </c:pt>
                <c:pt idx="8779">
                  <c:v>-252</c:v>
                </c:pt>
                <c:pt idx="8780">
                  <c:v>-207</c:v>
                </c:pt>
                <c:pt idx="8781">
                  <c:v>-658</c:v>
                </c:pt>
                <c:pt idx="8782">
                  <c:v>-56</c:v>
                </c:pt>
                <c:pt idx="8783">
                  <c:v>-203</c:v>
                </c:pt>
                <c:pt idx="8784">
                  <c:v>-292</c:v>
                </c:pt>
                <c:pt idx="8785">
                  <c:v>-1147</c:v>
                </c:pt>
                <c:pt idx="8786">
                  <c:v>210</c:v>
                </c:pt>
                <c:pt idx="8787">
                  <c:v>-223</c:v>
                </c:pt>
                <c:pt idx="8788">
                  <c:v>336</c:v>
                </c:pt>
                <c:pt idx="8789">
                  <c:v>-327</c:v>
                </c:pt>
                <c:pt idx="8790">
                  <c:v>-240</c:v>
                </c:pt>
                <c:pt idx="8791">
                  <c:v>-669</c:v>
                </c:pt>
                <c:pt idx="8792">
                  <c:v>-4</c:v>
                </c:pt>
                <c:pt idx="8793">
                  <c:v>-1997</c:v>
                </c:pt>
                <c:pt idx="8794">
                  <c:v>243</c:v>
                </c:pt>
                <c:pt idx="8795">
                  <c:v>-331</c:v>
                </c:pt>
                <c:pt idx="8796">
                  <c:v>132</c:v>
                </c:pt>
                <c:pt idx="8797">
                  <c:v>-311</c:v>
                </c:pt>
                <c:pt idx="8798">
                  <c:v>346</c:v>
                </c:pt>
                <c:pt idx="8799">
                  <c:v>1706</c:v>
                </c:pt>
                <c:pt idx="8800">
                  <c:v>475</c:v>
                </c:pt>
                <c:pt idx="8801">
                  <c:v>-57</c:v>
                </c:pt>
                <c:pt idx="8802">
                  <c:v>490</c:v>
                </c:pt>
                <c:pt idx="8803">
                  <c:v>-69</c:v>
                </c:pt>
                <c:pt idx="8804">
                  <c:v>231</c:v>
                </c:pt>
                <c:pt idx="8805">
                  <c:v>187</c:v>
                </c:pt>
                <c:pt idx="8806">
                  <c:v>120</c:v>
                </c:pt>
                <c:pt idx="8807">
                  <c:v>-2452</c:v>
                </c:pt>
                <c:pt idx="8808">
                  <c:v>548</c:v>
                </c:pt>
                <c:pt idx="8809">
                  <c:v>5</c:v>
                </c:pt>
                <c:pt idx="8810">
                  <c:v>652</c:v>
                </c:pt>
                <c:pt idx="8811">
                  <c:v>-793</c:v>
                </c:pt>
                <c:pt idx="8812">
                  <c:v>499</c:v>
                </c:pt>
                <c:pt idx="8813">
                  <c:v>-301</c:v>
                </c:pt>
                <c:pt idx="8814">
                  <c:v>222</c:v>
                </c:pt>
                <c:pt idx="8815">
                  <c:v>-180</c:v>
                </c:pt>
                <c:pt idx="8816">
                  <c:v>751</c:v>
                </c:pt>
                <c:pt idx="8817">
                  <c:v>-648</c:v>
                </c:pt>
                <c:pt idx="8818">
                  <c:v>750</c:v>
                </c:pt>
                <c:pt idx="8819">
                  <c:v>440</c:v>
                </c:pt>
                <c:pt idx="8820">
                  <c:v>402</c:v>
                </c:pt>
                <c:pt idx="8821">
                  <c:v>-766</c:v>
                </c:pt>
                <c:pt idx="8822">
                  <c:v>699</c:v>
                </c:pt>
                <c:pt idx="8823">
                  <c:v>-200</c:v>
                </c:pt>
                <c:pt idx="8824">
                  <c:v>610</c:v>
                </c:pt>
                <c:pt idx="8825">
                  <c:v>-28</c:v>
                </c:pt>
                <c:pt idx="8826">
                  <c:v>495</c:v>
                </c:pt>
                <c:pt idx="8827">
                  <c:v>274</c:v>
                </c:pt>
                <c:pt idx="8828">
                  <c:v>440</c:v>
                </c:pt>
                <c:pt idx="8829">
                  <c:v>17</c:v>
                </c:pt>
                <c:pt idx="8830">
                  <c:v>600</c:v>
                </c:pt>
                <c:pt idx="8831">
                  <c:v>-559</c:v>
                </c:pt>
                <c:pt idx="8832">
                  <c:v>429</c:v>
                </c:pt>
                <c:pt idx="8833">
                  <c:v>-1215</c:v>
                </c:pt>
                <c:pt idx="8834">
                  <c:v>779</c:v>
                </c:pt>
                <c:pt idx="8835">
                  <c:v>-595</c:v>
                </c:pt>
                <c:pt idx="8836">
                  <c:v>705</c:v>
                </c:pt>
                <c:pt idx="8837">
                  <c:v>-662</c:v>
                </c:pt>
                <c:pt idx="8838">
                  <c:v>593</c:v>
                </c:pt>
                <c:pt idx="8839">
                  <c:v>-828</c:v>
                </c:pt>
                <c:pt idx="8840">
                  <c:v>548</c:v>
                </c:pt>
                <c:pt idx="8841">
                  <c:v>-384</c:v>
                </c:pt>
                <c:pt idx="8842">
                  <c:v>386</c:v>
                </c:pt>
                <c:pt idx="8843">
                  <c:v>-101</c:v>
                </c:pt>
                <c:pt idx="8844">
                  <c:v>422</c:v>
                </c:pt>
                <c:pt idx="8845">
                  <c:v>-1162</c:v>
                </c:pt>
                <c:pt idx="8846">
                  <c:v>628</c:v>
                </c:pt>
                <c:pt idx="8847">
                  <c:v>-1133</c:v>
                </c:pt>
                <c:pt idx="8848">
                  <c:v>547</c:v>
                </c:pt>
                <c:pt idx="8849">
                  <c:v>-82</c:v>
                </c:pt>
                <c:pt idx="8850">
                  <c:v>633</c:v>
                </c:pt>
                <c:pt idx="8851">
                  <c:v>329</c:v>
                </c:pt>
                <c:pt idx="8852">
                  <c:v>701</c:v>
                </c:pt>
                <c:pt idx="8853">
                  <c:v>-1174</c:v>
                </c:pt>
                <c:pt idx="8854">
                  <c:v>812</c:v>
                </c:pt>
                <c:pt idx="8855">
                  <c:v>-173</c:v>
                </c:pt>
                <c:pt idx="8856">
                  <c:v>625</c:v>
                </c:pt>
                <c:pt idx="8857">
                  <c:v>-93</c:v>
                </c:pt>
                <c:pt idx="8858">
                  <c:v>597</c:v>
                </c:pt>
                <c:pt idx="8859">
                  <c:v>1081</c:v>
                </c:pt>
                <c:pt idx="8860">
                  <c:v>701</c:v>
                </c:pt>
                <c:pt idx="8861">
                  <c:v>57</c:v>
                </c:pt>
                <c:pt idx="8862">
                  <c:v>658</c:v>
                </c:pt>
                <c:pt idx="8863">
                  <c:v>148</c:v>
                </c:pt>
                <c:pt idx="8864">
                  <c:v>631</c:v>
                </c:pt>
                <c:pt idx="8865">
                  <c:v>-905</c:v>
                </c:pt>
                <c:pt idx="8866">
                  <c:v>904</c:v>
                </c:pt>
                <c:pt idx="8867">
                  <c:v>3454</c:v>
                </c:pt>
                <c:pt idx="8868">
                  <c:v>1332</c:v>
                </c:pt>
                <c:pt idx="8869">
                  <c:v>6629</c:v>
                </c:pt>
                <c:pt idx="8870">
                  <c:v>896</c:v>
                </c:pt>
                <c:pt idx="8871">
                  <c:v>1741</c:v>
                </c:pt>
                <c:pt idx="8872">
                  <c:v>723</c:v>
                </c:pt>
                <c:pt idx="8873">
                  <c:v>948</c:v>
                </c:pt>
                <c:pt idx="8874">
                  <c:v>989</c:v>
                </c:pt>
                <c:pt idx="8875">
                  <c:v>1636</c:v>
                </c:pt>
                <c:pt idx="8876">
                  <c:v>957</c:v>
                </c:pt>
                <c:pt idx="8877">
                  <c:v>2205</c:v>
                </c:pt>
                <c:pt idx="8878">
                  <c:v>817</c:v>
                </c:pt>
                <c:pt idx="8879">
                  <c:v>1361</c:v>
                </c:pt>
                <c:pt idx="8880">
                  <c:v>839</c:v>
                </c:pt>
                <c:pt idx="8881">
                  <c:v>761</c:v>
                </c:pt>
                <c:pt idx="8882">
                  <c:v>761</c:v>
                </c:pt>
                <c:pt idx="8883">
                  <c:v>1464</c:v>
                </c:pt>
                <c:pt idx="8884">
                  <c:v>482</c:v>
                </c:pt>
                <c:pt idx="8885">
                  <c:v>1499</c:v>
                </c:pt>
                <c:pt idx="8886">
                  <c:v>965</c:v>
                </c:pt>
                <c:pt idx="8887">
                  <c:v>1235</c:v>
                </c:pt>
                <c:pt idx="8888">
                  <c:v>959</c:v>
                </c:pt>
                <c:pt idx="8889">
                  <c:v>2020</c:v>
                </c:pt>
                <c:pt idx="8890">
                  <c:v>956</c:v>
                </c:pt>
                <c:pt idx="8891">
                  <c:v>1317</c:v>
                </c:pt>
                <c:pt idx="8892">
                  <c:v>739</c:v>
                </c:pt>
                <c:pt idx="8893">
                  <c:v>1184</c:v>
                </c:pt>
                <c:pt idx="8894">
                  <c:v>776</c:v>
                </c:pt>
                <c:pt idx="8895">
                  <c:v>1990</c:v>
                </c:pt>
                <c:pt idx="8896">
                  <c:v>1084</c:v>
                </c:pt>
                <c:pt idx="8897">
                  <c:v>1191</c:v>
                </c:pt>
                <c:pt idx="8898">
                  <c:v>1015</c:v>
                </c:pt>
                <c:pt idx="8899">
                  <c:v>873</c:v>
                </c:pt>
                <c:pt idx="8900">
                  <c:v>722</c:v>
                </c:pt>
                <c:pt idx="8901">
                  <c:v>783</c:v>
                </c:pt>
                <c:pt idx="8902">
                  <c:v>425</c:v>
                </c:pt>
                <c:pt idx="8903">
                  <c:v>-56</c:v>
                </c:pt>
                <c:pt idx="8904">
                  <c:v>653</c:v>
                </c:pt>
                <c:pt idx="8905">
                  <c:v>629</c:v>
                </c:pt>
                <c:pt idx="8906">
                  <c:v>561</c:v>
                </c:pt>
                <c:pt idx="8907">
                  <c:v>-378</c:v>
                </c:pt>
                <c:pt idx="8908">
                  <c:v>274</c:v>
                </c:pt>
                <c:pt idx="8909">
                  <c:v>-292</c:v>
                </c:pt>
                <c:pt idx="8910">
                  <c:v>494</c:v>
                </c:pt>
                <c:pt idx="8911">
                  <c:v>-690</c:v>
                </c:pt>
                <c:pt idx="8912">
                  <c:v>562</c:v>
                </c:pt>
                <c:pt idx="8913">
                  <c:v>-303</c:v>
                </c:pt>
                <c:pt idx="8914">
                  <c:v>439</c:v>
                </c:pt>
                <c:pt idx="8915">
                  <c:v>247</c:v>
                </c:pt>
                <c:pt idx="8916">
                  <c:v>595</c:v>
                </c:pt>
                <c:pt idx="8917">
                  <c:v>1323</c:v>
                </c:pt>
                <c:pt idx="8918">
                  <c:v>410</c:v>
                </c:pt>
                <c:pt idx="8919">
                  <c:v>-713</c:v>
                </c:pt>
                <c:pt idx="8920">
                  <c:v>380</c:v>
                </c:pt>
                <c:pt idx="8921">
                  <c:v>320</c:v>
                </c:pt>
                <c:pt idx="8922">
                  <c:v>704</c:v>
                </c:pt>
                <c:pt idx="8923">
                  <c:v>826</c:v>
                </c:pt>
                <c:pt idx="8924">
                  <c:v>364</c:v>
                </c:pt>
                <c:pt idx="8925">
                  <c:v>-5</c:v>
                </c:pt>
                <c:pt idx="8926">
                  <c:v>245</c:v>
                </c:pt>
                <c:pt idx="8927">
                  <c:v>1327</c:v>
                </c:pt>
                <c:pt idx="8928">
                  <c:v>206</c:v>
                </c:pt>
                <c:pt idx="8929">
                  <c:v>463</c:v>
                </c:pt>
                <c:pt idx="8930">
                  <c:v>554</c:v>
                </c:pt>
                <c:pt idx="8931">
                  <c:v>1275</c:v>
                </c:pt>
                <c:pt idx="8932">
                  <c:v>331</c:v>
                </c:pt>
                <c:pt idx="8933">
                  <c:v>510</c:v>
                </c:pt>
                <c:pt idx="8934">
                  <c:v>324</c:v>
                </c:pt>
                <c:pt idx="8935">
                  <c:v>318</c:v>
                </c:pt>
                <c:pt idx="8936">
                  <c:v>697</c:v>
                </c:pt>
                <c:pt idx="8937">
                  <c:v>1633</c:v>
                </c:pt>
                <c:pt idx="8938">
                  <c:v>473</c:v>
                </c:pt>
                <c:pt idx="8939">
                  <c:v>920</c:v>
                </c:pt>
                <c:pt idx="8940">
                  <c:v>203</c:v>
                </c:pt>
                <c:pt idx="8941">
                  <c:v>258</c:v>
                </c:pt>
                <c:pt idx="8942">
                  <c:v>286</c:v>
                </c:pt>
                <c:pt idx="8943">
                  <c:v>-622</c:v>
                </c:pt>
                <c:pt idx="8944">
                  <c:v>242</c:v>
                </c:pt>
                <c:pt idx="8945">
                  <c:v>-626</c:v>
                </c:pt>
                <c:pt idx="8946">
                  <c:v>-348</c:v>
                </c:pt>
                <c:pt idx="8947">
                  <c:v>-1333</c:v>
                </c:pt>
                <c:pt idx="8948">
                  <c:v>49</c:v>
                </c:pt>
                <c:pt idx="8949">
                  <c:v>-421</c:v>
                </c:pt>
                <c:pt idx="8950">
                  <c:v>410</c:v>
                </c:pt>
                <c:pt idx="8951">
                  <c:v>290</c:v>
                </c:pt>
                <c:pt idx="8952">
                  <c:v>117</c:v>
                </c:pt>
                <c:pt idx="8953">
                  <c:v>954</c:v>
                </c:pt>
                <c:pt idx="8954">
                  <c:v>-174</c:v>
                </c:pt>
                <c:pt idx="8955">
                  <c:v>499</c:v>
                </c:pt>
                <c:pt idx="8956">
                  <c:v>59</c:v>
                </c:pt>
                <c:pt idx="8957">
                  <c:v>-39</c:v>
                </c:pt>
                <c:pt idx="8958">
                  <c:v>-66</c:v>
                </c:pt>
                <c:pt idx="8959">
                  <c:v>-793</c:v>
                </c:pt>
                <c:pt idx="8960">
                  <c:v>-234</c:v>
                </c:pt>
                <c:pt idx="8961">
                  <c:v>-804</c:v>
                </c:pt>
                <c:pt idx="8962">
                  <c:v>90</c:v>
                </c:pt>
                <c:pt idx="8963">
                  <c:v>-747</c:v>
                </c:pt>
                <c:pt idx="8964">
                  <c:v>158</c:v>
                </c:pt>
                <c:pt idx="8965">
                  <c:v>-1217</c:v>
                </c:pt>
                <c:pt idx="8966">
                  <c:v>187</c:v>
                </c:pt>
                <c:pt idx="8967">
                  <c:v>-113</c:v>
                </c:pt>
                <c:pt idx="8968">
                  <c:v>446</c:v>
                </c:pt>
                <c:pt idx="8969">
                  <c:v>-1151</c:v>
                </c:pt>
                <c:pt idx="8970">
                  <c:v>52</c:v>
                </c:pt>
                <c:pt idx="8971">
                  <c:v>-1431</c:v>
                </c:pt>
                <c:pt idx="8972">
                  <c:v>215</c:v>
                </c:pt>
                <c:pt idx="8973">
                  <c:v>-509</c:v>
                </c:pt>
                <c:pt idx="8974">
                  <c:v>648</c:v>
                </c:pt>
                <c:pt idx="8975">
                  <c:v>3933</c:v>
                </c:pt>
                <c:pt idx="8976">
                  <c:v>540</c:v>
                </c:pt>
                <c:pt idx="8977">
                  <c:v>3933</c:v>
                </c:pt>
                <c:pt idx="8978">
                  <c:v>490</c:v>
                </c:pt>
                <c:pt idx="8979">
                  <c:v>2985</c:v>
                </c:pt>
                <c:pt idx="8980">
                  <c:v>385</c:v>
                </c:pt>
                <c:pt idx="8981">
                  <c:v>334</c:v>
                </c:pt>
                <c:pt idx="8982">
                  <c:v>-362</c:v>
                </c:pt>
                <c:pt idx="8983">
                  <c:v>-4964</c:v>
                </c:pt>
                <c:pt idx="8984">
                  <c:v>-200</c:v>
                </c:pt>
                <c:pt idx="8985">
                  <c:v>-3424</c:v>
                </c:pt>
                <c:pt idx="8986">
                  <c:v>-133</c:v>
                </c:pt>
                <c:pt idx="8987">
                  <c:v>-981</c:v>
                </c:pt>
                <c:pt idx="8988">
                  <c:v>-216</c:v>
                </c:pt>
                <c:pt idx="8989">
                  <c:v>-1688</c:v>
                </c:pt>
                <c:pt idx="8990">
                  <c:v>67</c:v>
                </c:pt>
                <c:pt idx="8991">
                  <c:v>227</c:v>
                </c:pt>
                <c:pt idx="8992">
                  <c:v>113</c:v>
                </c:pt>
                <c:pt idx="8993">
                  <c:v>-889</c:v>
                </c:pt>
                <c:pt idx="8994">
                  <c:v>148</c:v>
                </c:pt>
                <c:pt idx="8995">
                  <c:v>863</c:v>
                </c:pt>
                <c:pt idx="8996">
                  <c:v>479</c:v>
                </c:pt>
                <c:pt idx="8997">
                  <c:v>3078</c:v>
                </c:pt>
                <c:pt idx="8998">
                  <c:v>287</c:v>
                </c:pt>
                <c:pt idx="8999">
                  <c:v>479</c:v>
                </c:pt>
                <c:pt idx="9000">
                  <c:v>194</c:v>
                </c:pt>
                <c:pt idx="9001">
                  <c:v>1224</c:v>
                </c:pt>
                <c:pt idx="9002">
                  <c:v>-51</c:v>
                </c:pt>
                <c:pt idx="9003">
                  <c:v>1065</c:v>
                </c:pt>
                <c:pt idx="9004">
                  <c:v>183</c:v>
                </c:pt>
                <c:pt idx="9005">
                  <c:v>1070</c:v>
                </c:pt>
                <c:pt idx="9006">
                  <c:v>120</c:v>
                </c:pt>
                <c:pt idx="9007">
                  <c:v>1356</c:v>
                </c:pt>
                <c:pt idx="9008">
                  <c:v>-179</c:v>
                </c:pt>
                <c:pt idx="9009">
                  <c:v>262</c:v>
                </c:pt>
                <c:pt idx="9010">
                  <c:v>-128</c:v>
                </c:pt>
                <c:pt idx="9011">
                  <c:v>858</c:v>
                </c:pt>
                <c:pt idx="9012">
                  <c:v>-305</c:v>
                </c:pt>
                <c:pt idx="9013">
                  <c:v>639</c:v>
                </c:pt>
                <c:pt idx="9014">
                  <c:v>41</c:v>
                </c:pt>
                <c:pt idx="9015">
                  <c:v>1346</c:v>
                </c:pt>
                <c:pt idx="9016">
                  <c:v>671</c:v>
                </c:pt>
                <c:pt idx="9017">
                  <c:v>4258</c:v>
                </c:pt>
                <c:pt idx="9018">
                  <c:v>817</c:v>
                </c:pt>
                <c:pt idx="9019">
                  <c:v>8931</c:v>
                </c:pt>
                <c:pt idx="9020">
                  <c:v>1135</c:v>
                </c:pt>
                <c:pt idx="9021">
                  <c:v>13462</c:v>
                </c:pt>
                <c:pt idx="9022">
                  <c:v>56</c:v>
                </c:pt>
                <c:pt idx="9023">
                  <c:v>3174</c:v>
                </c:pt>
                <c:pt idx="9024">
                  <c:v>-1029</c:v>
                </c:pt>
                <c:pt idx="9025">
                  <c:v>-5470</c:v>
                </c:pt>
                <c:pt idx="9026">
                  <c:v>-979</c:v>
                </c:pt>
                <c:pt idx="9027">
                  <c:v>-5455</c:v>
                </c:pt>
                <c:pt idx="9028">
                  <c:v>-1289</c:v>
                </c:pt>
                <c:pt idx="9029">
                  <c:v>-4973</c:v>
                </c:pt>
                <c:pt idx="9030">
                  <c:v>-915</c:v>
                </c:pt>
                <c:pt idx="9031">
                  <c:v>-2572</c:v>
                </c:pt>
                <c:pt idx="9032">
                  <c:v>-297</c:v>
                </c:pt>
                <c:pt idx="9033">
                  <c:v>1849</c:v>
                </c:pt>
                <c:pt idx="9034">
                  <c:v>273</c:v>
                </c:pt>
                <c:pt idx="9035">
                  <c:v>9414</c:v>
                </c:pt>
                <c:pt idx="9036">
                  <c:v>242</c:v>
                </c:pt>
                <c:pt idx="9037">
                  <c:v>8848</c:v>
                </c:pt>
                <c:pt idx="9038">
                  <c:v>-1049</c:v>
                </c:pt>
                <c:pt idx="9039">
                  <c:v>-3878</c:v>
                </c:pt>
                <c:pt idx="9040">
                  <c:v>-1809</c:v>
                </c:pt>
                <c:pt idx="9041">
                  <c:v>-7159</c:v>
                </c:pt>
                <c:pt idx="9042">
                  <c:v>-1605</c:v>
                </c:pt>
                <c:pt idx="9043">
                  <c:v>-7001</c:v>
                </c:pt>
                <c:pt idx="9044">
                  <c:v>-1555</c:v>
                </c:pt>
                <c:pt idx="9045">
                  <c:v>-4660</c:v>
                </c:pt>
                <c:pt idx="9046">
                  <c:v>-1471</c:v>
                </c:pt>
                <c:pt idx="9047">
                  <c:v>-4258</c:v>
                </c:pt>
                <c:pt idx="9048">
                  <c:v>-218</c:v>
                </c:pt>
                <c:pt idx="9049">
                  <c:v>5133</c:v>
                </c:pt>
                <c:pt idx="9050">
                  <c:v>214</c:v>
                </c:pt>
                <c:pt idx="9051">
                  <c:v>10578</c:v>
                </c:pt>
                <c:pt idx="9052">
                  <c:v>-1006</c:v>
                </c:pt>
                <c:pt idx="9053">
                  <c:v>3074</c:v>
                </c:pt>
                <c:pt idx="9054">
                  <c:v>-1609</c:v>
                </c:pt>
                <c:pt idx="9055">
                  <c:v>-2947</c:v>
                </c:pt>
                <c:pt idx="9056">
                  <c:v>-1096</c:v>
                </c:pt>
                <c:pt idx="9057">
                  <c:v>-3147</c:v>
                </c:pt>
                <c:pt idx="9058">
                  <c:v>-1753</c:v>
                </c:pt>
                <c:pt idx="9059">
                  <c:v>-3591</c:v>
                </c:pt>
                <c:pt idx="9060">
                  <c:v>-1196</c:v>
                </c:pt>
                <c:pt idx="9061">
                  <c:v>-2796</c:v>
                </c:pt>
                <c:pt idx="9062">
                  <c:v>-947</c:v>
                </c:pt>
                <c:pt idx="9063">
                  <c:v>1081</c:v>
                </c:pt>
                <c:pt idx="9064">
                  <c:v>-1039</c:v>
                </c:pt>
                <c:pt idx="9065">
                  <c:v>-429</c:v>
                </c:pt>
                <c:pt idx="9066">
                  <c:v>-1229</c:v>
                </c:pt>
                <c:pt idx="9067">
                  <c:v>-1291</c:v>
                </c:pt>
                <c:pt idx="9068">
                  <c:v>-1664</c:v>
                </c:pt>
                <c:pt idx="9069">
                  <c:v>-3194</c:v>
                </c:pt>
                <c:pt idx="9070">
                  <c:v>-1544</c:v>
                </c:pt>
                <c:pt idx="9071">
                  <c:v>-4242</c:v>
                </c:pt>
                <c:pt idx="9072">
                  <c:v>-1528</c:v>
                </c:pt>
                <c:pt idx="9073">
                  <c:v>-3978</c:v>
                </c:pt>
                <c:pt idx="9074">
                  <c:v>-1477</c:v>
                </c:pt>
                <c:pt idx="9075">
                  <c:v>-4141</c:v>
                </c:pt>
                <c:pt idx="9076">
                  <c:v>-1345</c:v>
                </c:pt>
                <c:pt idx="9077">
                  <c:v>-2767</c:v>
                </c:pt>
                <c:pt idx="9078">
                  <c:v>-1607</c:v>
                </c:pt>
                <c:pt idx="9079">
                  <c:v>-2247</c:v>
                </c:pt>
                <c:pt idx="9080">
                  <c:v>-1398</c:v>
                </c:pt>
                <c:pt idx="9081">
                  <c:v>-3354</c:v>
                </c:pt>
                <c:pt idx="9082">
                  <c:v>-1793</c:v>
                </c:pt>
                <c:pt idx="9083">
                  <c:v>-4374</c:v>
                </c:pt>
                <c:pt idx="9084">
                  <c:v>-1457</c:v>
                </c:pt>
                <c:pt idx="9085">
                  <c:v>-6043</c:v>
                </c:pt>
                <c:pt idx="9086">
                  <c:v>-1022</c:v>
                </c:pt>
                <c:pt idx="9087">
                  <c:v>-3682</c:v>
                </c:pt>
                <c:pt idx="9088">
                  <c:v>-1213</c:v>
                </c:pt>
                <c:pt idx="9089">
                  <c:v>-4495</c:v>
                </c:pt>
                <c:pt idx="9090">
                  <c:v>-1163</c:v>
                </c:pt>
                <c:pt idx="9091">
                  <c:v>-3160</c:v>
                </c:pt>
                <c:pt idx="9092">
                  <c:v>-937</c:v>
                </c:pt>
                <c:pt idx="9093">
                  <c:v>-2599</c:v>
                </c:pt>
                <c:pt idx="9094">
                  <c:v>-1141</c:v>
                </c:pt>
                <c:pt idx="9095">
                  <c:v>-3100</c:v>
                </c:pt>
                <c:pt idx="9096">
                  <c:v>-824</c:v>
                </c:pt>
                <c:pt idx="9097">
                  <c:v>-2694</c:v>
                </c:pt>
                <c:pt idx="9098">
                  <c:v>-710</c:v>
                </c:pt>
                <c:pt idx="9099">
                  <c:v>-2043</c:v>
                </c:pt>
                <c:pt idx="9100">
                  <c:v>-803</c:v>
                </c:pt>
                <c:pt idx="9101">
                  <c:v>-1696</c:v>
                </c:pt>
                <c:pt idx="9102">
                  <c:v>-535</c:v>
                </c:pt>
                <c:pt idx="9103">
                  <c:v>-1458</c:v>
                </c:pt>
                <c:pt idx="9104">
                  <c:v>-383</c:v>
                </c:pt>
                <c:pt idx="9105">
                  <c:v>-910</c:v>
                </c:pt>
                <c:pt idx="9106">
                  <c:v>-430</c:v>
                </c:pt>
                <c:pt idx="9107">
                  <c:v>-1183</c:v>
                </c:pt>
                <c:pt idx="9108">
                  <c:v>-181</c:v>
                </c:pt>
                <c:pt idx="9109">
                  <c:v>-1066</c:v>
                </c:pt>
                <c:pt idx="9110">
                  <c:v>-166</c:v>
                </c:pt>
                <c:pt idx="9111">
                  <c:v>-776</c:v>
                </c:pt>
                <c:pt idx="9112">
                  <c:v>-396</c:v>
                </c:pt>
                <c:pt idx="9113">
                  <c:v>-1478</c:v>
                </c:pt>
                <c:pt idx="9114">
                  <c:v>-53</c:v>
                </c:pt>
                <c:pt idx="9115">
                  <c:v>-468</c:v>
                </c:pt>
                <c:pt idx="9116">
                  <c:v>77</c:v>
                </c:pt>
                <c:pt idx="9117">
                  <c:v>-397</c:v>
                </c:pt>
                <c:pt idx="9118">
                  <c:v>523</c:v>
                </c:pt>
                <c:pt idx="9119">
                  <c:v>75</c:v>
                </c:pt>
                <c:pt idx="9120">
                  <c:v>-168</c:v>
                </c:pt>
                <c:pt idx="9121">
                  <c:v>101</c:v>
                </c:pt>
                <c:pt idx="9122">
                  <c:v>164</c:v>
                </c:pt>
                <c:pt idx="9123">
                  <c:v>-251</c:v>
                </c:pt>
                <c:pt idx="9124">
                  <c:v>25</c:v>
                </c:pt>
                <c:pt idx="9125">
                  <c:v>-1041</c:v>
                </c:pt>
                <c:pt idx="9126">
                  <c:v>487</c:v>
                </c:pt>
                <c:pt idx="9127">
                  <c:v>-450</c:v>
                </c:pt>
                <c:pt idx="9128">
                  <c:v>-25</c:v>
                </c:pt>
                <c:pt idx="9129">
                  <c:v>-291</c:v>
                </c:pt>
                <c:pt idx="9130">
                  <c:v>-62</c:v>
                </c:pt>
                <c:pt idx="9131">
                  <c:v>-123</c:v>
                </c:pt>
                <c:pt idx="9132">
                  <c:v>68</c:v>
                </c:pt>
                <c:pt idx="9133">
                  <c:v>654</c:v>
                </c:pt>
                <c:pt idx="9134">
                  <c:v>420</c:v>
                </c:pt>
                <c:pt idx="9135">
                  <c:v>383</c:v>
                </c:pt>
                <c:pt idx="9136">
                  <c:v>265</c:v>
                </c:pt>
                <c:pt idx="9137">
                  <c:v>1142</c:v>
                </c:pt>
                <c:pt idx="9138">
                  <c:v>582</c:v>
                </c:pt>
                <c:pt idx="9139">
                  <c:v>724</c:v>
                </c:pt>
                <c:pt idx="9140">
                  <c:v>-14</c:v>
                </c:pt>
                <c:pt idx="9141">
                  <c:v>-2913</c:v>
                </c:pt>
                <c:pt idx="9142">
                  <c:v>-173</c:v>
                </c:pt>
                <c:pt idx="9143">
                  <c:v>-4074</c:v>
                </c:pt>
                <c:pt idx="9144">
                  <c:v>101</c:v>
                </c:pt>
                <c:pt idx="9145">
                  <c:v>-1887</c:v>
                </c:pt>
                <c:pt idx="9146">
                  <c:v>139</c:v>
                </c:pt>
                <c:pt idx="9147">
                  <c:v>-1728</c:v>
                </c:pt>
                <c:pt idx="9148">
                  <c:v>57</c:v>
                </c:pt>
                <c:pt idx="9149">
                  <c:v>-2281</c:v>
                </c:pt>
                <c:pt idx="9150">
                  <c:v>593</c:v>
                </c:pt>
                <c:pt idx="9151">
                  <c:v>-1282</c:v>
                </c:pt>
                <c:pt idx="9152">
                  <c:v>444</c:v>
                </c:pt>
                <c:pt idx="9153">
                  <c:v>-1283</c:v>
                </c:pt>
                <c:pt idx="9154">
                  <c:v>236</c:v>
                </c:pt>
                <c:pt idx="9155">
                  <c:v>-232</c:v>
                </c:pt>
                <c:pt idx="9156">
                  <c:v>255</c:v>
                </c:pt>
                <c:pt idx="9157">
                  <c:v>-1136</c:v>
                </c:pt>
                <c:pt idx="9158">
                  <c:v>144</c:v>
                </c:pt>
                <c:pt idx="9159">
                  <c:v>-340</c:v>
                </c:pt>
                <c:pt idx="9160">
                  <c:v>337</c:v>
                </c:pt>
                <c:pt idx="9161">
                  <c:v>-127</c:v>
                </c:pt>
                <c:pt idx="9162">
                  <c:v>751</c:v>
                </c:pt>
                <c:pt idx="9163">
                  <c:v>330</c:v>
                </c:pt>
                <c:pt idx="9164">
                  <c:v>555</c:v>
                </c:pt>
                <c:pt idx="9165">
                  <c:v>536</c:v>
                </c:pt>
                <c:pt idx="9166">
                  <c:v>677</c:v>
                </c:pt>
                <c:pt idx="9167">
                  <c:v>1067</c:v>
                </c:pt>
                <c:pt idx="9168">
                  <c:v>680</c:v>
                </c:pt>
                <c:pt idx="9169">
                  <c:v>-59</c:v>
                </c:pt>
                <c:pt idx="9170">
                  <c:v>630</c:v>
                </c:pt>
                <c:pt idx="9171">
                  <c:v>-1203</c:v>
                </c:pt>
                <c:pt idx="9172">
                  <c:v>1110</c:v>
                </c:pt>
                <c:pt idx="9173">
                  <c:v>2528</c:v>
                </c:pt>
                <c:pt idx="9174">
                  <c:v>860</c:v>
                </c:pt>
                <c:pt idx="9175">
                  <c:v>1457</c:v>
                </c:pt>
                <c:pt idx="9176">
                  <c:v>850</c:v>
                </c:pt>
                <c:pt idx="9177">
                  <c:v>-1539</c:v>
                </c:pt>
                <c:pt idx="9178">
                  <c:v>490</c:v>
                </c:pt>
                <c:pt idx="9179">
                  <c:v>537</c:v>
                </c:pt>
                <c:pt idx="9180">
                  <c:v>617</c:v>
                </c:pt>
                <c:pt idx="9181">
                  <c:v>-168</c:v>
                </c:pt>
                <c:pt idx="9182">
                  <c:v>801</c:v>
                </c:pt>
                <c:pt idx="9183">
                  <c:v>1219</c:v>
                </c:pt>
                <c:pt idx="9184">
                  <c:v>571</c:v>
                </c:pt>
                <c:pt idx="9185">
                  <c:v>574</c:v>
                </c:pt>
                <c:pt idx="9186">
                  <c:v>621</c:v>
                </c:pt>
                <c:pt idx="9187">
                  <c:v>28</c:v>
                </c:pt>
                <c:pt idx="9188">
                  <c:v>762</c:v>
                </c:pt>
                <c:pt idx="9189">
                  <c:v>-65</c:v>
                </c:pt>
                <c:pt idx="9190">
                  <c:v>768</c:v>
                </c:pt>
                <c:pt idx="9191">
                  <c:v>-458</c:v>
                </c:pt>
                <c:pt idx="9192">
                  <c:v>518</c:v>
                </c:pt>
                <c:pt idx="9193">
                  <c:v>-574</c:v>
                </c:pt>
                <c:pt idx="9194">
                  <c:v>624</c:v>
                </c:pt>
                <c:pt idx="9195">
                  <c:v>-772</c:v>
                </c:pt>
                <c:pt idx="9196">
                  <c:v>597</c:v>
                </c:pt>
                <c:pt idx="9197">
                  <c:v>-573</c:v>
                </c:pt>
                <c:pt idx="9198">
                  <c:v>661</c:v>
                </c:pt>
                <c:pt idx="9199">
                  <c:v>-511</c:v>
                </c:pt>
                <c:pt idx="9200">
                  <c:v>714</c:v>
                </c:pt>
                <c:pt idx="9201">
                  <c:v>-1070</c:v>
                </c:pt>
                <c:pt idx="9202">
                  <c:v>748</c:v>
                </c:pt>
                <c:pt idx="9203">
                  <c:v>-520</c:v>
                </c:pt>
                <c:pt idx="9204">
                  <c:v>546</c:v>
                </c:pt>
                <c:pt idx="9205">
                  <c:v>-126</c:v>
                </c:pt>
                <c:pt idx="9206">
                  <c:v>572</c:v>
                </c:pt>
                <c:pt idx="9207">
                  <c:v>-1100</c:v>
                </c:pt>
                <c:pt idx="9208">
                  <c:v>392</c:v>
                </c:pt>
                <c:pt idx="9209">
                  <c:v>-1120</c:v>
                </c:pt>
                <c:pt idx="9210">
                  <c:v>565</c:v>
                </c:pt>
                <c:pt idx="9211">
                  <c:v>-922</c:v>
                </c:pt>
                <c:pt idx="9212">
                  <c:v>634</c:v>
                </c:pt>
                <c:pt idx="9213">
                  <c:v>-613</c:v>
                </c:pt>
                <c:pt idx="9214">
                  <c:v>691</c:v>
                </c:pt>
                <c:pt idx="9215">
                  <c:v>-722</c:v>
                </c:pt>
                <c:pt idx="9216">
                  <c:v>883</c:v>
                </c:pt>
                <c:pt idx="9217">
                  <c:v>-111</c:v>
                </c:pt>
                <c:pt idx="9218">
                  <c:v>779</c:v>
                </c:pt>
                <c:pt idx="9219">
                  <c:v>-277</c:v>
                </c:pt>
                <c:pt idx="9220">
                  <c:v>884</c:v>
                </c:pt>
                <c:pt idx="9221">
                  <c:v>52</c:v>
                </c:pt>
                <c:pt idx="9222">
                  <c:v>1066</c:v>
                </c:pt>
                <c:pt idx="9223">
                  <c:v>-239</c:v>
                </c:pt>
                <c:pt idx="9224">
                  <c:v>873</c:v>
                </c:pt>
                <c:pt idx="9225">
                  <c:v>271</c:v>
                </c:pt>
                <c:pt idx="9226">
                  <c:v>915</c:v>
                </c:pt>
                <c:pt idx="9227">
                  <c:v>-1105</c:v>
                </c:pt>
                <c:pt idx="9228">
                  <c:v>658</c:v>
                </c:pt>
                <c:pt idx="9229">
                  <c:v>-580</c:v>
                </c:pt>
                <c:pt idx="9230">
                  <c:v>682</c:v>
                </c:pt>
                <c:pt idx="9231">
                  <c:v>-1293</c:v>
                </c:pt>
                <c:pt idx="9232">
                  <c:v>1009</c:v>
                </c:pt>
                <c:pt idx="9233">
                  <c:v>-175</c:v>
                </c:pt>
                <c:pt idx="9234">
                  <c:v>849</c:v>
                </c:pt>
                <c:pt idx="9235">
                  <c:v>1074</c:v>
                </c:pt>
                <c:pt idx="9236">
                  <c:v>955</c:v>
                </c:pt>
                <c:pt idx="9237">
                  <c:v>558</c:v>
                </c:pt>
                <c:pt idx="9238">
                  <c:v>1067</c:v>
                </c:pt>
                <c:pt idx="9239">
                  <c:v>682</c:v>
                </c:pt>
                <c:pt idx="9240">
                  <c:v>1061</c:v>
                </c:pt>
                <c:pt idx="9241">
                  <c:v>1568</c:v>
                </c:pt>
                <c:pt idx="9242">
                  <c:v>1290</c:v>
                </c:pt>
                <c:pt idx="9243">
                  <c:v>2100</c:v>
                </c:pt>
                <c:pt idx="9244">
                  <c:v>976</c:v>
                </c:pt>
                <c:pt idx="9245">
                  <c:v>769</c:v>
                </c:pt>
                <c:pt idx="9246">
                  <c:v>649</c:v>
                </c:pt>
                <c:pt idx="9247">
                  <c:v>124</c:v>
                </c:pt>
                <c:pt idx="9248">
                  <c:v>691</c:v>
                </c:pt>
                <c:pt idx="9249">
                  <c:v>-942</c:v>
                </c:pt>
                <c:pt idx="9250">
                  <c:v>1349</c:v>
                </c:pt>
                <c:pt idx="9251">
                  <c:v>6088</c:v>
                </c:pt>
                <c:pt idx="9252">
                  <c:v>1945</c:v>
                </c:pt>
                <c:pt idx="9253">
                  <c:v>8371</c:v>
                </c:pt>
                <c:pt idx="9254">
                  <c:v>1013</c:v>
                </c:pt>
                <c:pt idx="9255">
                  <c:v>3405</c:v>
                </c:pt>
                <c:pt idx="9256">
                  <c:v>790</c:v>
                </c:pt>
                <c:pt idx="9257">
                  <c:v>1704</c:v>
                </c:pt>
                <c:pt idx="9258">
                  <c:v>936</c:v>
                </c:pt>
                <c:pt idx="9259">
                  <c:v>2085</c:v>
                </c:pt>
                <c:pt idx="9260">
                  <c:v>638</c:v>
                </c:pt>
                <c:pt idx="9261">
                  <c:v>2759</c:v>
                </c:pt>
                <c:pt idx="9262">
                  <c:v>970</c:v>
                </c:pt>
                <c:pt idx="9263">
                  <c:v>2000</c:v>
                </c:pt>
                <c:pt idx="9264">
                  <c:v>997</c:v>
                </c:pt>
                <c:pt idx="9265">
                  <c:v>1271</c:v>
                </c:pt>
                <c:pt idx="9266">
                  <c:v>706</c:v>
                </c:pt>
                <c:pt idx="9267">
                  <c:v>1528</c:v>
                </c:pt>
                <c:pt idx="9268">
                  <c:v>438</c:v>
                </c:pt>
                <c:pt idx="9269">
                  <c:v>1307</c:v>
                </c:pt>
                <c:pt idx="9270">
                  <c:v>781</c:v>
                </c:pt>
                <c:pt idx="9271">
                  <c:v>-540</c:v>
                </c:pt>
                <c:pt idx="9272">
                  <c:v>753</c:v>
                </c:pt>
                <c:pt idx="9273">
                  <c:v>-19</c:v>
                </c:pt>
                <c:pt idx="9274">
                  <c:v>631</c:v>
                </c:pt>
                <c:pt idx="9275">
                  <c:v>-387</c:v>
                </c:pt>
                <c:pt idx="9276">
                  <c:v>763</c:v>
                </c:pt>
                <c:pt idx="9277">
                  <c:v>732</c:v>
                </c:pt>
                <c:pt idx="9278">
                  <c:v>952</c:v>
                </c:pt>
                <c:pt idx="9279">
                  <c:v>1938</c:v>
                </c:pt>
                <c:pt idx="9280">
                  <c:v>892</c:v>
                </c:pt>
                <c:pt idx="9281">
                  <c:v>756</c:v>
                </c:pt>
                <c:pt idx="9282">
                  <c:v>789</c:v>
                </c:pt>
                <c:pt idx="9283">
                  <c:v>963</c:v>
                </c:pt>
                <c:pt idx="9284">
                  <c:v>628</c:v>
                </c:pt>
                <c:pt idx="9285">
                  <c:v>1437</c:v>
                </c:pt>
                <c:pt idx="9286">
                  <c:v>657</c:v>
                </c:pt>
                <c:pt idx="9287">
                  <c:v>1016</c:v>
                </c:pt>
                <c:pt idx="9288">
                  <c:v>555</c:v>
                </c:pt>
                <c:pt idx="9289">
                  <c:v>634</c:v>
                </c:pt>
                <c:pt idx="9290">
                  <c:v>626</c:v>
                </c:pt>
                <c:pt idx="9291">
                  <c:v>106</c:v>
                </c:pt>
                <c:pt idx="9292">
                  <c:v>460</c:v>
                </c:pt>
                <c:pt idx="9293">
                  <c:v>203</c:v>
                </c:pt>
                <c:pt idx="9294">
                  <c:v>807</c:v>
                </c:pt>
                <c:pt idx="9295">
                  <c:v>1077</c:v>
                </c:pt>
                <c:pt idx="9296">
                  <c:v>500</c:v>
                </c:pt>
                <c:pt idx="9297">
                  <c:v>733</c:v>
                </c:pt>
                <c:pt idx="9298">
                  <c:v>499</c:v>
                </c:pt>
                <c:pt idx="9299">
                  <c:v>1135</c:v>
                </c:pt>
                <c:pt idx="9300">
                  <c:v>463</c:v>
                </c:pt>
                <c:pt idx="9301">
                  <c:v>546</c:v>
                </c:pt>
                <c:pt idx="9302">
                  <c:v>473</c:v>
                </c:pt>
                <c:pt idx="9303">
                  <c:v>857</c:v>
                </c:pt>
                <c:pt idx="9304">
                  <c:v>648</c:v>
                </c:pt>
                <c:pt idx="9305">
                  <c:v>643</c:v>
                </c:pt>
                <c:pt idx="9306">
                  <c:v>265</c:v>
                </c:pt>
                <c:pt idx="9307">
                  <c:v>-409</c:v>
                </c:pt>
                <c:pt idx="9308">
                  <c:v>130</c:v>
                </c:pt>
                <c:pt idx="9309">
                  <c:v>34</c:v>
                </c:pt>
                <c:pt idx="9310">
                  <c:v>451</c:v>
                </c:pt>
                <c:pt idx="9311">
                  <c:v>-81</c:v>
                </c:pt>
                <c:pt idx="9312">
                  <c:v>349</c:v>
                </c:pt>
                <c:pt idx="9313">
                  <c:v>105</c:v>
                </c:pt>
                <c:pt idx="9314">
                  <c:v>399</c:v>
                </c:pt>
                <c:pt idx="9315">
                  <c:v>-1045</c:v>
                </c:pt>
                <c:pt idx="9316">
                  <c:v>328</c:v>
                </c:pt>
                <c:pt idx="9317">
                  <c:v>-669</c:v>
                </c:pt>
                <c:pt idx="9318">
                  <c:v>234</c:v>
                </c:pt>
                <c:pt idx="9319">
                  <c:v>-386</c:v>
                </c:pt>
                <c:pt idx="9320">
                  <c:v>482</c:v>
                </c:pt>
                <c:pt idx="9321">
                  <c:v>196</c:v>
                </c:pt>
                <c:pt idx="9322">
                  <c:v>204</c:v>
                </c:pt>
                <c:pt idx="9323">
                  <c:v>363</c:v>
                </c:pt>
                <c:pt idx="9324">
                  <c:v>75</c:v>
                </c:pt>
                <c:pt idx="9325">
                  <c:v>-185</c:v>
                </c:pt>
                <c:pt idx="9326">
                  <c:v>444</c:v>
                </c:pt>
                <c:pt idx="9327">
                  <c:v>253</c:v>
                </c:pt>
                <c:pt idx="9328">
                  <c:v>533</c:v>
                </c:pt>
                <c:pt idx="9329">
                  <c:v>229</c:v>
                </c:pt>
                <c:pt idx="9330">
                  <c:v>306</c:v>
                </c:pt>
                <c:pt idx="9331">
                  <c:v>-1031</c:v>
                </c:pt>
                <c:pt idx="9332">
                  <c:v>105</c:v>
                </c:pt>
                <c:pt idx="9333">
                  <c:v>-1300</c:v>
                </c:pt>
                <c:pt idx="9334">
                  <c:v>342</c:v>
                </c:pt>
                <c:pt idx="9335">
                  <c:v>204</c:v>
                </c:pt>
                <c:pt idx="9336">
                  <c:v>475</c:v>
                </c:pt>
                <c:pt idx="9337">
                  <c:v>-68</c:v>
                </c:pt>
                <c:pt idx="9338">
                  <c:v>202</c:v>
                </c:pt>
                <c:pt idx="9339">
                  <c:v>124</c:v>
                </c:pt>
                <c:pt idx="9340">
                  <c:v>258</c:v>
                </c:pt>
                <c:pt idx="9341">
                  <c:v>-705</c:v>
                </c:pt>
                <c:pt idx="9342">
                  <c:v>666</c:v>
                </c:pt>
                <c:pt idx="9343">
                  <c:v>-532</c:v>
                </c:pt>
                <c:pt idx="9344">
                  <c:v>137</c:v>
                </c:pt>
                <c:pt idx="9345">
                  <c:v>-705</c:v>
                </c:pt>
                <c:pt idx="9346">
                  <c:v>485</c:v>
                </c:pt>
                <c:pt idx="9347">
                  <c:v>-984</c:v>
                </c:pt>
                <c:pt idx="9348">
                  <c:v>357</c:v>
                </c:pt>
                <c:pt idx="9349">
                  <c:v>-1124</c:v>
                </c:pt>
                <c:pt idx="9350">
                  <c:v>327</c:v>
                </c:pt>
                <c:pt idx="9351">
                  <c:v>-60</c:v>
                </c:pt>
                <c:pt idx="9352">
                  <c:v>166</c:v>
                </c:pt>
                <c:pt idx="9353">
                  <c:v>-524</c:v>
                </c:pt>
                <c:pt idx="9354">
                  <c:v>249</c:v>
                </c:pt>
                <c:pt idx="9355">
                  <c:v>-512</c:v>
                </c:pt>
                <c:pt idx="9356">
                  <c:v>302</c:v>
                </c:pt>
                <c:pt idx="9357">
                  <c:v>-1207</c:v>
                </c:pt>
                <c:pt idx="9358">
                  <c:v>499</c:v>
                </c:pt>
                <c:pt idx="9359">
                  <c:v>618</c:v>
                </c:pt>
                <c:pt idx="9360">
                  <c:v>450</c:v>
                </c:pt>
                <c:pt idx="9361">
                  <c:v>-1026</c:v>
                </c:pt>
                <c:pt idx="9362">
                  <c:v>372</c:v>
                </c:pt>
                <c:pt idx="9363">
                  <c:v>-1300</c:v>
                </c:pt>
                <c:pt idx="9364">
                  <c:v>358</c:v>
                </c:pt>
                <c:pt idx="9365">
                  <c:v>-285</c:v>
                </c:pt>
                <c:pt idx="9366">
                  <c:v>427</c:v>
                </c:pt>
                <c:pt idx="9367">
                  <c:v>-966</c:v>
                </c:pt>
                <c:pt idx="9368">
                  <c:v>292</c:v>
                </c:pt>
                <c:pt idx="9369">
                  <c:v>-554</c:v>
                </c:pt>
                <c:pt idx="9370">
                  <c:v>439</c:v>
                </c:pt>
                <c:pt idx="9371">
                  <c:v>-1218</c:v>
                </c:pt>
                <c:pt idx="9372">
                  <c:v>607</c:v>
                </c:pt>
                <c:pt idx="9373">
                  <c:v>91</c:v>
                </c:pt>
                <c:pt idx="9374">
                  <c:v>577</c:v>
                </c:pt>
                <c:pt idx="9375">
                  <c:v>1838</c:v>
                </c:pt>
                <c:pt idx="9376">
                  <c:v>705</c:v>
                </c:pt>
                <c:pt idx="9377">
                  <c:v>357</c:v>
                </c:pt>
                <c:pt idx="9378">
                  <c:v>658</c:v>
                </c:pt>
                <c:pt idx="9379">
                  <c:v>-903</c:v>
                </c:pt>
                <c:pt idx="9380">
                  <c:v>638</c:v>
                </c:pt>
                <c:pt idx="9381">
                  <c:v>-21</c:v>
                </c:pt>
                <c:pt idx="9382">
                  <c:v>62</c:v>
                </c:pt>
                <c:pt idx="9383">
                  <c:v>-1956</c:v>
                </c:pt>
                <c:pt idx="9384">
                  <c:v>559</c:v>
                </c:pt>
                <c:pt idx="9385">
                  <c:v>263</c:v>
                </c:pt>
                <c:pt idx="9386">
                  <c:v>525</c:v>
                </c:pt>
                <c:pt idx="9387">
                  <c:v>-220</c:v>
                </c:pt>
                <c:pt idx="9388">
                  <c:v>661</c:v>
                </c:pt>
                <c:pt idx="9389">
                  <c:v>-684</c:v>
                </c:pt>
                <c:pt idx="9390">
                  <c:v>497</c:v>
                </c:pt>
                <c:pt idx="9391">
                  <c:v>-848</c:v>
                </c:pt>
                <c:pt idx="9392">
                  <c:v>697</c:v>
                </c:pt>
                <c:pt idx="9393">
                  <c:v>-114</c:v>
                </c:pt>
                <c:pt idx="9394">
                  <c:v>418</c:v>
                </c:pt>
                <c:pt idx="9395">
                  <c:v>-831</c:v>
                </c:pt>
                <c:pt idx="9396">
                  <c:v>230</c:v>
                </c:pt>
                <c:pt idx="9397">
                  <c:v>-672</c:v>
                </c:pt>
                <c:pt idx="9398">
                  <c:v>746</c:v>
                </c:pt>
                <c:pt idx="9399">
                  <c:v>-868</c:v>
                </c:pt>
                <c:pt idx="9400">
                  <c:v>797</c:v>
                </c:pt>
                <c:pt idx="9401">
                  <c:v>406</c:v>
                </c:pt>
                <c:pt idx="9402">
                  <c:v>316</c:v>
                </c:pt>
                <c:pt idx="9403">
                  <c:v>-874</c:v>
                </c:pt>
                <c:pt idx="9404">
                  <c:v>607</c:v>
                </c:pt>
                <c:pt idx="9405">
                  <c:v>1</c:v>
                </c:pt>
                <c:pt idx="9406">
                  <c:v>717</c:v>
                </c:pt>
                <c:pt idx="9407">
                  <c:v>-291</c:v>
                </c:pt>
                <c:pt idx="9408">
                  <c:v>751</c:v>
                </c:pt>
                <c:pt idx="9409">
                  <c:v>889</c:v>
                </c:pt>
                <c:pt idx="9410">
                  <c:v>1006</c:v>
                </c:pt>
                <c:pt idx="9411">
                  <c:v>578</c:v>
                </c:pt>
                <c:pt idx="9412">
                  <c:v>889</c:v>
                </c:pt>
                <c:pt idx="9413">
                  <c:v>1000</c:v>
                </c:pt>
                <c:pt idx="9414">
                  <c:v>822</c:v>
                </c:pt>
                <c:pt idx="9415">
                  <c:v>204</c:v>
                </c:pt>
                <c:pt idx="9416">
                  <c:v>829</c:v>
                </c:pt>
                <c:pt idx="9417">
                  <c:v>756</c:v>
                </c:pt>
                <c:pt idx="9418">
                  <c:v>988</c:v>
                </c:pt>
                <c:pt idx="9419">
                  <c:v>1343</c:v>
                </c:pt>
                <c:pt idx="9420">
                  <c:v>614</c:v>
                </c:pt>
                <c:pt idx="9421">
                  <c:v>594</c:v>
                </c:pt>
                <c:pt idx="9422">
                  <c:v>1041</c:v>
                </c:pt>
                <c:pt idx="9423">
                  <c:v>400</c:v>
                </c:pt>
                <c:pt idx="9424">
                  <c:v>751</c:v>
                </c:pt>
                <c:pt idx="9425">
                  <c:v>-636</c:v>
                </c:pt>
                <c:pt idx="9426">
                  <c:v>574</c:v>
                </c:pt>
                <c:pt idx="9427">
                  <c:v>882</c:v>
                </c:pt>
                <c:pt idx="9428">
                  <c:v>808</c:v>
                </c:pt>
                <c:pt idx="9429">
                  <c:v>1887</c:v>
                </c:pt>
                <c:pt idx="9430">
                  <c:v>512</c:v>
                </c:pt>
                <c:pt idx="9431">
                  <c:v>1432</c:v>
                </c:pt>
                <c:pt idx="9432">
                  <c:v>1052</c:v>
                </c:pt>
                <c:pt idx="9433">
                  <c:v>2119</c:v>
                </c:pt>
                <c:pt idx="9434">
                  <c:v>525</c:v>
                </c:pt>
                <c:pt idx="9435">
                  <c:v>393</c:v>
                </c:pt>
                <c:pt idx="9436">
                  <c:v>798</c:v>
                </c:pt>
                <c:pt idx="9437">
                  <c:v>-419</c:v>
                </c:pt>
                <c:pt idx="9438">
                  <c:v>278</c:v>
                </c:pt>
                <c:pt idx="9439">
                  <c:v>-608</c:v>
                </c:pt>
                <c:pt idx="9440">
                  <c:v>716</c:v>
                </c:pt>
                <c:pt idx="9441">
                  <c:v>-41</c:v>
                </c:pt>
                <c:pt idx="9442">
                  <c:v>479</c:v>
                </c:pt>
                <c:pt idx="9443">
                  <c:v>-131</c:v>
                </c:pt>
                <c:pt idx="9444">
                  <c:v>741</c:v>
                </c:pt>
                <c:pt idx="9445">
                  <c:v>569</c:v>
                </c:pt>
                <c:pt idx="9446">
                  <c:v>479</c:v>
                </c:pt>
                <c:pt idx="9447">
                  <c:v>-217</c:v>
                </c:pt>
                <c:pt idx="9448">
                  <c:v>489</c:v>
                </c:pt>
                <c:pt idx="9449">
                  <c:v>24</c:v>
                </c:pt>
                <c:pt idx="9450">
                  <c:v>545</c:v>
                </c:pt>
                <c:pt idx="9451">
                  <c:v>-270</c:v>
                </c:pt>
                <c:pt idx="9452">
                  <c:v>307</c:v>
                </c:pt>
                <c:pt idx="9453">
                  <c:v>148</c:v>
                </c:pt>
                <c:pt idx="9454">
                  <c:v>495</c:v>
                </c:pt>
                <c:pt idx="9455">
                  <c:v>777</c:v>
                </c:pt>
                <c:pt idx="9456">
                  <c:v>584</c:v>
                </c:pt>
                <c:pt idx="9457">
                  <c:v>1316</c:v>
                </c:pt>
                <c:pt idx="9458">
                  <c:v>766</c:v>
                </c:pt>
                <c:pt idx="9459">
                  <c:v>680</c:v>
                </c:pt>
                <c:pt idx="9460">
                  <c:v>815</c:v>
                </c:pt>
                <c:pt idx="9461">
                  <c:v>1673</c:v>
                </c:pt>
                <c:pt idx="9462">
                  <c:v>525</c:v>
                </c:pt>
                <c:pt idx="9463">
                  <c:v>2083</c:v>
                </c:pt>
                <c:pt idx="9464">
                  <c:v>726</c:v>
                </c:pt>
                <c:pt idx="9465">
                  <c:v>584</c:v>
                </c:pt>
                <c:pt idx="9466">
                  <c:v>374</c:v>
                </c:pt>
                <c:pt idx="9467">
                  <c:v>582</c:v>
                </c:pt>
                <c:pt idx="9468">
                  <c:v>619</c:v>
                </c:pt>
                <c:pt idx="9469">
                  <c:v>484</c:v>
                </c:pt>
                <c:pt idx="9470">
                  <c:v>651</c:v>
                </c:pt>
                <c:pt idx="9471">
                  <c:v>1992</c:v>
                </c:pt>
                <c:pt idx="9472">
                  <c:v>566</c:v>
                </c:pt>
                <c:pt idx="9473">
                  <c:v>881</c:v>
                </c:pt>
                <c:pt idx="9474">
                  <c:v>486</c:v>
                </c:pt>
                <c:pt idx="9475">
                  <c:v>718</c:v>
                </c:pt>
                <c:pt idx="9476">
                  <c:v>402</c:v>
                </c:pt>
                <c:pt idx="9477">
                  <c:v>452</c:v>
                </c:pt>
                <c:pt idx="9478">
                  <c:v>501</c:v>
                </c:pt>
                <c:pt idx="9479">
                  <c:v>619</c:v>
                </c:pt>
                <c:pt idx="9480">
                  <c:v>438</c:v>
                </c:pt>
                <c:pt idx="9481">
                  <c:v>-988</c:v>
                </c:pt>
                <c:pt idx="9482">
                  <c:v>342</c:v>
                </c:pt>
                <c:pt idx="9483">
                  <c:v>-91</c:v>
                </c:pt>
                <c:pt idx="9484">
                  <c:v>127</c:v>
                </c:pt>
                <c:pt idx="9485">
                  <c:v>75</c:v>
                </c:pt>
                <c:pt idx="9486">
                  <c:v>147</c:v>
                </c:pt>
                <c:pt idx="9487">
                  <c:v>-233</c:v>
                </c:pt>
                <c:pt idx="9488">
                  <c:v>108</c:v>
                </c:pt>
                <c:pt idx="9489">
                  <c:v>396</c:v>
                </c:pt>
                <c:pt idx="9490">
                  <c:v>320</c:v>
                </c:pt>
                <c:pt idx="9491">
                  <c:v>-326</c:v>
                </c:pt>
                <c:pt idx="9492">
                  <c:v>-124</c:v>
                </c:pt>
                <c:pt idx="9493">
                  <c:v>-300</c:v>
                </c:pt>
                <c:pt idx="9494">
                  <c:v>84</c:v>
                </c:pt>
                <c:pt idx="9495">
                  <c:v>754</c:v>
                </c:pt>
                <c:pt idx="9496">
                  <c:v>-174</c:v>
                </c:pt>
                <c:pt idx="9497">
                  <c:v>30</c:v>
                </c:pt>
                <c:pt idx="9498">
                  <c:v>-34</c:v>
                </c:pt>
                <c:pt idx="9499">
                  <c:v>-623</c:v>
                </c:pt>
                <c:pt idx="9500">
                  <c:v>-25</c:v>
                </c:pt>
                <c:pt idx="9501">
                  <c:v>-1294</c:v>
                </c:pt>
                <c:pt idx="9502">
                  <c:v>180</c:v>
                </c:pt>
                <c:pt idx="9503">
                  <c:v>-218</c:v>
                </c:pt>
                <c:pt idx="9504">
                  <c:v>65</c:v>
                </c:pt>
                <c:pt idx="9505">
                  <c:v>-1167</c:v>
                </c:pt>
                <c:pt idx="9506">
                  <c:v>-125</c:v>
                </c:pt>
                <c:pt idx="9507">
                  <c:v>-860</c:v>
                </c:pt>
                <c:pt idx="9508">
                  <c:v>284</c:v>
                </c:pt>
                <c:pt idx="9509">
                  <c:v>-441</c:v>
                </c:pt>
                <c:pt idx="9510">
                  <c:v>339</c:v>
                </c:pt>
                <c:pt idx="9511">
                  <c:v>-655</c:v>
                </c:pt>
                <c:pt idx="9512">
                  <c:v>258</c:v>
                </c:pt>
                <c:pt idx="9513">
                  <c:v>-1293</c:v>
                </c:pt>
                <c:pt idx="9514">
                  <c:v>181</c:v>
                </c:pt>
                <c:pt idx="9515">
                  <c:v>-552</c:v>
                </c:pt>
                <c:pt idx="9516">
                  <c:v>205</c:v>
                </c:pt>
                <c:pt idx="9517">
                  <c:v>-1069</c:v>
                </c:pt>
                <c:pt idx="9518">
                  <c:v>104</c:v>
                </c:pt>
                <c:pt idx="9519">
                  <c:v>-1385</c:v>
                </c:pt>
                <c:pt idx="9520">
                  <c:v>20</c:v>
                </c:pt>
                <c:pt idx="9521">
                  <c:v>-691</c:v>
                </c:pt>
                <c:pt idx="9522">
                  <c:v>91</c:v>
                </c:pt>
                <c:pt idx="9523">
                  <c:v>-723</c:v>
                </c:pt>
                <c:pt idx="9524">
                  <c:v>69</c:v>
                </c:pt>
                <c:pt idx="9525">
                  <c:v>-930</c:v>
                </c:pt>
                <c:pt idx="9526">
                  <c:v>-11</c:v>
                </c:pt>
                <c:pt idx="9527">
                  <c:v>-495</c:v>
                </c:pt>
                <c:pt idx="9528">
                  <c:v>-113</c:v>
                </c:pt>
                <c:pt idx="9529">
                  <c:v>-1638</c:v>
                </c:pt>
                <c:pt idx="9530">
                  <c:v>271</c:v>
                </c:pt>
                <c:pt idx="9531">
                  <c:v>1013</c:v>
                </c:pt>
                <c:pt idx="9532">
                  <c:v>440</c:v>
                </c:pt>
                <c:pt idx="9533">
                  <c:v>2165</c:v>
                </c:pt>
                <c:pt idx="9534">
                  <c:v>-107</c:v>
                </c:pt>
                <c:pt idx="9535">
                  <c:v>-2593</c:v>
                </c:pt>
                <c:pt idx="9536">
                  <c:v>-213</c:v>
                </c:pt>
                <c:pt idx="9537">
                  <c:v>-1952</c:v>
                </c:pt>
                <c:pt idx="9538">
                  <c:v>129</c:v>
                </c:pt>
                <c:pt idx="9539">
                  <c:v>131</c:v>
                </c:pt>
                <c:pt idx="9540">
                  <c:v>324</c:v>
                </c:pt>
                <c:pt idx="9541">
                  <c:v>-1232</c:v>
                </c:pt>
                <c:pt idx="9542">
                  <c:v>98</c:v>
                </c:pt>
                <c:pt idx="9543">
                  <c:v>-1836</c:v>
                </c:pt>
                <c:pt idx="9544">
                  <c:v>-194</c:v>
                </c:pt>
                <c:pt idx="9545">
                  <c:v>-781</c:v>
                </c:pt>
                <c:pt idx="9546">
                  <c:v>47</c:v>
                </c:pt>
                <c:pt idx="9547">
                  <c:v>-739</c:v>
                </c:pt>
                <c:pt idx="9548">
                  <c:v>290</c:v>
                </c:pt>
                <c:pt idx="9549">
                  <c:v>74</c:v>
                </c:pt>
                <c:pt idx="9550">
                  <c:v>272</c:v>
                </c:pt>
                <c:pt idx="9551">
                  <c:v>-764</c:v>
                </c:pt>
                <c:pt idx="9552">
                  <c:v>480</c:v>
                </c:pt>
                <c:pt idx="9553">
                  <c:v>-216</c:v>
                </c:pt>
                <c:pt idx="9554">
                  <c:v>-26</c:v>
                </c:pt>
                <c:pt idx="9555">
                  <c:v>-652</c:v>
                </c:pt>
                <c:pt idx="9556">
                  <c:v>118</c:v>
                </c:pt>
                <c:pt idx="9557">
                  <c:v>-355</c:v>
                </c:pt>
                <c:pt idx="9558">
                  <c:v>11</c:v>
                </c:pt>
                <c:pt idx="9559">
                  <c:v>-899</c:v>
                </c:pt>
                <c:pt idx="9560">
                  <c:v>414</c:v>
                </c:pt>
                <c:pt idx="9561">
                  <c:v>-688</c:v>
                </c:pt>
                <c:pt idx="9562">
                  <c:v>449</c:v>
                </c:pt>
                <c:pt idx="9563">
                  <c:v>-360</c:v>
                </c:pt>
                <c:pt idx="9564">
                  <c:v>126</c:v>
                </c:pt>
                <c:pt idx="9565">
                  <c:v>-650</c:v>
                </c:pt>
                <c:pt idx="9566">
                  <c:v>242</c:v>
                </c:pt>
                <c:pt idx="9567">
                  <c:v>-38</c:v>
                </c:pt>
                <c:pt idx="9568">
                  <c:v>362</c:v>
                </c:pt>
                <c:pt idx="9569">
                  <c:v>-177</c:v>
                </c:pt>
                <c:pt idx="9570">
                  <c:v>355</c:v>
                </c:pt>
                <c:pt idx="9571">
                  <c:v>134</c:v>
                </c:pt>
                <c:pt idx="9572">
                  <c:v>524</c:v>
                </c:pt>
                <c:pt idx="9573">
                  <c:v>263</c:v>
                </c:pt>
                <c:pt idx="9574">
                  <c:v>480</c:v>
                </c:pt>
                <c:pt idx="9575">
                  <c:v>-646</c:v>
                </c:pt>
                <c:pt idx="9576">
                  <c:v>538</c:v>
                </c:pt>
                <c:pt idx="9577">
                  <c:v>-1313</c:v>
                </c:pt>
                <c:pt idx="9578">
                  <c:v>418</c:v>
                </c:pt>
                <c:pt idx="9579">
                  <c:v>-978</c:v>
                </c:pt>
                <c:pt idx="9580">
                  <c:v>93</c:v>
                </c:pt>
                <c:pt idx="9581">
                  <c:v>-387</c:v>
                </c:pt>
                <c:pt idx="9582">
                  <c:v>140</c:v>
                </c:pt>
                <c:pt idx="9583">
                  <c:v>-342</c:v>
                </c:pt>
                <c:pt idx="9584">
                  <c:v>268</c:v>
                </c:pt>
                <c:pt idx="9585">
                  <c:v>-548</c:v>
                </c:pt>
                <c:pt idx="9586">
                  <c:v>304</c:v>
                </c:pt>
                <c:pt idx="9587">
                  <c:v>-144</c:v>
                </c:pt>
                <c:pt idx="9588">
                  <c:v>402</c:v>
                </c:pt>
                <c:pt idx="9589">
                  <c:v>-841</c:v>
                </c:pt>
                <c:pt idx="9590">
                  <c:v>554</c:v>
                </c:pt>
                <c:pt idx="9591">
                  <c:v>-1962</c:v>
                </c:pt>
                <c:pt idx="9592">
                  <c:v>570</c:v>
                </c:pt>
                <c:pt idx="9593">
                  <c:v>-883</c:v>
                </c:pt>
                <c:pt idx="9594">
                  <c:v>412</c:v>
                </c:pt>
                <c:pt idx="9595">
                  <c:v>-704</c:v>
                </c:pt>
                <c:pt idx="9596">
                  <c:v>352</c:v>
                </c:pt>
                <c:pt idx="9597">
                  <c:v>173</c:v>
                </c:pt>
                <c:pt idx="9598">
                  <c:v>807</c:v>
                </c:pt>
                <c:pt idx="9599">
                  <c:v>387</c:v>
                </c:pt>
                <c:pt idx="9600">
                  <c:v>618</c:v>
                </c:pt>
                <c:pt idx="9601">
                  <c:v>-418</c:v>
                </c:pt>
                <c:pt idx="9602">
                  <c:v>776</c:v>
                </c:pt>
                <c:pt idx="9603">
                  <c:v>1507</c:v>
                </c:pt>
                <c:pt idx="9604">
                  <c:v>1285</c:v>
                </c:pt>
                <c:pt idx="9605">
                  <c:v>6185</c:v>
                </c:pt>
                <c:pt idx="9606">
                  <c:v>1234</c:v>
                </c:pt>
                <c:pt idx="9607">
                  <c:v>4729</c:v>
                </c:pt>
                <c:pt idx="9608">
                  <c:v>628</c:v>
                </c:pt>
                <c:pt idx="9609">
                  <c:v>-558</c:v>
                </c:pt>
                <c:pt idx="9610">
                  <c:v>517</c:v>
                </c:pt>
                <c:pt idx="9611">
                  <c:v>-1885</c:v>
                </c:pt>
                <c:pt idx="9612">
                  <c:v>661</c:v>
                </c:pt>
                <c:pt idx="9613">
                  <c:v>-939</c:v>
                </c:pt>
                <c:pt idx="9614">
                  <c:v>503</c:v>
                </c:pt>
                <c:pt idx="9615">
                  <c:v>-1608</c:v>
                </c:pt>
                <c:pt idx="9616">
                  <c:v>583</c:v>
                </c:pt>
                <c:pt idx="9617">
                  <c:v>-667</c:v>
                </c:pt>
                <c:pt idx="9618">
                  <c:v>418</c:v>
                </c:pt>
                <c:pt idx="9619">
                  <c:v>154</c:v>
                </c:pt>
                <c:pt idx="9620">
                  <c:v>618</c:v>
                </c:pt>
                <c:pt idx="9621">
                  <c:v>348</c:v>
                </c:pt>
                <c:pt idx="9622">
                  <c:v>598</c:v>
                </c:pt>
                <c:pt idx="9623">
                  <c:v>675</c:v>
                </c:pt>
                <c:pt idx="9624">
                  <c:v>685</c:v>
                </c:pt>
                <c:pt idx="9625">
                  <c:v>346</c:v>
                </c:pt>
                <c:pt idx="9626">
                  <c:v>340</c:v>
                </c:pt>
                <c:pt idx="9627">
                  <c:v>1018</c:v>
                </c:pt>
                <c:pt idx="9628">
                  <c:v>944</c:v>
                </c:pt>
                <c:pt idx="9629">
                  <c:v>-60</c:v>
                </c:pt>
                <c:pt idx="9630">
                  <c:v>278</c:v>
                </c:pt>
                <c:pt idx="9631">
                  <c:v>-641</c:v>
                </c:pt>
                <c:pt idx="9632">
                  <c:v>338</c:v>
                </c:pt>
                <c:pt idx="9633">
                  <c:v>-1267</c:v>
                </c:pt>
                <c:pt idx="9634">
                  <c:v>769</c:v>
                </c:pt>
                <c:pt idx="9635">
                  <c:v>3050</c:v>
                </c:pt>
                <c:pt idx="9636">
                  <c:v>1126</c:v>
                </c:pt>
                <c:pt idx="9637">
                  <c:v>7560</c:v>
                </c:pt>
                <c:pt idx="9638">
                  <c:v>664</c:v>
                </c:pt>
                <c:pt idx="9639">
                  <c:v>3555</c:v>
                </c:pt>
                <c:pt idx="9640">
                  <c:v>618</c:v>
                </c:pt>
                <c:pt idx="9641">
                  <c:v>1840</c:v>
                </c:pt>
                <c:pt idx="9642">
                  <c:v>585</c:v>
                </c:pt>
                <c:pt idx="9643">
                  <c:v>1920</c:v>
                </c:pt>
                <c:pt idx="9644">
                  <c:v>871</c:v>
                </c:pt>
                <c:pt idx="9645">
                  <c:v>3177</c:v>
                </c:pt>
                <c:pt idx="9646">
                  <c:v>736</c:v>
                </c:pt>
                <c:pt idx="9647">
                  <c:v>3081</c:v>
                </c:pt>
                <c:pt idx="9648">
                  <c:v>1066</c:v>
                </c:pt>
                <c:pt idx="9649">
                  <c:v>5047</c:v>
                </c:pt>
                <c:pt idx="9650">
                  <c:v>1007</c:v>
                </c:pt>
                <c:pt idx="9651">
                  <c:v>5124</c:v>
                </c:pt>
                <c:pt idx="9652">
                  <c:v>243</c:v>
                </c:pt>
                <c:pt idx="9653">
                  <c:v>-825</c:v>
                </c:pt>
                <c:pt idx="9654">
                  <c:v>555</c:v>
                </c:pt>
                <c:pt idx="9655">
                  <c:v>2366</c:v>
                </c:pt>
                <c:pt idx="9656">
                  <c:v>569</c:v>
                </c:pt>
                <c:pt idx="9657">
                  <c:v>1802</c:v>
                </c:pt>
                <c:pt idx="9658">
                  <c:v>84</c:v>
                </c:pt>
                <c:pt idx="9659">
                  <c:v>-710</c:v>
                </c:pt>
                <c:pt idx="9660">
                  <c:v>3</c:v>
                </c:pt>
                <c:pt idx="9661">
                  <c:v>-1249</c:v>
                </c:pt>
                <c:pt idx="9662">
                  <c:v>410</c:v>
                </c:pt>
                <c:pt idx="9663">
                  <c:v>830</c:v>
                </c:pt>
                <c:pt idx="9664">
                  <c:v>181</c:v>
                </c:pt>
                <c:pt idx="9665">
                  <c:v>7</c:v>
                </c:pt>
                <c:pt idx="9666">
                  <c:v>359</c:v>
                </c:pt>
                <c:pt idx="9667">
                  <c:v>-158</c:v>
                </c:pt>
                <c:pt idx="9668">
                  <c:v>201</c:v>
                </c:pt>
                <c:pt idx="9669">
                  <c:v>-80</c:v>
                </c:pt>
                <c:pt idx="9670">
                  <c:v>157</c:v>
                </c:pt>
                <c:pt idx="9671">
                  <c:v>126</c:v>
                </c:pt>
                <c:pt idx="9672">
                  <c:v>-171</c:v>
                </c:pt>
                <c:pt idx="9673">
                  <c:v>-496</c:v>
                </c:pt>
                <c:pt idx="9674">
                  <c:v>247</c:v>
                </c:pt>
                <c:pt idx="9675">
                  <c:v>-312</c:v>
                </c:pt>
                <c:pt idx="9676">
                  <c:v>371</c:v>
                </c:pt>
                <c:pt idx="9677">
                  <c:v>340</c:v>
                </c:pt>
                <c:pt idx="9678">
                  <c:v>-38</c:v>
                </c:pt>
                <c:pt idx="9679">
                  <c:v>1178</c:v>
                </c:pt>
                <c:pt idx="9680">
                  <c:v>-9</c:v>
                </c:pt>
                <c:pt idx="9681">
                  <c:v>-640</c:v>
                </c:pt>
                <c:pt idx="9682">
                  <c:v>563</c:v>
                </c:pt>
                <c:pt idx="9683">
                  <c:v>2494</c:v>
                </c:pt>
                <c:pt idx="9684">
                  <c:v>303</c:v>
                </c:pt>
                <c:pt idx="9685">
                  <c:v>2233</c:v>
                </c:pt>
                <c:pt idx="9686">
                  <c:v>62</c:v>
                </c:pt>
                <c:pt idx="9687">
                  <c:v>1159</c:v>
                </c:pt>
                <c:pt idx="9688">
                  <c:v>74</c:v>
                </c:pt>
                <c:pt idx="9689">
                  <c:v>914</c:v>
                </c:pt>
                <c:pt idx="9690">
                  <c:v>271</c:v>
                </c:pt>
                <c:pt idx="9691">
                  <c:v>-618</c:v>
                </c:pt>
                <c:pt idx="9692">
                  <c:v>-199</c:v>
                </c:pt>
                <c:pt idx="9693">
                  <c:v>43</c:v>
                </c:pt>
                <c:pt idx="9694">
                  <c:v>161</c:v>
                </c:pt>
                <c:pt idx="9695">
                  <c:v>871</c:v>
                </c:pt>
                <c:pt idx="9696">
                  <c:v>126</c:v>
                </c:pt>
                <c:pt idx="9697">
                  <c:v>759</c:v>
                </c:pt>
                <c:pt idx="9698">
                  <c:v>49</c:v>
                </c:pt>
                <c:pt idx="9699">
                  <c:v>1093</c:v>
                </c:pt>
                <c:pt idx="9700">
                  <c:v>172</c:v>
                </c:pt>
                <c:pt idx="9701">
                  <c:v>1722</c:v>
                </c:pt>
                <c:pt idx="9702">
                  <c:v>313</c:v>
                </c:pt>
                <c:pt idx="9703">
                  <c:v>1044</c:v>
                </c:pt>
                <c:pt idx="9704">
                  <c:v>124</c:v>
                </c:pt>
                <c:pt idx="9705">
                  <c:v>689</c:v>
                </c:pt>
                <c:pt idx="9706">
                  <c:v>99</c:v>
                </c:pt>
                <c:pt idx="9707">
                  <c:v>997</c:v>
                </c:pt>
                <c:pt idx="9708">
                  <c:v>299</c:v>
                </c:pt>
                <c:pt idx="9709">
                  <c:v>1163</c:v>
                </c:pt>
                <c:pt idx="9710">
                  <c:v>376</c:v>
                </c:pt>
                <c:pt idx="9711">
                  <c:v>817</c:v>
                </c:pt>
                <c:pt idx="9712">
                  <c:v>61</c:v>
                </c:pt>
                <c:pt idx="9713">
                  <c:v>823</c:v>
                </c:pt>
                <c:pt idx="9714">
                  <c:v>67</c:v>
                </c:pt>
                <c:pt idx="9715">
                  <c:v>1860</c:v>
                </c:pt>
                <c:pt idx="9716">
                  <c:v>315</c:v>
                </c:pt>
                <c:pt idx="9717">
                  <c:v>1398</c:v>
                </c:pt>
                <c:pt idx="9718">
                  <c:v>520</c:v>
                </c:pt>
                <c:pt idx="9719">
                  <c:v>1997</c:v>
                </c:pt>
                <c:pt idx="9720">
                  <c:v>219</c:v>
                </c:pt>
                <c:pt idx="9721">
                  <c:v>2082</c:v>
                </c:pt>
                <c:pt idx="9722">
                  <c:v>180</c:v>
                </c:pt>
                <c:pt idx="9723">
                  <c:v>1700</c:v>
                </c:pt>
                <c:pt idx="9724">
                  <c:v>271</c:v>
                </c:pt>
                <c:pt idx="9725">
                  <c:v>937</c:v>
                </c:pt>
                <c:pt idx="9726">
                  <c:v>-46</c:v>
                </c:pt>
                <c:pt idx="9727">
                  <c:v>-40</c:v>
                </c:pt>
                <c:pt idx="9728">
                  <c:v>174</c:v>
                </c:pt>
                <c:pt idx="9729">
                  <c:v>1755</c:v>
                </c:pt>
                <c:pt idx="9730">
                  <c:v>574</c:v>
                </c:pt>
                <c:pt idx="9731">
                  <c:v>1428</c:v>
                </c:pt>
                <c:pt idx="9732">
                  <c:v>174</c:v>
                </c:pt>
                <c:pt idx="9733">
                  <c:v>321</c:v>
                </c:pt>
                <c:pt idx="9734">
                  <c:v>97</c:v>
                </c:pt>
                <c:pt idx="9735">
                  <c:v>224</c:v>
                </c:pt>
                <c:pt idx="9736">
                  <c:v>410</c:v>
                </c:pt>
                <c:pt idx="9737">
                  <c:v>1068</c:v>
                </c:pt>
                <c:pt idx="9738">
                  <c:v>300</c:v>
                </c:pt>
                <c:pt idx="9739">
                  <c:v>-548</c:v>
                </c:pt>
                <c:pt idx="9740">
                  <c:v>310</c:v>
                </c:pt>
                <c:pt idx="9741">
                  <c:v>924</c:v>
                </c:pt>
                <c:pt idx="9742">
                  <c:v>432</c:v>
                </c:pt>
                <c:pt idx="9743">
                  <c:v>1434</c:v>
                </c:pt>
                <c:pt idx="9744">
                  <c:v>330</c:v>
                </c:pt>
                <c:pt idx="9745">
                  <c:v>1438</c:v>
                </c:pt>
                <c:pt idx="9746">
                  <c:v>362</c:v>
                </c:pt>
                <c:pt idx="9747">
                  <c:v>701</c:v>
                </c:pt>
                <c:pt idx="9748">
                  <c:v>267</c:v>
                </c:pt>
                <c:pt idx="9749">
                  <c:v>849</c:v>
                </c:pt>
                <c:pt idx="9750">
                  <c:v>261</c:v>
                </c:pt>
                <c:pt idx="9751">
                  <c:v>0</c:v>
                </c:pt>
                <c:pt idx="9752">
                  <c:v>88</c:v>
                </c:pt>
                <c:pt idx="9753">
                  <c:v>-651</c:v>
                </c:pt>
                <c:pt idx="9754">
                  <c:v>106</c:v>
                </c:pt>
                <c:pt idx="9755">
                  <c:v>332</c:v>
                </c:pt>
                <c:pt idx="9756">
                  <c:v>341</c:v>
                </c:pt>
                <c:pt idx="9757">
                  <c:v>1776</c:v>
                </c:pt>
                <c:pt idx="9758">
                  <c:v>747</c:v>
                </c:pt>
                <c:pt idx="9759">
                  <c:v>2257</c:v>
                </c:pt>
                <c:pt idx="9760">
                  <c:v>716</c:v>
                </c:pt>
                <c:pt idx="9761">
                  <c:v>2928</c:v>
                </c:pt>
                <c:pt idx="9762">
                  <c:v>527</c:v>
                </c:pt>
                <c:pt idx="9763">
                  <c:v>1331</c:v>
                </c:pt>
                <c:pt idx="9764">
                  <c:v>963</c:v>
                </c:pt>
                <c:pt idx="9765">
                  <c:v>2354</c:v>
                </c:pt>
                <c:pt idx="9766">
                  <c:v>706</c:v>
                </c:pt>
                <c:pt idx="9767">
                  <c:v>2053</c:v>
                </c:pt>
                <c:pt idx="9768">
                  <c:v>798</c:v>
                </c:pt>
                <c:pt idx="9769">
                  <c:v>1232</c:v>
                </c:pt>
                <c:pt idx="9770">
                  <c:v>786</c:v>
                </c:pt>
                <c:pt idx="9771">
                  <c:v>2639</c:v>
                </c:pt>
                <c:pt idx="9772">
                  <c:v>616</c:v>
                </c:pt>
                <c:pt idx="9773">
                  <c:v>2075</c:v>
                </c:pt>
                <c:pt idx="9774">
                  <c:v>849</c:v>
                </c:pt>
                <c:pt idx="9775">
                  <c:v>1120</c:v>
                </c:pt>
                <c:pt idx="9776">
                  <c:v>430</c:v>
                </c:pt>
                <c:pt idx="9777">
                  <c:v>1232</c:v>
                </c:pt>
                <c:pt idx="9778">
                  <c:v>308</c:v>
                </c:pt>
                <c:pt idx="9779">
                  <c:v>996</c:v>
                </c:pt>
                <c:pt idx="9780">
                  <c:v>470</c:v>
                </c:pt>
                <c:pt idx="9781">
                  <c:v>1479</c:v>
                </c:pt>
                <c:pt idx="9782">
                  <c:v>432</c:v>
                </c:pt>
                <c:pt idx="9783">
                  <c:v>2074</c:v>
                </c:pt>
                <c:pt idx="9784">
                  <c:v>322</c:v>
                </c:pt>
                <c:pt idx="9785">
                  <c:v>1566</c:v>
                </c:pt>
                <c:pt idx="9786">
                  <c:v>440</c:v>
                </c:pt>
                <c:pt idx="9787">
                  <c:v>1548</c:v>
                </c:pt>
                <c:pt idx="9788">
                  <c:v>304</c:v>
                </c:pt>
                <c:pt idx="9789">
                  <c:v>1134</c:v>
                </c:pt>
                <c:pt idx="9790">
                  <c:v>475</c:v>
                </c:pt>
                <c:pt idx="9791">
                  <c:v>1454</c:v>
                </c:pt>
                <c:pt idx="9792">
                  <c:v>737</c:v>
                </c:pt>
                <c:pt idx="9793">
                  <c:v>2924</c:v>
                </c:pt>
                <c:pt idx="9794">
                  <c:v>601</c:v>
                </c:pt>
                <c:pt idx="9795">
                  <c:v>1835</c:v>
                </c:pt>
                <c:pt idx="9796">
                  <c:v>553</c:v>
                </c:pt>
                <c:pt idx="9797">
                  <c:v>1728</c:v>
                </c:pt>
                <c:pt idx="9798">
                  <c:v>935</c:v>
                </c:pt>
                <c:pt idx="9799">
                  <c:v>2489</c:v>
                </c:pt>
                <c:pt idx="9800">
                  <c:v>590</c:v>
                </c:pt>
                <c:pt idx="9801">
                  <c:v>1902</c:v>
                </c:pt>
                <c:pt idx="9802">
                  <c:v>381</c:v>
                </c:pt>
                <c:pt idx="9803">
                  <c:v>941</c:v>
                </c:pt>
                <c:pt idx="9804">
                  <c:v>508</c:v>
                </c:pt>
                <c:pt idx="9805">
                  <c:v>1286</c:v>
                </c:pt>
                <c:pt idx="9806">
                  <c:v>178</c:v>
                </c:pt>
                <c:pt idx="9807">
                  <c:v>585</c:v>
                </c:pt>
                <c:pt idx="9808">
                  <c:v>324</c:v>
                </c:pt>
                <c:pt idx="9809">
                  <c:v>860</c:v>
                </c:pt>
                <c:pt idx="9810">
                  <c:v>445</c:v>
                </c:pt>
                <c:pt idx="9811">
                  <c:v>2320</c:v>
                </c:pt>
                <c:pt idx="9812">
                  <c:v>730</c:v>
                </c:pt>
                <c:pt idx="9813">
                  <c:v>2651</c:v>
                </c:pt>
                <c:pt idx="9814">
                  <c:v>375</c:v>
                </c:pt>
                <c:pt idx="9815">
                  <c:v>3699</c:v>
                </c:pt>
                <c:pt idx="9816">
                  <c:v>624</c:v>
                </c:pt>
                <c:pt idx="9817">
                  <c:v>3264</c:v>
                </c:pt>
                <c:pt idx="9818">
                  <c:v>443</c:v>
                </c:pt>
                <c:pt idx="9819">
                  <c:v>2052</c:v>
                </c:pt>
                <c:pt idx="9820">
                  <c:v>317</c:v>
                </c:pt>
                <c:pt idx="9821">
                  <c:v>1325</c:v>
                </c:pt>
                <c:pt idx="9822">
                  <c:v>432</c:v>
                </c:pt>
                <c:pt idx="9823">
                  <c:v>2698</c:v>
                </c:pt>
                <c:pt idx="9824">
                  <c:v>-110</c:v>
                </c:pt>
                <c:pt idx="9825">
                  <c:v>2426</c:v>
                </c:pt>
                <c:pt idx="9826">
                  <c:v>322</c:v>
                </c:pt>
                <c:pt idx="9827">
                  <c:v>1540</c:v>
                </c:pt>
                <c:pt idx="9828">
                  <c:v>588</c:v>
                </c:pt>
                <c:pt idx="9829">
                  <c:v>2894</c:v>
                </c:pt>
                <c:pt idx="9830">
                  <c:v>639</c:v>
                </c:pt>
                <c:pt idx="9831">
                  <c:v>2632</c:v>
                </c:pt>
                <c:pt idx="9832">
                  <c:v>118</c:v>
                </c:pt>
                <c:pt idx="9833">
                  <c:v>1630</c:v>
                </c:pt>
                <c:pt idx="9834">
                  <c:v>251</c:v>
                </c:pt>
                <c:pt idx="9835">
                  <c:v>1935</c:v>
                </c:pt>
                <c:pt idx="9836">
                  <c:v>78</c:v>
                </c:pt>
                <c:pt idx="9837">
                  <c:v>1578</c:v>
                </c:pt>
                <c:pt idx="9838">
                  <c:v>268</c:v>
                </c:pt>
                <c:pt idx="9839">
                  <c:v>1840</c:v>
                </c:pt>
                <c:pt idx="9840">
                  <c:v>295</c:v>
                </c:pt>
                <c:pt idx="9841">
                  <c:v>2627</c:v>
                </c:pt>
                <c:pt idx="9842">
                  <c:v>40</c:v>
                </c:pt>
                <c:pt idx="9843">
                  <c:v>1098</c:v>
                </c:pt>
                <c:pt idx="9844">
                  <c:v>353</c:v>
                </c:pt>
                <c:pt idx="9845">
                  <c:v>1411</c:v>
                </c:pt>
                <c:pt idx="9846">
                  <c:v>538</c:v>
                </c:pt>
                <c:pt idx="9847">
                  <c:v>1787</c:v>
                </c:pt>
                <c:pt idx="9848">
                  <c:v>167</c:v>
                </c:pt>
                <c:pt idx="9849">
                  <c:v>1946</c:v>
                </c:pt>
                <c:pt idx="9850">
                  <c:v>3</c:v>
                </c:pt>
                <c:pt idx="9851">
                  <c:v>372</c:v>
                </c:pt>
                <c:pt idx="9852">
                  <c:v>302</c:v>
                </c:pt>
                <c:pt idx="9853">
                  <c:v>1407</c:v>
                </c:pt>
                <c:pt idx="9854">
                  <c:v>207</c:v>
                </c:pt>
                <c:pt idx="9855">
                  <c:v>2202</c:v>
                </c:pt>
                <c:pt idx="9856">
                  <c:v>123</c:v>
                </c:pt>
                <c:pt idx="9857">
                  <c:v>2111</c:v>
                </c:pt>
                <c:pt idx="9858">
                  <c:v>220</c:v>
                </c:pt>
                <c:pt idx="9859">
                  <c:v>1096</c:v>
                </c:pt>
                <c:pt idx="9860">
                  <c:v>378</c:v>
                </c:pt>
                <c:pt idx="9861">
                  <c:v>1175</c:v>
                </c:pt>
                <c:pt idx="9862">
                  <c:v>126</c:v>
                </c:pt>
                <c:pt idx="9863">
                  <c:v>310</c:v>
                </c:pt>
                <c:pt idx="9864">
                  <c:v>136</c:v>
                </c:pt>
                <c:pt idx="9865">
                  <c:v>-24</c:v>
                </c:pt>
                <c:pt idx="9866">
                  <c:v>-227</c:v>
                </c:pt>
                <c:pt idx="9867">
                  <c:v>-117</c:v>
                </c:pt>
                <c:pt idx="9868">
                  <c:v>-112</c:v>
                </c:pt>
                <c:pt idx="9869">
                  <c:v>-929</c:v>
                </c:pt>
                <c:pt idx="9870">
                  <c:v>-38</c:v>
                </c:pt>
                <c:pt idx="9871">
                  <c:v>129</c:v>
                </c:pt>
                <c:pt idx="9872">
                  <c:v>-100</c:v>
                </c:pt>
                <c:pt idx="9873">
                  <c:v>-671</c:v>
                </c:pt>
                <c:pt idx="9874">
                  <c:v>-250</c:v>
                </c:pt>
                <c:pt idx="9875">
                  <c:v>-193</c:v>
                </c:pt>
                <c:pt idx="9876">
                  <c:v>220</c:v>
                </c:pt>
                <c:pt idx="9877">
                  <c:v>559</c:v>
                </c:pt>
                <c:pt idx="9878">
                  <c:v>118</c:v>
                </c:pt>
                <c:pt idx="9879">
                  <c:v>383</c:v>
                </c:pt>
                <c:pt idx="9880">
                  <c:v>-54</c:v>
                </c:pt>
                <c:pt idx="9881">
                  <c:v>210</c:v>
                </c:pt>
                <c:pt idx="9882">
                  <c:v>-71</c:v>
                </c:pt>
                <c:pt idx="9883">
                  <c:v>95</c:v>
                </c:pt>
                <c:pt idx="9884">
                  <c:v>-236</c:v>
                </c:pt>
                <c:pt idx="9885">
                  <c:v>-634</c:v>
                </c:pt>
                <c:pt idx="9886">
                  <c:v>-93</c:v>
                </c:pt>
                <c:pt idx="9887">
                  <c:v>-519</c:v>
                </c:pt>
                <c:pt idx="9888">
                  <c:v>-269</c:v>
                </c:pt>
                <c:pt idx="9889">
                  <c:v>-294</c:v>
                </c:pt>
                <c:pt idx="9890">
                  <c:v>-176</c:v>
                </c:pt>
                <c:pt idx="9891">
                  <c:v>-1080</c:v>
                </c:pt>
                <c:pt idx="9892">
                  <c:v>-200</c:v>
                </c:pt>
                <c:pt idx="9893">
                  <c:v>-680</c:v>
                </c:pt>
                <c:pt idx="9894">
                  <c:v>-384</c:v>
                </c:pt>
                <c:pt idx="9895">
                  <c:v>-1767</c:v>
                </c:pt>
                <c:pt idx="9896">
                  <c:v>-446</c:v>
                </c:pt>
                <c:pt idx="9897">
                  <c:v>-1993</c:v>
                </c:pt>
                <c:pt idx="9898">
                  <c:v>-362</c:v>
                </c:pt>
                <c:pt idx="9899">
                  <c:v>-2310</c:v>
                </c:pt>
                <c:pt idx="9900">
                  <c:v>-7</c:v>
                </c:pt>
                <c:pt idx="9901">
                  <c:v>-2022</c:v>
                </c:pt>
                <c:pt idx="9902">
                  <c:v>2</c:v>
                </c:pt>
                <c:pt idx="9903">
                  <c:v>-1660</c:v>
                </c:pt>
                <c:pt idx="9904">
                  <c:v>-22</c:v>
                </c:pt>
                <c:pt idx="9905">
                  <c:v>-1693</c:v>
                </c:pt>
                <c:pt idx="9906">
                  <c:v>-19</c:v>
                </c:pt>
                <c:pt idx="9907">
                  <c:v>-1894</c:v>
                </c:pt>
                <c:pt idx="9908">
                  <c:v>-28</c:v>
                </c:pt>
                <c:pt idx="9909">
                  <c:v>-757</c:v>
                </c:pt>
                <c:pt idx="9910">
                  <c:v>43</c:v>
                </c:pt>
                <c:pt idx="9911">
                  <c:v>-822</c:v>
                </c:pt>
                <c:pt idx="9912">
                  <c:v>66</c:v>
                </c:pt>
                <c:pt idx="9913">
                  <c:v>-1443</c:v>
                </c:pt>
                <c:pt idx="9914">
                  <c:v>40</c:v>
                </c:pt>
                <c:pt idx="9915">
                  <c:v>-1612</c:v>
                </c:pt>
                <c:pt idx="9916">
                  <c:v>-37</c:v>
                </c:pt>
                <c:pt idx="9917">
                  <c:v>-1419</c:v>
                </c:pt>
                <c:pt idx="9918">
                  <c:v>30</c:v>
                </c:pt>
                <c:pt idx="9919">
                  <c:v>-1448</c:v>
                </c:pt>
                <c:pt idx="9920">
                  <c:v>-190</c:v>
                </c:pt>
                <c:pt idx="9921">
                  <c:v>-1333</c:v>
                </c:pt>
                <c:pt idx="9922">
                  <c:v>174</c:v>
                </c:pt>
                <c:pt idx="9923">
                  <c:v>-1352</c:v>
                </c:pt>
                <c:pt idx="9924">
                  <c:v>215</c:v>
                </c:pt>
                <c:pt idx="9925">
                  <c:v>-916</c:v>
                </c:pt>
                <c:pt idx="9926">
                  <c:v>234</c:v>
                </c:pt>
                <c:pt idx="9927">
                  <c:v>-1142</c:v>
                </c:pt>
                <c:pt idx="9928">
                  <c:v>179</c:v>
                </c:pt>
                <c:pt idx="9929">
                  <c:v>-974</c:v>
                </c:pt>
                <c:pt idx="9930">
                  <c:v>58</c:v>
                </c:pt>
                <c:pt idx="9931">
                  <c:v>-1417</c:v>
                </c:pt>
                <c:pt idx="9932">
                  <c:v>416</c:v>
                </c:pt>
                <c:pt idx="9933">
                  <c:v>-1068</c:v>
                </c:pt>
                <c:pt idx="9934">
                  <c:v>132</c:v>
                </c:pt>
                <c:pt idx="9935">
                  <c:v>-626</c:v>
                </c:pt>
                <c:pt idx="9936">
                  <c:v>500</c:v>
                </c:pt>
                <c:pt idx="9937">
                  <c:v>1467</c:v>
                </c:pt>
                <c:pt idx="9938">
                  <c:v>343</c:v>
                </c:pt>
                <c:pt idx="9939">
                  <c:v>-24</c:v>
                </c:pt>
                <c:pt idx="9940">
                  <c:v>411</c:v>
                </c:pt>
                <c:pt idx="9941">
                  <c:v>-402</c:v>
                </c:pt>
                <c:pt idx="9942">
                  <c:v>-29</c:v>
                </c:pt>
                <c:pt idx="9943">
                  <c:v>-2499</c:v>
                </c:pt>
                <c:pt idx="9944">
                  <c:v>167</c:v>
                </c:pt>
                <c:pt idx="9945">
                  <c:v>-1589</c:v>
                </c:pt>
                <c:pt idx="9946">
                  <c:v>-466</c:v>
                </c:pt>
                <c:pt idx="9947">
                  <c:v>-2266</c:v>
                </c:pt>
                <c:pt idx="9948">
                  <c:v>512</c:v>
                </c:pt>
                <c:pt idx="9949">
                  <c:v>845</c:v>
                </c:pt>
                <c:pt idx="9950">
                  <c:v>242</c:v>
                </c:pt>
                <c:pt idx="9951">
                  <c:v>309</c:v>
                </c:pt>
                <c:pt idx="9952">
                  <c:v>103</c:v>
                </c:pt>
                <c:pt idx="9953">
                  <c:v>189</c:v>
                </c:pt>
                <c:pt idx="9954">
                  <c:v>-38</c:v>
                </c:pt>
                <c:pt idx="9955">
                  <c:v>18</c:v>
                </c:pt>
                <c:pt idx="9956">
                  <c:v>179</c:v>
                </c:pt>
                <c:pt idx="9957">
                  <c:v>-1087</c:v>
                </c:pt>
                <c:pt idx="9958">
                  <c:v>-16</c:v>
                </c:pt>
                <c:pt idx="9959">
                  <c:v>-840</c:v>
                </c:pt>
                <c:pt idx="9960">
                  <c:v>318</c:v>
                </c:pt>
                <c:pt idx="9961">
                  <c:v>-926</c:v>
                </c:pt>
                <c:pt idx="9962">
                  <c:v>261</c:v>
                </c:pt>
                <c:pt idx="9963">
                  <c:v>-417</c:v>
                </c:pt>
                <c:pt idx="9964">
                  <c:v>189</c:v>
                </c:pt>
                <c:pt idx="9965">
                  <c:v>-1014</c:v>
                </c:pt>
                <c:pt idx="9966">
                  <c:v>497</c:v>
                </c:pt>
                <c:pt idx="9967">
                  <c:v>28</c:v>
                </c:pt>
                <c:pt idx="9968">
                  <c:v>472</c:v>
                </c:pt>
                <c:pt idx="9969">
                  <c:v>119</c:v>
                </c:pt>
                <c:pt idx="9970">
                  <c:v>365</c:v>
                </c:pt>
                <c:pt idx="9971">
                  <c:v>-1531</c:v>
                </c:pt>
                <c:pt idx="9972">
                  <c:v>209</c:v>
                </c:pt>
                <c:pt idx="9973">
                  <c:v>-36</c:v>
                </c:pt>
                <c:pt idx="9974">
                  <c:v>799</c:v>
                </c:pt>
                <c:pt idx="9975">
                  <c:v>36</c:v>
                </c:pt>
                <c:pt idx="9976">
                  <c:v>239</c:v>
                </c:pt>
                <c:pt idx="9977">
                  <c:v>-145</c:v>
                </c:pt>
                <c:pt idx="9978">
                  <c:v>286</c:v>
                </c:pt>
                <c:pt idx="9979">
                  <c:v>44</c:v>
                </c:pt>
                <c:pt idx="9980">
                  <c:v>506</c:v>
                </c:pt>
                <c:pt idx="9981">
                  <c:v>68</c:v>
                </c:pt>
                <c:pt idx="9982">
                  <c:v>593</c:v>
                </c:pt>
                <c:pt idx="9983">
                  <c:v>130</c:v>
                </c:pt>
                <c:pt idx="9984">
                  <c:v>295</c:v>
                </c:pt>
                <c:pt idx="9985">
                  <c:v>-598</c:v>
                </c:pt>
                <c:pt idx="9986">
                  <c:v>180</c:v>
                </c:pt>
                <c:pt idx="9987">
                  <c:v>-268</c:v>
                </c:pt>
                <c:pt idx="9988">
                  <c:v>8</c:v>
                </c:pt>
                <c:pt idx="9989">
                  <c:v>-671</c:v>
                </c:pt>
                <c:pt idx="9990">
                  <c:v>260</c:v>
                </c:pt>
                <c:pt idx="9991">
                  <c:v>-327</c:v>
                </c:pt>
                <c:pt idx="9992">
                  <c:v>301</c:v>
                </c:pt>
                <c:pt idx="9993">
                  <c:v>190</c:v>
                </c:pt>
                <c:pt idx="9994">
                  <c:v>78</c:v>
                </c:pt>
                <c:pt idx="9995">
                  <c:v>-213</c:v>
                </c:pt>
                <c:pt idx="9996">
                  <c:v>191</c:v>
                </c:pt>
                <c:pt idx="9997">
                  <c:v>-265</c:v>
                </c:pt>
                <c:pt idx="9998">
                  <c:v>651</c:v>
                </c:pt>
                <c:pt idx="9999">
                  <c:v>-433</c:v>
                </c:pt>
                <c:pt idx="10000">
                  <c:v>18</c:v>
                </c:pt>
                <c:pt idx="10001">
                  <c:v>-108</c:v>
                </c:pt>
                <c:pt idx="10002">
                  <c:v>-76</c:v>
                </c:pt>
                <c:pt idx="10003">
                  <c:v>-274</c:v>
                </c:pt>
                <c:pt idx="10004">
                  <c:v>147</c:v>
                </c:pt>
                <c:pt idx="10005">
                  <c:v>-180</c:v>
                </c:pt>
                <c:pt idx="10006">
                  <c:v>168</c:v>
                </c:pt>
                <c:pt idx="10007">
                  <c:v>-1482</c:v>
                </c:pt>
                <c:pt idx="10008">
                  <c:v>64</c:v>
                </c:pt>
                <c:pt idx="10009">
                  <c:v>-1286</c:v>
                </c:pt>
                <c:pt idx="10010">
                  <c:v>219</c:v>
                </c:pt>
                <c:pt idx="10011">
                  <c:v>-832</c:v>
                </c:pt>
                <c:pt idx="10012">
                  <c:v>66</c:v>
                </c:pt>
                <c:pt idx="10013">
                  <c:v>-1452</c:v>
                </c:pt>
                <c:pt idx="10014">
                  <c:v>343</c:v>
                </c:pt>
                <c:pt idx="10015">
                  <c:v>-1791</c:v>
                </c:pt>
                <c:pt idx="10016">
                  <c:v>-11</c:v>
                </c:pt>
                <c:pt idx="10017">
                  <c:v>-162</c:v>
                </c:pt>
                <c:pt idx="10018">
                  <c:v>1</c:v>
                </c:pt>
                <c:pt idx="10019">
                  <c:v>-1149</c:v>
                </c:pt>
                <c:pt idx="10020">
                  <c:v>629</c:v>
                </c:pt>
                <c:pt idx="10021">
                  <c:v>1444</c:v>
                </c:pt>
                <c:pt idx="10022">
                  <c:v>136</c:v>
                </c:pt>
                <c:pt idx="10023">
                  <c:v>960</c:v>
                </c:pt>
                <c:pt idx="10024">
                  <c:v>216</c:v>
                </c:pt>
                <c:pt idx="10025">
                  <c:v>1042</c:v>
                </c:pt>
                <c:pt idx="10026">
                  <c:v>5</c:v>
                </c:pt>
                <c:pt idx="10027">
                  <c:v>756</c:v>
                </c:pt>
                <c:pt idx="10028">
                  <c:v>-38</c:v>
                </c:pt>
                <c:pt idx="10029">
                  <c:v>58</c:v>
                </c:pt>
                <c:pt idx="10030">
                  <c:v>69</c:v>
                </c:pt>
                <c:pt idx="10031">
                  <c:v>43</c:v>
                </c:pt>
                <c:pt idx="10032">
                  <c:v>-154</c:v>
                </c:pt>
                <c:pt idx="10033">
                  <c:v>1195</c:v>
                </c:pt>
                <c:pt idx="10034">
                  <c:v>219</c:v>
                </c:pt>
                <c:pt idx="10035">
                  <c:v>1229</c:v>
                </c:pt>
                <c:pt idx="10036">
                  <c:v>209</c:v>
                </c:pt>
                <c:pt idx="10037">
                  <c:v>1141</c:v>
                </c:pt>
                <c:pt idx="10038">
                  <c:v>73</c:v>
                </c:pt>
                <c:pt idx="10039">
                  <c:v>1189</c:v>
                </c:pt>
                <c:pt idx="10040">
                  <c:v>68</c:v>
                </c:pt>
                <c:pt idx="10041">
                  <c:v>815</c:v>
                </c:pt>
                <c:pt idx="10042">
                  <c:v>165</c:v>
                </c:pt>
                <c:pt idx="10043">
                  <c:v>-579</c:v>
                </c:pt>
                <c:pt idx="10044">
                  <c:v>78</c:v>
                </c:pt>
                <c:pt idx="10045">
                  <c:v>-92</c:v>
                </c:pt>
                <c:pt idx="10046">
                  <c:v>129</c:v>
                </c:pt>
                <c:pt idx="10047">
                  <c:v>-364</c:v>
                </c:pt>
                <c:pt idx="10048">
                  <c:v>317</c:v>
                </c:pt>
                <c:pt idx="10049">
                  <c:v>-394</c:v>
                </c:pt>
                <c:pt idx="10050">
                  <c:v>-96</c:v>
                </c:pt>
                <c:pt idx="10051">
                  <c:v>-2663</c:v>
                </c:pt>
                <c:pt idx="10052">
                  <c:v>66</c:v>
                </c:pt>
                <c:pt idx="10053">
                  <c:v>-1266</c:v>
                </c:pt>
                <c:pt idx="10054">
                  <c:v>-97</c:v>
                </c:pt>
                <c:pt idx="10055">
                  <c:v>-1036</c:v>
                </c:pt>
                <c:pt idx="10056">
                  <c:v>137</c:v>
                </c:pt>
                <c:pt idx="10057">
                  <c:v>-889</c:v>
                </c:pt>
                <c:pt idx="10058">
                  <c:v>350</c:v>
                </c:pt>
                <c:pt idx="10059">
                  <c:v>-335</c:v>
                </c:pt>
                <c:pt idx="10060">
                  <c:v>6</c:v>
                </c:pt>
                <c:pt idx="10061">
                  <c:v>571</c:v>
                </c:pt>
                <c:pt idx="10062">
                  <c:v>137</c:v>
                </c:pt>
                <c:pt idx="10063">
                  <c:v>617</c:v>
                </c:pt>
                <c:pt idx="10064">
                  <c:v>168</c:v>
                </c:pt>
                <c:pt idx="10065">
                  <c:v>96</c:v>
                </c:pt>
                <c:pt idx="10066">
                  <c:v>135</c:v>
                </c:pt>
                <c:pt idx="10067">
                  <c:v>-443</c:v>
                </c:pt>
                <c:pt idx="10068">
                  <c:v>433</c:v>
                </c:pt>
                <c:pt idx="10069">
                  <c:v>385</c:v>
                </c:pt>
                <c:pt idx="10070">
                  <c:v>354</c:v>
                </c:pt>
                <c:pt idx="10071">
                  <c:v>-334</c:v>
                </c:pt>
                <c:pt idx="10072">
                  <c:v>-68</c:v>
                </c:pt>
                <c:pt idx="10073">
                  <c:v>-11</c:v>
                </c:pt>
                <c:pt idx="10074">
                  <c:v>234</c:v>
                </c:pt>
                <c:pt idx="10075">
                  <c:v>28</c:v>
                </c:pt>
                <c:pt idx="10076">
                  <c:v>456</c:v>
                </c:pt>
                <c:pt idx="10077">
                  <c:v>560</c:v>
                </c:pt>
                <c:pt idx="10078">
                  <c:v>180</c:v>
                </c:pt>
                <c:pt idx="10079">
                  <c:v>300</c:v>
                </c:pt>
                <c:pt idx="10080">
                  <c:v>306</c:v>
                </c:pt>
                <c:pt idx="10081">
                  <c:v>8</c:v>
                </c:pt>
                <c:pt idx="10082">
                  <c:v>207</c:v>
                </c:pt>
                <c:pt idx="10083">
                  <c:v>-815</c:v>
                </c:pt>
                <c:pt idx="10084">
                  <c:v>543</c:v>
                </c:pt>
                <c:pt idx="10085">
                  <c:v>539</c:v>
                </c:pt>
                <c:pt idx="10086">
                  <c:v>324</c:v>
                </c:pt>
                <c:pt idx="10087">
                  <c:v>1233</c:v>
                </c:pt>
                <c:pt idx="10088">
                  <c:v>-53</c:v>
                </c:pt>
                <c:pt idx="10089">
                  <c:v>-1286</c:v>
                </c:pt>
                <c:pt idx="10090">
                  <c:v>212</c:v>
                </c:pt>
                <c:pt idx="10091">
                  <c:v>-378</c:v>
                </c:pt>
                <c:pt idx="10092">
                  <c:v>91</c:v>
                </c:pt>
                <c:pt idx="10093">
                  <c:v>322</c:v>
                </c:pt>
                <c:pt idx="10094">
                  <c:v>233</c:v>
                </c:pt>
                <c:pt idx="10095">
                  <c:v>-717</c:v>
                </c:pt>
                <c:pt idx="10096">
                  <c:v>403</c:v>
                </c:pt>
                <c:pt idx="10097">
                  <c:v>1198</c:v>
                </c:pt>
                <c:pt idx="10098">
                  <c:v>613</c:v>
                </c:pt>
                <c:pt idx="10099">
                  <c:v>506</c:v>
                </c:pt>
                <c:pt idx="10100">
                  <c:v>418</c:v>
                </c:pt>
                <c:pt idx="10101">
                  <c:v>333</c:v>
                </c:pt>
                <c:pt idx="10102">
                  <c:v>-37</c:v>
                </c:pt>
                <c:pt idx="10103">
                  <c:v>-239</c:v>
                </c:pt>
                <c:pt idx="10104">
                  <c:v>236</c:v>
                </c:pt>
                <c:pt idx="10105">
                  <c:v>154</c:v>
                </c:pt>
                <c:pt idx="10106">
                  <c:v>50</c:v>
                </c:pt>
                <c:pt idx="10107">
                  <c:v>1062</c:v>
                </c:pt>
                <c:pt idx="10108">
                  <c:v>561</c:v>
                </c:pt>
                <c:pt idx="10109">
                  <c:v>1357</c:v>
                </c:pt>
                <c:pt idx="10110">
                  <c:v>322</c:v>
                </c:pt>
                <c:pt idx="10111">
                  <c:v>2792</c:v>
                </c:pt>
                <c:pt idx="10112">
                  <c:v>463</c:v>
                </c:pt>
                <c:pt idx="10113">
                  <c:v>2406</c:v>
                </c:pt>
                <c:pt idx="10114">
                  <c:v>568</c:v>
                </c:pt>
                <c:pt idx="10115">
                  <c:v>2401</c:v>
                </c:pt>
                <c:pt idx="10116">
                  <c:v>330</c:v>
                </c:pt>
                <c:pt idx="10117">
                  <c:v>1460</c:v>
                </c:pt>
                <c:pt idx="10118">
                  <c:v>138</c:v>
                </c:pt>
                <c:pt idx="10119">
                  <c:v>1334</c:v>
                </c:pt>
                <c:pt idx="10120">
                  <c:v>-233</c:v>
                </c:pt>
                <c:pt idx="10121">
                  <c:v>734</c:v>
                </c:pt>
                <c:pt idx="10122">
                  <c:v>-206</c:v>
                </c:pt>
                <c:pt idx="10123">
                  <c:v>756</c:v>
                </c:pt>
                <c:pt idx="10124">
                  <c:v>-374</c:v>
                </c:pt>
                <c:pt idx="10125">
                  <c:v>-576</c:v>
                </c:pt>
                <c:pt idx="10126">
                  <c:v>-318</c:v>
                </c:pt>
                <c:pt idx="10127">
                  <c:v>-1409</c:v>
                </c:pt>
                <c:pt idx="10128">
                  <c:v>-115</c:v>
                </c:pt>
                <c:pt idx="10129">
                  <c:v>-2116</c:v>
                </c:pt>
                <c:pt idx="10130">
                  <c:v>-117</c:v>
                </c:pt>
                <c:pt idx="10131">
                  <c:v>-1382</c:v>
                </c:pt>
                <c:pt idx="10132">
                  <c:v>-168</c:v>
                </c:pt>
                <c:pt idx="10133">
                  <c:v>-938</c:v>
                </c:pt>
                <c:pt idx="10134">
                  <c:v>136</c:v>
                </c:pt>
                <c:pt idx="10135">
                  <c:v>-99</c:v>
                </c:pt>
                <c:pt idx="10136">
                  <c:v>-229</c:v>
                </c:pt>
                <c:pt idx="10137">
                  <c:v>-773</c:v>
                </c:pt>
                <c:pt idx="10138">
                  <c:v>-147</c:v>
                </c:pt>
                <c:pt idx="10139">
                  <c:v>-667</c:v>
                </c:pt>
                <c:pt idx="10140">
                  <c:v>26</c:v>
                </c:pt>
                <c:pt idx="10141">
                  <c:v>-1510</c:v>
                </c:pt>
                <c:pt idx="10142">
                  <c:v>73</c:v>
                </c:pt>
                <c:pt idx="10143">
                  <c:v>-934</c:v>
                </c:pt>
                <c:pt idx="10144">
                  <c:v>-5</c:v>
                </c:pt>
                <c:pt idx="10145">
                  <c:v>-361</c:v>
                </c:pt>
                <c:pt idx="10146">
                  <c:v>-201</c:v>
                </c:pt>
                <c:pt idx="10147">
                  <c:v>-1653</c:v>
                </c:pt>
                <c:pt idx="10148">
                  <c:v>-115</c:v>
                </c:pt>
                <c:pt idx="10149">
                  <c:v>-1581</c:v>
                </c:pt>
                <c:pt idx="10150">
                  <c:v>-82</c:v>
                </c:pt>
                <c:pt idx="10151">
                  <c:v>-1110</c:v>
                </c:pt>
                <c:pt idx="10152">
                  <c:v>-272</c:v>
                </c:pt>
                <c:pt idx="10153">
                  <c:v>-1450</c:v>
                </c:pt>
                <c:pt idx="10154">
                  <c:v>-251</c:v>
                </c:pt>
                <c:pt idx="10155">
                  <c:v>-709</c:v>
                </c:pt>
                <c:pt idx="10156">
                  <c:v>106</c:v>
                </c:pt>
                <c:pt idx="10157">
                  <c:v>-372</c:v>
                </c:pt>
                <c:pt idx="10158">
                  <c:v>-158</c:v>
                </c:pt>
                <c:pt idx="10159">
                  <c:v>-789</c:v>
                </c:pt>
                <c:pt idx="10160">
                  <c:v>-10</c:v>
                </c:pt>
                <c:pt idx="10161">
                  <c:v>-887</c:v>
                </c:pt>
                <c:pt idx="10162">
                  <c:v>239</c:v>
                </c:pt>
                <c:pt idx="10163">
                  <c:v>-768</c:v>
                </c:pt>
                <c:pt idx="10164">
                  <c:v>24</c:v>
                </c:pt>
                <c:pt idx="10165">
                  <c:v>-516</c:v>
                </c:pt>
                <c:pt idx="10166">
                  <c:v>27</c:v>
                </c:pt>
                <c:pt idx="10167">
                  <c:v>-130</c:v>
                </c:pt>
                <c:pt idx="10168">
                  <c:v>53</c:v>
                </c:pt>
                <c:pt idx="10169">
                  <c:v>-1457</c:v>
                </c:pt>
                <c:pt idx="10170">
                  <c:v>-210</c:v>
                </c:pt>
                <c:pt idx="10171">
                  <c:v>-833</c:v>
                </c:pt>
                <c:pt idx="10172">
                  <c:v>-300</c:v>
                </c:pt>
                <c:pt idx="10173">
                  <c:v>-1508</c:v>
                </c:pt>
                <c:pt idx="10174">
                  <c:v>232</c:v>
                </c:pt>
                <c:pt idx="10175">
                  <c:v>-442</c:v>
                </c:pt>
                <c:pt idx="10176">
                  <c:v>-7</c:v>
                </c:pt>
                <c:pt idx="10177">
                  <c:v>-365</c:v>
                </c:pt>
                <c:pt idx="10178">
                  <c:v>37</c:v>
                </c:pt>
                <c:pt idx="10179">
                  <c:v>-414</c:v>
                </c:pt>
                <c:pt idx="10180">
                  <c:v>-413</c:v>
                </c:pt>
                <c:pt idx="10181">
                  <c:v>-898</c:v>
                </c:pt>
                <c:pt idx="10182">
                  <c:v>166</c:v>
                </c:pt>
                <c:pt idx="10183">
                  <c:v>-469</c:v>
                </c:pt>
                <c:pt idx="10184">
                  <c:v>260</c:v>
                </c:pt>
                <c:pt idx="10185">
                  <c:v>-1300</c:v>
                </c:pt>
                <c:pt idx="10186">
                  <c:v>-15</c:v>
                </c:pt>
                <c:pt idx="10187">
                  <c:v>-412</c:v>
                </c:pt>
                <c:pt idx="10188">
                  <c:v>548</c:v>
                </c:pt>
                <c:pt idx="10189">
                  <c:v>-982</c:v>
                </c:pt>
                <c:pt idx="10190">
                  <c:v>445</c:v>
                </c:pt>
                <c:pt idx="10191">
                  <c:v>-627</c:v>
                </c:pt>
                <c:pt idx="10192">
                  <c:v>269</c:v>
                </c:pt>
                <c:pt idx="10193">
                  <c:v>-815</c:v>
                </c:pt>
                <c:pt idx="10194">
                  <c:v>262</c:v>
                </c:pt>
                <c:pt idx="10195">
                  <c:v>-394</c:v>
                </c:pt>
                <c:pt idx="10196">
                  <c:v>206</c:v>
                </c:pt>
                <c:pt idx="10197">
                  <c:v>-529</c:v>
                </c:pt>
                <c:pt idx="10198">
                  <c:v>110</c:v>
                </c:pt>
                <c:pt idx="10199">
                  <c:v>-517</c:v>
                </c:pt>
                <c:pt idx="10200">
                  <c:v>-10</c:v>
                </c:pt>
                <c:pt idx="10201">
                  <c:v>-487</c:v>
                </c:pt>
                <c:pt idx="10202">
                  <c:v>505</c:v>
                </c:pt>
                <c:pt idx="10203">
                  <c:v>27</c:v>
                </c:pt>
                <c:pt idx="10204">
                  <c:v>151</c:v>
                </c:pt>
                <c:pt idx="10205">
                  <c:v>-18</c:v>
                </c:pt>
                <c:pt idx="10206">
                  <c:v>376</c:v>
                </c:pt>
                <c:pt idx="10207">
                  <c:v>-323</c:v>
                </c:pt>
                <c:pt idx="10208">
                  <c:v>309</c:v>
                </c:pt>
                <c:pt idx="10209">
                  <c:v>346</c:v>
                </c:pt>
                <c:pt idx="10210">
                  <c:v>437</c:v>
                </c:pt>
                <c:pt idx="10211">
                  <c:v>522</c:v>
                </c:pt>
                <c:pt idx="10212">
                  <c:v>437</c:v>
                </c:pt>
                <c:pt idx="10213">
                  <c:v>-952</c:v>
                </c:pt>
                <c:pt idx="10214">
                  <c:v>727</c:v>
                </c:pt>
                <c:pt idx="10215">
                  <c:v>965</c:v>
                </c:pt>
                <c:pt idx="10216">
                  <c:v>339</c:v>
                </c:pt>
                <c:pt idx="10217">
                  <c:v>-46</c:v>
                </c:pt>
                <c:pt idx="10218">
                  <c:v>410</c:v>
                </c:pt>
                <c:pt idx="10219">
                  <c:v>23</c:v>
                </c:pt>
                <c:pt idx="10220">
                  <c:v>657</c:v>
                </c:pt>
                <c:pt idx="10221">
                  <c:v>554</c:v>
                </c:pt>
                <c:pt idx="10222">
                  <c:v>576</c:v>
                </c:pt>
                <c:pt idx="10223">
                  <c:v>624</c:v>
                </c:pt>
                <c:pt idx="10224">
                  <c:v>566</c:v>
                </c:pt>
                <c:pt idx="10225">
                  <c:v>-9</c:v>
                </c:pt>
                <c:pt idx="10226">
                  <c:v>97</c:v>
                </c:pt>
                <c:pt idx="10227">
                  <c:v>-368</c:v>
                </c:pt>
                <c:pt idx="10228">
                  <c:v>242</c:v>
                </c:pt>
                <c:pt idx="10229">
                  <c:v>2033</c:v>
                </c:pt>
                <c:pt idx="10230">
                  <c:v>251</c:v>
                </c:pt>
                <c:pt idx="10231">
                  <c:v>1435</c:v>
                </c:pt>
                <c:pt idx="10232">
                  <c:v>311</c:v>
                </c:pt>
                <c:pt idx="10233">
                  <c:v>680</c:v>
                </c:pt>
                <c:pt idx="10234">
                  <c:v>318</c:v>
                </c:pt>
                <c:pt idx="10235">
                  <c:v>723</c:v>
                </c:pt>
                <c:pt idx="10236">
                  <c:v>370</c:v>
                </c:pt>
                <c:pt idx="10237">
                  <c:v>679</c:v>
                </c:pt>
                <c:pt idx="10238">
                  <c:v>231</c:v>
                </c:pt>
                <c:pt idx="10239">
                  <c:v>195</c:v>
                </c:pt>
                <c:pt idx="10240">
                  <c:v>102</c:v>
                </c:pt>
                <c:pt idx="10241">
                  <c:v>-376</c:v>
                </c:pt>
                <c:pt idx="10242">
                  <c:v>230</c:v>
                </c:pt>
                <c:pt idx="10243">
                  <c:v>-1072</c:v>
                </c:pt>
                <c:pt idx="10244">
                  <c:v>134</c:v>
                </c:pt>
                <c:pt idx="10245">
                  <c:v>-1803</c:v>
                </c:pt>
                <c:pt idx="10246">
                  <c:v>183</c:v>
                </c:pt>
                <c:pt idx="10247">
                  <c:v>-1145</c:v>
                </c:pt>
                <c:pt idx="10248">
                  <c:v>44</c:v>
                </c:pt>
                <c:pt idx="10249">
                  <c:v>-1034</c:v>
                </c:pt>
                <c:pt idx="10250">
                  <c:v>55</c:v>
                </c:pt>
                <c:pt idx="10251">
                  <c:v>-1355</c:v>
                </c:pt>
                <c:pt idx="10252">
                  <c:v>163</c:v>
                </c:pt>
                <c:pt idx="10253">
                  <c:v>-107</c:v>
                </c:pt>
                <c:pt idx="10254">
                  <c:v>-22</c:v>
                </c:pt>
                <c:pt idx="10255">
                  <c:v>-304</c:v>
                </c:pt>
                <c:pt idx="10256">
                  <c:v>-64</c:v>
                </c:pt>
                <c:pt idx="10257">
                  <c:v>-68</c:v>
                </c:pt>
                <c:pt idx="10258">
                  <c:v>42</c:v>
                </c:pt>
                <c:pt idx="10259">
                  <c:v>-1009</c:v>
                </c:pt>
                <c:pt idx="10260">
                  <c:v>18</c:v>
                </c:pt>
                <c:pt idx="10261">
                  <c:v>-1083</c:v>
                </c:pt>
                <c:pt idx="10262">
                  <c:v>-301</c:v>
                </c:pt>
                <c:pt idx="10263">
                  <c:v>-455</c:v>
                </c:pt>
                <c:pt idx="10264">
                  <c:v>-85</c:v>
                </c:pt>
                <c:pt idx="10265">
                  <c:v>-1105</c:v>
                </c:pt>
                <c:pt idx="10266">
                  <c:v>32</c:v>
                </c:pt>
                <c:pt idx="10267">
                  <c:v>-1063</c:v>
                </c:pt>
                <c:pt idx="10268">
                  <c:v>449</c:v>
                </c:pt>
                <c:pt idx="10269">
                  <c:v>3659</c:v>
                </c:pt>
                <c:pt idx="10270">
                  <c:v>218</c:v>
                </c:pt>
                <c:pt idx="10271">
                  <c:v>3353</c:v>
                </c:pt>
                <c:pt idx="10272">
                  <c:v>427</c:v>
                </c:pt>
                <c:pt idx="10273">
                  <c:v>2346</c:v>
                </c:pt>
                <c:pt idx="10274">
                  <c:v>28</c:v>
                </c:pt>
                <c:pt idx="10275">
                  <c:v>1094</c:v>
                </c:pt>
                <c:pt idx="10276">
                  <c:v>-88</c:v>
                </c:pt>
                <c:pt idx="10277">
                  <c:v>-3755</c:v>
                </c:pt>
                <c:pt idx="10278">
                  <c:v>-264</c:v>
                </c:pt>
                <c:pt idx="10279">
                  <c:v>-2631</c:v>
                </c:pt>
                <c:pt idx="10280">
                  <c:v>-54</c:v>
                </c:pt>
                <c:pt idx="10281">
                  <c:v>-1340</c:v>
                </c:pt>
                <c:pt idx="10282">
                  <c:v>-432</c:v>
                </c:pt>
                <c:pt idx="10283">
                  <c:v>-2407</c:v>
                </c:pt>
                <c:pt idx="10284">
                  <c:v>-377</c:v>
                </c:pt>
                <c:pt idx="10285">
                  <c:v>-1152</c:v>
                </c:pt>
                <c:pt idx="10286">
                  <c:v>-145</c:v>
                </c:pt>
                <c:pt idx="10287">
                  <c:v>-763</c:v>
                </c:pt>
                <c:pt idx="10288">
                  <c:v>-7</c:v>
                </c:pt>
                <c:pt idx="10289">
                  <c:v>2505</c:v>
                </c:pt>
                <c:pt idx="10290">
                  <c:v>254</c:v>
                </c:pt>
                <c:pt idx="10291">
                  <c:v>3839</c:v>
                </c:pt>
                <c:pt idx="10292">
                  <c:v>-223</c:v>
                </c:pt>
                <c:pt idx="10293">
                  <c:v>1283</c:v>
                </c:pt>
                <c:pt idx="10294">
                  <c:v>169</c:v>
                </c:pt>
                <c:pt idx="10295">
                  <c:v>1457</c:v>
                </c:pt>
                <c:pt idx="10296">
                  <c:v>-265</c:v>
                </c:pt>
                <c:pt idx="10297">
                  <c:v>550</c:v>
                </c:pt>
                <c:pt idx="10298">
                  <c:v>160</c:v>
                </c:pt>
                <c:pt idx="10299">
                  <c:v>953</c:v>
                </c:pt>
                <c:pt idx="10300">
                  <c:v>-50</c:v>
                </c:pt>
                <c:pt idx="10301">
                  <c:v>1345</c:v>
                </c:pt>
                <c:pt idx="10302">
                  <c:v>-530</c:v>
                </c:pt>
                <c:pt idx="10303">
                  <c:v>726</c:v>
                </c:pt>
                <c:pt idx="10304">
                  <c:v>-538</c:v>
                </c:pt>
                <c:pt idx="10305">
                  <c:v>847</c:v>
                </c:pt>
                <c:pt idx="10306">
                  <c:v>-231</c:v>
                </c:pt>
                <c:pt idx="10307">
                  <c:v>519</c:v>
                </c:pt>
                <c:pt idx="10308">
                  <c:v>-401</c:v>
                </c:pt>
                <c:pt idx="10309">
                  <c:v>1391</c:v>
                </c:pt>
                <c:pt idx="10310">
                  <c:v>179</c:v>
                </c:pt>
                <c:pt idx="10311">
                  <c:v>6077</c:v>
                </c:pt>
                <c:pt idx="10312">
                  <c:v>613</c:v>
                </c:pt>
                <c:pt idx="10313">
                  <c:v>9382</c:v>
                </c:pt>
                <c:pt idx="10314">
                  <c:v>876</c:v>
                </c:pt>
                <c:pt idx="10315">
                  <c:v>12930</c:v>
                </c:pt>
                <c:pt idx="10316">
                  <c:v>-623</c:v>
                </c:pt>
                <c:pt idx="10317">
                  <c:v>1422</c:v>
                </c:pt>
                <c:pt idx="10318">
                  <c:v>-1274</c:v>
                </c:pt>
                <c:pt idx="10319">
                  <c:v>-5251</c:v>
                </c:pt>
                <c:pt idx="10320">
                  <c:v>-1316</c:v>
                </c:pt>
                <c:pt idx="10321">
                  <c:v>-6909</c:v>
                </c:pt>
                <c:pt idx="10322">
                  <c:v>-1078</c:v>
                </c:pt>
                <c:pt idx="10323">
                  <c:v>-4672</c:v>
                </c:pt>
                <c:pt idx="10324">
                  <c:v>-1141</c:v>
                </c:pt>
                <c:pt idx="10325">
                  <c:v>-2407</c:v>
                </c:pt>
                <c:pt idx="10326">
                  <c:v>-487</c:v>
                </c:pt>
                <c:pt idx="10327">
                  <c:v>2904</c:v>
                </c:pt>
                <c:pt idx="10328">
                  <c:v>121</c:v>
                </c:pt>
                <c:pt idx="10329">
                  <c:v>9920</c:v>
                </c:pt>
                <c:pt idx="10330">
                  <c:v>-253</c:v>
                </c:pt>
                <c:pt idx="10331">
                  <c:v>7660</c:v>
                </c:pt>
                <c:pt idx="10332">
                  <c:v>-1139</c:v>
                </c:pt>
                <c:pt idx="10333">
                  <c:v>902</c:v>
                </c:pt>
                <c:pt idx="10334">
                  <c:v>-1293</c:v>
                </c:pt>
                <c:pt idx="10335">
                  <c:v>-1361</c:v>
                </c:pt>
                <c:pt idx="10336">
                  <c:v>-1268</c:v>
                </c:pt>
                <c:pt idx="10337">
                  <c:v>-2446</c:v>
                </c:pt>
                <c:pt idx="10338">
                  <c:v>-1199</c:v>
                </c:pt>
                <c:pt idx="10339">
                  <c:v>-2784</c:v>
                </c:pt>
                <c:pt idx="10340">
                  <c:v>-1045</c:v>
                </c:pt>
                <c:pt idx="10341">
                  <c:v>1057</c:v>
                </c:pt>
                <c:pt idx="10342">
                  <c:v>-1101</c:v>
                </c:pt>
                <c:pt idx="10343">
                  <c:v>1795</c:v>
                </c:pt>
                <c:pt idx="10344">
                  <c:v>-1418</c:v>
                </c:pt>
                <c:pt idx="10345">
                  <c:v>-1415</c:v>
                </c:pt>
                <c:pt idx="10346">
                  <c:v>-1383</c:v>
                </c:pt>
                <c:pt idx="10347">
                  <c:v>-798</c:v>
                </c:pt>
                <c:pt idx="10348">
                  <c:v>-1757</c:v>
                </c:pt>
                <c:pt idx="10349">
                  <c:v>-2152</c:v>
                </c:pt>
                <c:pt idx="10350">
                  <c:v>-2043</c:v>
                </c:pt>
                <c:pt idx="10351">
                  <c:v>-3927</c:v>
                </c:pt>
                <c:pt idx="10352">
                  <c:v>-2222</c:v>
                </c:pt>
                <c:pt idx="10353">
                  <c:v>-3479</c:v>
                </c:pt>
                <c:pt idx="10354">
                  <c:v>-1821</c:v>
                </c:pt>
                <c:pt idx="10355">
                  <c:v>-3978</c:v>
                </c:pt>
                <c:pt idx="10356">
                  <c:v>-1825</c:v>
                </c:pt>
                <c:pt idx="10357">
                  <c:v>-3959</c:v>
                </c:pt>
                <c:pt idx="10358">
                  <c:v>-1513</c:v>
                </c:pt>
                <c:pt idx="10359">
                  <c:v>-3070</c:v>
                </c:pt>
                <c:pt idx="10360">
                  <c:v>-1542</c:v>
                </c:pt>
                <c:pt idx="10361">
                  <c:v>-2585</c:v>
                </c:pt>
                <c:pt idx="10362">
                  <c:v>-1614</c:v>
                </c:pt>
                <c:pt idx="10363">
                  <c:v>-4802</c:v>
                </c:pt>
                <c:pt idx="10364">
                  <c:v>-1738</c:v>
                </c:pt>
                <c:pt idx="10365">
                  <c:v>-6293</c:v>
                </c:pt>
                <c:pt idx="10366">
                  <c:v>-1588</c:v>
                </c:pt>
                <c:pt idx="10367">
                  <c:v>-5662</c:v>
                </c:pt>
                <c:pt idx="10368">
                  <c:v>-1453</c:v>
                </c:pt>
                <c:pt idx="10369">
                  <c:v>-5047</c:v>
                </c:pt>
                <c:pt idx="10370">
                  <c:v>-1139</c:v>
                </c:pt>
                <c:pt idx="10371">
                  <c:v>-3302</c:v>
                </c:pt>
                <c:pt idx="10372">
                  <c:v>-1360</c:v>
                </c:pt>
                <c:pt idx="10373">
                  <c:v>-3342</c:v>
                </c:pt>
                <c:pt idx="10374">
                  <c:v>-1189</c:v>
                </c:pt>
                <c:pt idx="10375">
                  <c:v>-1696</c:v>
                </c:pt>
                <c:pt idx="10376">
                  <c:v>-1280</c:v>
                </c:pt>
                <c:pt idx="10377">
                  <c:v>-2777</c:v>
                </c:pt>
                <c:pt idx="10378">
                  <c:v>-1311</c:v>
                </c:pt>
                <c:pt idx="10379">
                  <c:v>-2200</c:v>
                </c:pt>
                <c:pt idx="10380">
                  <c:v>-945</c:v>
                </c:pt>
                <c:pt idx="10381">
                  <c:v>-1343</c:v>
                </c:pt>
                <c:pt idx="10382">
                  <c:v>-941</c:v>
                </c:pt>
                <c:pt idx="10383">
                  <c:v>-1346</c:v>
                </c:pt>
                <c:pt idx="10384">
                  <c:v>-846</c:v>
                </c:pt>
                <c:pt idx="10385">
                  <c:v>-504</c:v>
                </c:pt>
                <c:pt idx="10386">
                  <c:v>-825</c:v>
                </c:pt>
                <c:pt idx="10387">
                  <c:v>-1115</c:v>
                </c:pt>
                <c:pt idx="10388">
                  <c:v>-610</c:v>
                </c:pt>
                <c:pt idx="10389">
                  <c:v>-844</c:v>
                </c:pt>
                <c:pt idx="10390">
                  <c:v>-704</c:v>
                </c:pt>
                <c:pt idx="10391">
                  <c:v>-984</c:v>
                </c:pt>
                <c:pt idx="10392">
                  <c:v>-455</c:v>
                </c:pt>
                <c:pt idx="10393">
                  <c:v>-661</c:v>
                </c:pt>
                <c:pt idx="10394">
                  <c:v>-445</c:v>
                </c:pt>
                <c:pt idx="10395">
                  <c:v>-559</c:v>
                </c:pt>
                <c:pt idx="10396">
                  <c:v>-400</c:v>
                </c:pt>
                <c:pt idx="10397">
                  <c:v>-1234</c:v>
                </c:pt>
                <c:pt idx="10398">
                  <c:v>-91</c:v>
                </c:pt>
                <c:pt idx="10399">
                  <c:v>-664</c:v>
                </c:pt>
                <c:pt idx="10400">
                  <c:v>-312</c:v>
                </c:pt>
                <c:pt idx="10401">
                  <c:v>-895</c:v>
                </c:pt>
                <c:pt idx="10402">
                  <c:v>-715</c:v>
                </c:pt>
                <c:pt idx="10403">
                  <c:v>-836</c:v>
                </c:pt>
                <c:pt idx="10404">
                  <c:v>5</c:v>
                </c:pt>
                <c:pt idx="10405">
                  <c:v>-319</c:v>
                </c:pt>
                <c:pt idx="10406">
                  <c:v>97</c:v>
                </c:pt>
                <c:pt idx="10407">
                  <c:v>-319</c:v>
                </c:pt>
                <c:pt idx="10408">
                  <c:v>-46</c:v>
                </c:pt>
                <c:pt idx="10409">
                  <c:v>-159</c:v>
                </c:pt>
                <c:pt idx="10410">
                  <c:v>-177</c:v>
                </c:pt>
                <c:pt idx="10411">
                  <c:v>-790</c:v>
                </c:pt>
                <c:pt idx="10412">
                  <c:v>-18</c:v>
                </c:pt>
                <c:pt idx="10413">
                  <c:v>-494</c:v>
                </c:pt>
                <c:pt idx="10414">
                  <c:v>137</c:v>
                </c:pt>
                <c:pt idx="10415">
                  <c:v>-1255</c:v>
                </c:pt>
                <c:pt idx="10416">
                  <c:v>-78</c:v>
                </c:pt>
                <c:pt idx="10417">
                  <c:v>-1643</c:v>
                </c:pt>
                <c:pt idx="10418">
                  <c:v>-178</c:v>
                </c:pt>
                <c:pt idx="10419">
                  <c:v>-1330</c:v>
                </c:pt>
                <c:pt idx="10420">
                  <c:v>135</c:v>
                </c:pt>
                <c:pt idx="10421">
                  <c:v>252</c:v>
                </c:pt>
                <c:pt idx="10422">
                  <c:v>227</c:v>
                </c:pt>
                <c:pt idx="10423">
                  <c:v>1219</c:v>
                </c:pt>
                <c:pt idx="10424">
                  <c:v>-25</c:v>
                </c:pt>
                <c:pt idx="10425">
                  <c:v>-379</c:v>
                </c:pt>
                <c:pt idx="10426">
                  <c:v>92</c:v>
                </c:pt>
                <c:pt idx="10427">
                  <c:v>254</c:v>
                </c:pt>
                <c:pt idx="10428">
                  <c:v>-101</c:v>
                </c:pt>
                <c:pt idx="10429">
                  <c:v>645</c:v>
                </c:pt>
                <c:pt idx="10430">
                  <c:v>-324</c:v>
                </c:pt>
                <c:pt idx="10431">
                  <c:v>-1198</c:v>
                </c:pt>
                <c:pt idx="10432">
                  <c:v>-169</c:v>
                </c:pt>
                <c:pt idx="10433">
                  <c:v>-434</c:v>
                </c:pt>
                <c:pt idx="10434">
                  <c:v>108</c:v>
                </c:pt>
                <c:pt idx="10435">
                  <c:v>-1394</c:v>
                </c:pt>
                <c:pt idx="10436">
                  <c:v>-85</c:v>
                </c:pt>
                <c:pt idx="10437">
                  <c:v>-1805</c:v>
                </c:pt>
                <c:pt idx="10438">
                  <c:v>329</c:v>
                </c:pt>
                <c:pt idx="10439">
                  <c:v>-248</c:v>
                </c:pt>
                <c:pt idx="10440">
                  <c:v>188</c:v>
                </c:pt>
                <c:pt idx="10441">
                  <c:v>-724</c:v>
                </c:pt>
                <c:pt idx="10442">
                  <c:v>199</c:v>
                </c:pt>
                <c:pt idx="10443">
                  <c:v>-508</c:v>
                </c:pt>
                <c:pt idx="10444">
                  <c:v>427</c:v>
                </c:pt>
                <c:pt idx="10445">
                  <c:v>211</c:v>
                </c:pt>
                <c:pt idx="10446">
                  <c:v>270</c:v>
                </c:pt>
                <c:pt idx="10447">
                  <c:v>-236</c:v>
                </c:pt>
                <c:pt idx="10448">
                  <c:v>343</c:v>
                </c:pt>
                <c:pt idx="10449">
                  <c:v>-480</c:v>
                </c:pt>
                <c:pt idx="10450">
                  <c:v>204</c:v>
                </c:pt>
                <c:pt idx="10451">
                  <c:v>-1114</c:v>
                </c:pt>
                <c:pt idx="10452">
                  <c:v>159</c:v>
                </c:pt>
                <c:pt idx="10453">
                  <c:v>69</c:v>
                </c:pt>
                <c:pt idx="10454">
                  <c:v>424</c:v>
                </c:pt>
                <c:pt idx="10455">
                  <c:v>-848</c:v>
                </c:pt>
                <c:pt idx="10456">
                  <c:v>379</c:v>
                </c:pt>
                <c:pt idx="10457">
                  <c:v>-1184</c:v>
                </c:pt>
                <c:pt idx="10458">
                  <c:v>324</c:v>
                </c:pt>
                <c:pt idx="10459">
                  <c:v>-434</c:v>
                </c:pt>
                <c:pt idx="10460">
                  <c:v>208</c:v>
                </c:pt>
                <c:pt idx="10461">
                  <c:v>-746</c:v>
                </c:pt>
                <c:pt idx="10462">
                  <c:v>554</c:v>
                </c:pt>
                <c:pt idx="10463">
                  <c:v>-648</c:v>
                </c:pt>
                <c:pt idx="10464">
                  <c:v>74</c:v>
                </c:pt>
                <c:pt idx="10465">
                  <c:v>-896</c:v>
                </c:pt>
                <c:pt idx="10466">
                  <c:v>187</c:v>
                </c:pt>
                <c:pt idx="10467">
                  <c:v>-740</c:v>
                </c:pt>
                <c:pt idx="10468">
                  <c:v>469</c:v>
                </c:pt>
                <c:pt idx="10469">
                  <c:v>-340</c:v>
                </c:pt>
                <c:pt idx="10470">
                  <c:v>195</c:v>
                </c:pt>
                <c:pt idx="10471">
                  <c:v>-809</c:v>
                </c:pt>
                <c:pt idx="10472">
                  <c:v>658</c:v>
                </c:pt>
                <c:pt idx="10473">
                  <c:v>-630</c:v>
                </c:pt>
                <c:pt idx="10474">
                  <c:v>371</c:v>
                </c:pt>
                <c:pt idx="10475">
                  <c:v>-768</c:v>
                </c:pt>
                <c:pt idx="10476">
                  <c:v>551</c:v>
                </c:pt>
                <c:pt idx="10477">
                  <c:v>309</c:v>
                </c:pt>
                <c:pt idx="10478">
                  <c:v>477</c:v>
                </c:pt>
                <c:pt idx="10479">
                  <c:v>414</c:v>
                </c:pt>
                <c:pt idx="10480">
                  <c:v>512</c:v>
                </c:pt>
                <c:pt idx="10481">
                  <c:v>-423</c:v>
                </c:pt>
                <c:pt idx="10482">
                  <c:v>451</c:v>
                </c:pt>
                <c:pt idx="10483">
                  <c:v>298</c:v>
                </c:pt>
                <c:pt idx="10484">
                  <c:v>516</c:v>
                </c:pt>
                <c:pt idx="10485">
                  <c:v>-62</c:v>
                </c:pt>
                <c:pt idx="10486">
                  <c:v>308</c:v>
                </c:pt>
                <c:pt idx="10487">
                  <c:v>295</c:v>
                </c:pt>
                <c:pt idx="10488">
                  <c:v>332</c:v>
                </c:pt>
                <c:pt idx="10489">
                  <c:v>-1288</c:v>
                </c:pt>
                <c:pt idx="10490">
                  <c:v>1181</c:v>
                </c:pt>
                <c:pt idx="10491">
                  <c:v>5356</c:v>
                </c:pt>
                <c:pt idx="10492">
                  <c:v>1221</c:v>
                </c:pt>
                <c:pt idx="10493">
                  <c:v>5712</c:v>
                </c:pt>
                <c:pt idx="10494">
                  <c:v>643</c:v>
                </c:pt>
                <c:pt idx="10495">
                  <c:v>1642</c:v>
                </c:pt>
                <c:pt idx="10496">
                  <c:v>264</c:v>
                </c:pt>
                <c:pt idx="10497">
                  <c:v>50</c:v>
                </c:pt>
                <c:pt idx="10498">
                  <c:v>685</c:v>
                </c:pt>
                <c:pt idx="10499">
                  <c:v>1098</c:v>
                </c:pt>
                <c:pt idx="10500">
                  <c:v>608</c:v>
                </c:pt>
                <c:pt idx="10501">
                  <c:v>1555</c:v>
                </c:pt>
                <c:pt idx="10502">
                  <c:v>575</c:v>
                </c:pt>
                <c:pt idx="10503">
                  <c:v>2125</c:v>
                </c:pt>
                <c:pt idx="10504">
                  <c:v>1102</c:v>
                </c:pt>
                <c:pt idx="10505">
                  <c:v>1097</c:v>
                </c:pt>
                <c:pt idx="10506">
                  <c:v>1091</c:v>
                </c:pt>
                <c:pt idx="10507">
                  <c:v>1096</c:v>
                </c:pt>
                <c:pt idx="10508">
                  <c:v>804</c:v>
                </c:pt>
                <c:pt idx="10509">
                  <c:v>1228</c:v>
                </c:pt>
                <c:pt idx="10510">
                  <c:v>712</c:v>
                </c:pt>
                <c:pt idx="10511">
                  <c:v>557</c:v>
                </c:pt>
                <c:pt idx="10512">
                  <c:v>586</c:v>
                </c:pt>
                <c:pt idx="10513">
                  <c:v>24</c:v>
                </c:pt>
                <c:pt idx="10514">
                  <c:v>365</c:v>
                </c:pt>
                <c:pt idx="10515">
                  <c:v>-18</c:v>
                </c:pt>
                <c:pt idx="10516">
                  <c:v>318</c:v>
                </c:pt>
                <c:pt idx="10517">
                  <c:v>77</c:v>
                </c:pt>
                <c:pt idx="10518">
                  <c:v>738</c:v>
                </c:pt>
                <c:pt idx="10519">
                  <c:v>1432</c:v>
                </c:pt>
                <c:pt idx="10520">
                  <c:v>529</c:v>
                </c:pt>
                <c:pt idx="10521">
                  <c:v>441</c:v>
                </c:pt>
                <c:pt idx="10522">
                  <c:v>739</c:v>
                </c:pt>
                <c:pt idx="10523">
                  <c:v>748</c:v>
                </c:pt>
                <c:pt idx="10524">
                  <c:v>330</c:v>
                </c:pt>
                <c:pt idx="10525">
                  <c:v>612</c:v>
                </c:pt>
                <c:pt idx="10526">
                  <c:v>614</c:v>
                </c:pt>
                <c:pt idx="10527">
                  <c:v>276</c:v>
                </c:pt>
                <c:pt idx="10528">
                  <c:v>348</c:v>
                </c:pt>
                <c:pt idx="10529">
                  <c:v>43</c:v>
                </c:pt>
                <c:pt idx="10530">
                  <c:v>684</c:v>
                </c:pt>
                <c:pt idx="10531">
                  <c:v>5</c:v>
                </c:pt>
                <c:pt idx="10532">
                  <c:v>497</c:v>
                </c:pt>
                <c:pt idx="10533">
                  <c:v>506</c:v>
                </c:pt>
                <c:pt idx="10534">
                  <c:v>351</c:v>
                </c:pt>
                <c:pt idx="10535">
                  <c:v>526</c:v>
                </c:pt>
                <c:pt idx="10536">
                  <c:v>509</c:v>
                </c:pt>
                <c:pt idx="10537">
                  <c:v>170</c:v>
                </c:pt>
                <c:pt idx="10538">
                  <c:v>601</c:v>
                </c:pt>
                <c:pt idx="10539">
                  <c:v>1070</c:v>
                </c:pt>
                <c:pt idx="10540">
                  <c:v>358</c:v>
                </c:pt>
                <c:pt idx="10541">
                  <c:v>461</c:v>
                </c:pt>
                <c:pt idx="10542">
                  <c:v>460</c:v>
                </c:pt>
                <c:pt idx="10543">
                  <c:v>106</c:v>
                </c:pt>
                <c:pt idx="10544">
                  <c:v>400</c:v>
                </c:pt>
                <c:pt idx="10545">
                  <c:v>1</c:v>
                </c:pt>
                <c:pt idx="10546">
                  <c:v>384</c:v>
                </c:pt>
                <c:pt idx="10547">
                  <c:v>597</c:v>
                </c:pt>
                <c:pt idx="10548">
                  <c:v>242</c:v>
                </c:pt>
                <c:pt idx="10549">
                  <c:v>371</c:v>
                </c:pt>
                <c:pt idx="10550">
                  <c:v>64</c:v>
                </c:pt>
                <c:pt idx="10551">
                  <c:v>-95</c:v>
                </c:pt>
                <c:pt idx="10552">
                  <c:v>203</c:v>
                </c:pt>
                <c:pt idx="10553">
                  <c:v>730</c:v>
                </c:pt>
                <c:pt idx="10554">
                  <c:v>409</c:v>
                </c:pt>
                <c:pt idx="10555">
                  <c:v>-681</c:v>
                </c:pt>
                <c:pt idx="10556">
                  <c:v>600</c:v>
                </c:pt>
                <c:pt idx="10557">
                  <c:v>944</c:v>
                </c:pt>
                <c:pt idx="10558">
                  <c:v>241</c:v>
                </c:pt>
                <c:pt idx="10559">
                  <c:v>1243</c:v>
                </c:pt>
                <c:pt idx="10560">
                  <c:v>-17</c:v>
                </c:pt>
                <c:pt idx="10561">
                  <c:v>661</c:v>
                </c:pt>
                <c:pt idx="10562">
                  <c:v>275</c:v>
                </c:pt>
                <c:pt idx="10563">
                  <c:v>-85</c:v>
                </c:pt>
                <c:pt idx="10564">
                  <c:v>227</c:v>
                </c:pt>
                <c:pt idx="10565">
                  <c:v>-208</c:v>
                </c:pt>
                <c:pt idx="10566">
                  <c:v>74</c:v>
                </c:pt>
                <c:pt idx="10567">
                  <c:v>-576</c:v>
                </c:pt>
                <c:pt idx="10568">
                  <c:v>201</c:v>
                </c:pt>
                <c:pt idx="10569">
                  <c:v>-417</c:v>
                </c:pt>
                <c:pt idx="10570">
                  <c:v>230</c:v>
                </c:pt>
                <c:pt idx="10571">
                  <c:v>-69</c:v>
                </c:pt>
                <c:pt idx="10572">
                  <c:v>-344</c:v>
                </c:pt>
                <c:pt idx="10573">
                  <c:v>452</c:v>
                </c:pt>
                <c:pt idx="10574">
                  <c:v>108</c:v>
                </c:pt>
                <c:pt idx="10575">
                  <c:v>-335</c:v>
                </c:pt>
                <c:pt idx="10576">
                  <c:v>-163</c:v>
                </c:pt>
                <c:pt idx="10577">
                  <c:v>-540</c:v>
                </c:pt>
                <c:pt idx="10578">
                  <c:v>-135</c:v>
                </c:pt>
                <c:pt idx="10579">
                  <c:v>-317</c:v>
                </c:pt>
                <c:pt idx="10580">
                  <c:v>392</c:v>
                </c:pt>
                <c:pt idx="10581">
                  <c:v>3628</c:v>
                </c:pt>
                <c:pt idx="10582">
                  <c:v>87</c:v>
                </c:pt>
                <c:pt idx="10583">
                  <c:v>2584</c:v>
                </c:pt>
                <c:pt idx="10584">
                  <c:v>-157</c:v>
                </c:pt>
                <c:pt idx="10585">
                  <c:v>908</c:v>
                </c:pt>
                <c:pt idx="10586">
                  <c:v>383</c:v>
                </c:pt>
                <c:pt idx="10587">
                  <c:v>1474</c:v>
                </c:pt>
                <c:pt idx="10588">
                  <c:v>348</c:v>
                </c:pt>
                <c:pt idx="10589">
                  <c:v>1936</c:v>
                </c:pt>
                <c:pt idx="10590">
                  <c:v>238</c:v>
                </c:pt>
                <c:pt idx="10591">
                  <c:v>1106</c:v>
                </c:pt>
                <c:pt idx="10592">
                  <c:v>249</c:v>
                </c:pt>
                <c:pt idx="10593">
                  <c:v>2204</c:v>
                </c:pt>
                <c:pt idx="10594">
                  <c:v>179</c:v>
                </c:pt>
                <c:pt idx="10595">
                  <c:v>1262</c:v>
                </c:pt>
                <c:pt idx="10596">
                  <c:v>-240</c:v>
                </c:pt>
                <c:pt idx="10597">
                  <c:v>1237</c:v>
                </c:pt>
                <c:pt idx="10598">
                  <c:v>-47</c:v>
                </c:pt>
                <c:pt idx="10599">
                  <c:v>737</c:v>
                </c:pt>
                <c:pt idx="10600">
                  <c:v>300</c:v>
                </c:pt>
                <c:pt idx="10601">
                  <c:v>1525</c:v>
                </c:pt>
                <c:pt idx="10602">
                  <c:v>69</c:v>
                </c:pt>
                <c:pt idx="10603">
                  <c:v>435</c:v>
                </c:pt>
                <c:pt idx="10604">
                  <c:v>140</c:v>
                </c:pt>
                <c:pt idx="10605">
                  <c:v>1477</c:v>
                </c:pt>
                <c:pt idx="10606">
                  <c:v>-325</c:v>
                </c:pt>
                <c:pt idx="10607">
                  <c:v>297</c:v>
                </c:pt>
                <c:pt idx="10608">
                  <c:v>210</c:v>
                </c:pt>
                <c:pt idx="10609">
                  <c:v>242</c:v>
                </c:pt>
                <c:pt idx="10610">
                  <c:v>-41</c:v>
                </c:pt>
                <c:pt idx="10611">
                  <c:v>240</c:v>
                </c:pt>
                <c:pt idx="10612">
                  <c:v>61</c:v>
                </c:pt>
                <c:pt idx="10613">
                  <c:v>565</c:v>
                </c:pt>
                <c:pt idx="10614">
                  <c:v>216</c:v>
                </c:pt>
                <c:pt idx="10615">
                  <c:v>852</c:v>
                </c:pt>
                <c:pt idx="10616">
                  <c:v>565</c:v>
                </c:pt>
                <c:pt idx="10617">
                  <c:v>3132</c:v>
                </c:pt>
                <c:pt idx="10618">
                  <c:v>776</c:v>
                </c:pt>
                <c:pt idx="10619">
                  <c:v>3998</c:v>
                </c:pt>
                <c:pt idx="10620">
                  <c:v>86</c:v>
                </c:pt>
                <c:pt idx="10621">
                  <c:v>1395</c:v>
                </c:pt>
                <c:pt idx="10622">
                  <c:v>-98</c:v>
                </c:pt>
                <c:pt idx="10623">
                  <c:v>407</c:v>
                </c:pt>
                <c:pt idx="10624">
                  <c:v>-609</c:v>
                </c:pt>
                <c:pt idx="10625">
                  <c:v>-4227</c:v>
                </c:pt>
                <c:pt idx="10626">
                  <c:v>-375</c:v>
                </c:pt>
                <c:pt idx="10627">
                  <c:v>-3830</c:v>
                </c:pt>
                <c:pt idx="10628">
                  <c:v>-42</c:v>
                </c:pt>
                <c:pt idx="10629">
                  <c:v>-2328</c:v>
                </c:pt>
                <c:pt idx="10630">
                  <c:v>-321</c:v>
                </c:pt>
                <c:pt idx="10631">
                  <c:v>-2483</c:v>
                </c:pt>
                <c:pt idx="10632">
                  <c:v>-508</c:v>
                </c:pt>
                <c:pt idx="10633">
                  <c:v>-2605</c:v>
                </c:pt>
                <c:pt idx="10634">
                  <c:v>-18</c:v>
                </c:pt>
                <c:pt idx="10635">
                  <c:v>-837</c:v>
                </c:pt>
                <c:pt idx="10636">
                  <c:v>78</c:v>
                </c:pt>
                <c:pt idx="10637">
                  <c:v>2479</c:v>
                </c:pt>
                <c:pt idx="10638">
                  <c:v>491</c:v>
                </c:pt>
                <c:pt idx="10639">
                  <c:v>5373</c:v>
                </c:pt>
                <c:pt idx="10640">
                  <c:v>235</c:v>
                </c:pt>
                <c:pt idx="10641">
                  <c:v>2644</c:v>
                </c:pt>
                <c:pt idx="10642">
                  <c:v>205</c:v>
                </c:pt>
                <c:pt idx="10643">
                  <c:v>2316</c:v>
                </c:pt>
                <c:pt idx="10644">
                  <c:v>37</c:v>
                </c:pt>
                <c:pt idx="10645">
                  <c:v>1487</c:v>
                </c:pt>
                <c:pt idx="10646">
                  <c:v>-18</c:v>
                </c:pt>
                <c:pt idx="10647">
                  <c:v>1927</c:v>
                </c:pt>
                <c:pt idx="10648">
                  <c:v>84</c:v>
                </c:pt>
                <c:pt idx="10649">
                  <c:v>2616</c:v>
                </c:pt>
                <c:pt idx="10650">
                  <c:v>356</c:v>
                </c:pt>
                <c:pt idx="10651">
                  <c:v>3400</c:v>
                </c:pt>
                <c:pt idx="10652">
                  <c:v>1866</c:v>
                </c:pt>
                <c:pt idx="10653">
                  <c:v>17571</c:v>
                </c:pt>
                <c:pt idx="10654">
                  <c:v>2306</c:v>
                </c:pt>
                <c:pt idx="10655">
                  <c:v>23766</c:v>
                </c:pt>
                <c:pt idx="10656">
                  <c:v>1495</c:v>
                </c:pt>
                <c:pt idx="10657">
                  <c:v>18110</c:v>
                </c:pt>
                <c:pt idx="10658">
                  <c:v>598</c:v>
                </c:pt>
                <c:pt idx="10659">
                  <c:v>12887</c:v>
                </c:pt>
                <c:pt idx="10660">
                  <c:v>-69</c:v>
                </c:pt>
                <c:pt idx="10661">
                  <c:v>9149</c:v>
                </c:pt>
                <c:pt idx="10662">
                  <c:v>-1154</c:v>
                </c:pt>
                <c:pt idx="10663">
                  <c:v>1362</c:v>
                </c:pt>
                <c:pt idx="10664">
                  <c:v>-2223</c:v>
                </c:pt>
                <c:pt idx="10665">
                  <c:v>-8875</c:v>
                </c:pt>
                <c:pt idx="10666">
                  <c:v>-2745</c:v>
                </c:pt>
                <c:pt idx="10667">
                  <c:v>-11708</c:v>
                </c:pt>
                <c:pt idx="10668">
                  <c:v>-2799</c:v>
                </c:pt>
                <c:pt idx="10669">
                  <c:v>-11146</c:v>
                </c:pt>
                <c:pt idx="10670">
                  <c:v>-2273</c:v>
                </c:pt>
                <c:pt idx="10671">
                  <c:v>-9307</c:v>
                </c:pt>
                <c:pt idx="10672">
                  <c:v>-2397</c:v>
                </c:pt>
                <c:pt idx="10673">
                  <c:v>-8013</c:v>
                </c:pt>
                <c:pt idx="10674">
                  <c:v>-2109</c:v>
                </c:pt>
                <c:pt idx="10675">
                  <c:v>-5988</c:v>
                </c:pt>
                <c:pt idx="10676">
                  <c:v>-1897</c:v>
                </c:pt>
                <c:pt idx="10677">
                  <c:v>-3302</c:v>
                </c:pt>
                <c:pt idx="10678">
                  <c:v>-1286</c:v>
                </c:pt>
                <c:pt idx="10679">
                  <c:v>1848</c:v>
                </c:pt>
                <c:pt idx="10680">
                  <c:v>-643</c:v>
                </c:pt>
                <c:pt idx="10681">
                  <c:v>7192</c:v>
                </c:pt>
                <c:pt idx="10682">
                  <c:v>-850</c:v>
                </c:pt>
                <c:pt idx="10683">
                  <c:v>8056</c:v>
                </c:pt>
                <c:pt idx="10684">
                  <c:v>-2256</c:v>
                </c:pt>
                <c:pt idx="10685">
                  <c:v>-2111</c:v>
                </c:pt>
                <c:pt idx="10686">
                  <c:v>-2748</c:v>
                </c:pt>
                <c:pt idx="10687">
                  <c:v>-7071</c:v>
                </c:pt>
                <c:pt idx="10688">
                  <c:v>-2817</c:v>
                </c:pt>
                <c:pt idx="10689">
                  <c:v>-8052</c:v>
                </c:pt>
                <c:pt idx="10690">
                  <c:v>-2205</c:v>
                </c:pt>
                <c:pt idx="10691">
                  <c:v>-5279</c:v>
                </c:pt>
                <c:pt idx="10692">
                  <c:v>-1972</c:v>
                </c:pt>
                <c:pt idx="10693">
                  <c:v>-2299</c:v>
                </c:pt>
                <c:pt idx="10694">
                  <c:v>-747</c:v>
                </c:pt>
                <c:pt idx="10695">
                  <c:v>6684</c:v>
                </c:pt>
                <c:pt idx="10696">
                  <c:v>-940</c:v>
                </c:pt>
                <c:pt idx="10697">
                  <c:v>7161</c:v>
                </c:pt>
                <c:pt idx="10698">
                  <c:v>-1452</c:v>
                </c:pt>
                <c:pt idx="10699">
                  <c:v>3397</c:v>
                </c:pt>
                <c:pt idx="10700">
                  <c:v>-1688</c:v>
                </c:pt>
                <c:pt idx="10701">
                  <c:v>-178</c:v>
                </c:pt>
                <c:pt idx="10702">
                  <c:v>-2063</c:v>
                </c:pt>
                <c:pt idx="10703">
                  <c:v>-659</c:v>
                </c:pt>
                <c:pt idx="10704">
                  <c:v>-2313</c:v>
                </c:pt>
                <c:pt idx="10705">
                  <c:v>-2345</c:v>
                </c:pt>
                <c:pt idx="10706">
                  <c:v>-1694</c:v>
                </c:pt>
                <c:pt idx="10707">
                  <c:v>-364</c:v>
                </c:pt>
                <c:pt idx="10708">
                  <c:v>-1744</c:v>
                </c:pt>
                <c:pt idx="10709">
                  <c:v>-183</c:v>
                </c:pt>
                <c:pt idx="10710">
                  <c:v>-1763</c:v>
                </c:pt>
                <c:pt idx="10711">
                  <c:v>-811</c:v>
                </c:pt>
                <c:pt idx="10712">
                  <c:v>-2239</c:v>
                </c:pt>
                <c:pt idx="10713">
                  <c:v>-1187</c:v>
                </c:pt>
                <c:pt idx="10714">
                  <c:v>-2460</c:v>
                </c:pt>
                <c:pt idx="10715">
                  <c:v>-3887</c:v>
                </c:pt>
                <c:pt idx="10716">
                  <c:v>-2688</c:v>
                </c:pt>
                <c:pt idx="10717">
                  <c:v>-4568</c:v>
                </c:pt>
                <c:pt idx="10718">
                  <c:v>-2234</c:v>
                </c:pt>
                <c:pt idx="10719">
                  <c:v>-5019</c:v>
                </c:pt>
                <c:pt idx="10720">
                  <c:v>-2360</c:v>
                </c:pt>
                <c:pt idx="10721">
                  <c:v>-5545</c:v>
                </c:pt>
                <c:pt idx="10722">
                  <c:v>-2165</c:v>
                </c:pt>
                <c:pt idx="10723">
                  <c:v>-5043</c:v>
                </c:pt>
                <c:pt idx="10724">
                  <c:v>-2535</c:v>
                </c:pt>
                <c:pt idx="10725">
                  <c:v>-6245</c:v>
                </c:pt>
                <c:pt idx="10726">
                  <c:v>-2713</c:v>
                </c:pt>
                <c:pt idx="10727">
                  <c:v>-6972</c:v>
                </c:pt>
                <c:pt idx="10728">
                  <c:v>-2028</c:v>
                </c:pt>
                <c:pt idx="10729">
                  <c:v>-6084</c:v>
                </c:pt>
                <c:pt idx="10730">
                  <c:v>-2060</c:v>
                </c:pt>
                <c:pt idx="10731">
                  <c:v>-5561</c:v>
                </c:pt>
                <c:pt idx="10732">
                  <c:v>-1456</c:v>
                </c:pt>
                <c:pt idx="10733">
                  <c:v>-3888</c:v>
                </c:pt>
                <c:pt idx="10734">
                  <c:v>-1790</c:v>
                </c:pt>
                <c:pt idx="10735">
                  <c:v>-3067</c:v>
                </c:pt>
                <c:pt idx="10736">
                  <c:v>-1585</c:v>
                </c:pt>
                <c:pt idx="10737">
                  <c:v>-3886</c:v>
                </c:pt>
                <c:pt idx="10738">
                  <c:v>-1313</c:v>
                </c:pt>
                <c:pt idx="10739">
                  <c:v>-2874</c:v>
                </c:pt>
                <c:pt idx="10740">
                  <c:v>-1209</c:v>
                </c:pt>
                <c:pt idx="10741">
                  <c:v>-2116</c:v>
                </c:pt>
                <c:pt idx="10742">
                  <c:v>-1294</c:v>
                </c:pt>
                <c:pt idx="10743">
                  <c:v>-1819</c:v>
                </c:pt>
                <c:pt idx="10744">
                  <c:v>-791</c:v>
                </c:pt>
                <c:pt idx="10745">
                  <c:v>-1321</c:v>
                </c:pt>
                <c:pt idx="10746">
                  <c:v>-1018</c:v>
                </c:pt>
                <c:pt idx="10747">
                  <c:v>-1847</c:v>
                </c:pt>
                <c:pt idx="10748">
                  <c:v>-752</c:v>
                </c:pt>
                <c:pt idx="10749">
                  <c:v>-742</c:v>
                </c:pt>
                <c:pt idx="10750">
                  <c:v>-657</c:v>
                </c:pt>
                <c:pt idx="10751">
                  <c:v>-451</c:v>
                </c:pt>
                <c:pt idx="10752">
                  <c:v>-805</c:v>
                </c:pt>
                <c:pt idx="10753">
                  <c:v>-786</c:v>
                </c:pt>
                <c:pt idx="10754">
                  <c:v>-826</c:v>
                </c:pt>
                <c:pt idx="10755">
                  <c:v>-1106</c:v>
                </c:pt>
                <c:pt idx="10756">
                  <c:v>-470</c:v>
                </c:pt>
                <c:pt idx="10757">
                  <c:v>-1458</c:v>
                </c:pt>
                <c:pt idx="10758">
                  <c:v>-566</c:v>
                </c:pt>
                <c:pt idx="10759">
                  <c:v>-930</c:v>
                </c:pt>
                <c:pt idx="10760">
                  <c:v>-426</c:v>
                </c:pt>
                <c:pt idx="10761">
                  <c:v>-1219</c:v>
                </c:pt>
                <c:pt idx="10762">
                  <c:v>-129</c:v>
                </c:pt>
                <c:pt idx="10763">
                  <c:v>-2190</c:v>
                </c:pt>
                <c:pt idx="10764">
                  <c:v>-170</c:v>
                </c:pt>
                <c:pt idx="10765">
                  <c:v>-882</c:v>
                </c:pt>
                <c:pt idx="10766">
                  <c:v>34</c:v>
                </c:pt>
                <c:pt idx="10767">
                  <c:v>-499</c:v>
                </c:pt>
                <c:pt idx="10768">
                  <c:v>-316</c:v>
                </c:pt>
                <c:pt idx="10769">
                  <c:v>-591</c:v>
                </c:pt>
                <c:pt idx="10770">
                  <c:v>-294</c:v>
                </c:pt>
                <c:pt idx="10771">
                  <c:v>-1144</c:v>
                </c:pt>
                <c:pt idx="10772">
                  <c:v>-411</c:v>
                </c:pt>
                <c:pt idx="10773">
                  <c:v>-60</c:v>
                </c:pt>
                <c:pt idx="10774">
                  <c:v>-192</c:v>
                </c:pt>
                <c:pt idx="10775">
                  <c:v>-1577</c:v>
                </c:pt>
                <c:pt idx="10776">
                  <c:v>-172</c:v>
                </c:pt>
                <c:pt idx="10777">
                  <c:v>-697</c:v>
                </c:pt>
                <c:pt idx="10778">
                  <c:v>129</c:v>
                </c:pt>
                <c:pt idx="10779">
                  <c:v>-989</c:v>
                </c:pt>
                <c:pt idx="10780">
                  <c:v>22</c:v>
                </c:pt>
                <c:pt idx="10781">
                  <c:v>-677</c:v>
                </c:pt>
                <c:pt idx="10782">
                  <c:v>-397</c:v>
                </c:pt>
                <c:pt idx="10783">
                  <c:v>-1187</c:v>
                </c:pt>
                <c:pt idx="10784">
                  <c:v>-113</c:v>
                </c:pt>
                <c:pt idx="10785">
                  <c:v>-679</c:v>
                </c:pt>
                <c:pt idx="10786">
                  <c:v>238</c:v>
                </c:pt>
                <c:pt idx="10787">
                  <c:v>-561</c:v>
                </c:pt>
                <c:pt idx="10788">
                  <c:v>215</c:v>
                </c:pt>
                <c:pt idx="10789">
                  <c:v>-535</c:v>
                </c:pt>
                <c:pt idx="10790">
                  <c:v>146</c:v>
                </c:pt>
                <c:pt idx="10791">
                  <c:v>-115</c:v>
                </c:pt>
                <c:pt idx="10792">
                  <c:v>70</c:v>
                </c:pt>
                <c:pt idx="10793">
                  <c:v>-1128</c:v>
                </c:pt>
                <c:pt idx="10794">
                  <c:v>297</c:v>
                </c:pt>
                <c:pt idx="10795">
                  <c:v>-1460</c:v>
                </c:pt>
                <c:pt idx="10796">
                  <c:v>397</c:v>
                </c:pt>
                <c:pt idx="10797">
                  <c:v>2433</c:v>
                </c:pt>
                <c:pt idx="10798">
                  <c:v>627</c:v>
                </c:pt>
                <c:pt idx="10799">
                  <c:v>-552</c:v>
                </c:pt>
                <c:pt idx="10800">
                  <c:v>-164</c:v>
                </c:pt>
                <c:pt idx="10801">
                  <c:v>-2364</c:v>
                </c:pt>
                <c:pt idx="10802">
                  <c:v>463</c:v>
                </c:pt>
                <c:pt idx="10803">
                  <c:v>6</c:v>
                </c:pt>
                <c:pt idx="10804">
                  <c:v>466</c:v>
                </c:pt>
                <c:pt idx="10805">
                  <c:v>-250</c:v>
                </c:pt>
                <c:pt idx="10806">
                  <c:v>283</c:v>
                </c:pt>
                <c:pt idx="10807">
                  <c:v>1033</c:v>
                </c:pt>
                <c:pt idx="10808">
                  <c:v>436</c:v>
                </c:pt>
                <c:pt idx="10809">
                  <c:v>641</c:v>
                </c:pt>
                <c:pt idx="10810">
                  <c:v>365</c:v>
                </c:pt>
                <c:pt idx="10811">
                  <c:v>-110</c:v>
                </c:pt>
                <c:pt idx="10812">
                  <c:v>458</c:v>
                </c:pt>
                <c:pt idx="10813">
                  <c:v>-63</c:v>
                </c:pt>
                <c:pt idx="10814">
                  <c:v>193</c:v>
                </c:pt>
                <c:pt idx="10815">
                  <c:v>-2200</c:v>
                </c:pt>
                <c:pt idx="10816">
                  <c:v>291</c:v>
                </c:pt>
                <c:pt idx="10817">
                  <c:v>-834</c:v>
                </c:pt>
                <c:pt idx="10818">
                  <c:v>369</c:v>
                </c:pt>
                <c:pt idx="10819">
                  <c:v>-111</c:v>
                </c:pt>
                <c:pt idx="10820">
                  <c:v>314</c:v>
                </c:pt>
                <c:pt idx="10821">
                  <c:v>-911</c:v>
                </c:pt>
                <c:pt idx="10822">
                  <c:v>363</c:v>
                </c:pt>
                <c:pt idx="10823">
                  <c:v>698</c:v>
                </c:pt>
                <c:pt idx="10824">
                  <c:v>474</c:v>
                </c:pt>
                <c:pt idx="10825">
                  <c:v>1032</c:v>
                </c:pt>
                <c:pt idx="10826">
                  <c:v>626</c:v>
                </c:pt>
                <c:pt idx="10827">
                  <c:v>493</c:v>
                </c:pt>
                <c:pt idx="10828">
                  <c:v>463</c:v>
                </c:pt>
                <c:pt idx="10829">
                  <c:v>477</c:v>
                </c:pt>
                <c:pt idx="10830">
                  <c:v>279</c:v>
                </c:pt>
                <c:pt idx="10831">
                  <c:v>249</c:v>
                </c:pt>
                <c:pt idx="10832">
                  <c:v>194</c:v>
                </c:pt>
                <c:pt idx="10833">
                  <c:v>436</c:v>
                </c:pt>
                <c:pt idx="10834">
                  <c:v>210</c:v>
                </c:pt>
                <c:pt idx="10835">
                  <c:v>618</c:v>
                </c:pt>
                <c:pt idx="10836">
                  <c:v>461</c:v>
                </c:pt>
                <c:pt idx="10837">
                  <c:v>381</c:v>
                </c:pt>
                <c:pt idx="10838">
                  <c:v>201</c:v>
                </c:pt>
                <c:pt idx="10839">
                  <c:v>61</c:v>
                </c:pt>
                <c:pt idx="10840">
                  <c:v>194</c:v>
                </c:pt>
                <c:pt idx="10841">
                  <c:v>-602</c:v>
                </c:pt>
                <c:pt idx="10842">
                  <c:v>364</c:v>
                </c:pt>
                <c:pt idx="10843">
                  <c:v>-130</c:v>
                </c:pt>
                <c:pt idx="10844">
                  <c:v>552</c:v>
                </c:pt>
                <c:pt idx="10845">
                  <c:v>-590</c:v>
                </c:pt>
                <c:pt idx="10846">
                  <c:v>331</c:v>
                </c:pt>
                <c:pt idx="10847">
                  <c:v>-403</c:v>
                </c:pt>
                <c:pt idx="10848">
                  <c:v>85</c:v>
                </c:pt>
                <c:pt idx="10849">
                  <c:v>-1298</c:v>
                </c:pt>
                <c:pt idx="10850">
                  <c:v>353</c:v>
                </c:pt>
                <c:pt idx="10851">
                  <c:v>-712</c:v>
                </c:pt>
                <c:pt idx="10852">
                  <c:v>546</c:v>
                </c:pt>
                <c:pt idx="10853">
                  <c:v>-286</c:v>
                </c:pt>
                <c:pt idx="10854">
                  <c:v>355</c:v>
                </c:pt>
                <c:pt idx="10855">
                  <c:v>-76</c:v>
                </c:pt>
                <c:pt idx="10856">
                  <c:v>364</c:v>
                </c:pt>
                <c:pt idx="10857">
                  <c:v>150</c:v>
                </c:pt>
                <c:pt idx="10858">
                  <c:v>260</c:v>
                </c:pt>
                <c:pt idx="10859">
                  <c:v>-396</c:v>
                </c:pt>
                <c:pt idx="10860">
                  <c:v>241</c:v>
                </c:pt>
                <c:pt idx="10861">
                  <c:v>-977</c:v>
                </c:pt>
                <c:pt idx="10862">
                  <c:v>257</c:v>
                </c:pt>
                <c:pt idx="10863">
                  <c:v>-901</c:v>
                </c:pt>
                <c:pt idx="10864">
                  <c:v>372</c:v>
                </c:pt>
                <c:pt idx="10865">
                  <c:v>16</c:v>
                </c:pt>
                <c:pt idx="10866">
                  <c:v>679</c:v>
                </c:pt>
                <c:pt idx="10867">
                  <c:v>177</c:v>
                </c:pt>
                <c:pt idx="10868">
                  <c:v>393</c:v>
                </c:pt>
                <c:pt idx="10869">
                  <c:v>-2178</c:v>
                </c:pt>
                <c:pt idx="10870">
                  <c:v>639</c:v>
                </c:pt>
                <c:pt idx="10871">
                  <c:v>198</c:v>
                </c:pt>
                <c:pt idx="10872">
                  <c:v>198</c:v>
                </c:pt>
                <c:pt idx="10873">
                  <c:v>72</c:v>
                </c:pt>
                <c:pt idx="10874">
                  <c:v>1098</c:v>
                </c:pt>
                <c:pt idx="10875">
                  <c:v>7264</c:v>
                </c:pt>
                <c:pt idx="10876">
                  <c:v>759</c:v>
                </c:pt>
                <c:pt idx="10877">
                  <c:v>4410</c:v>
                </c:pt>
                <c:pt idx="10878">
                  <c:v>557</c:v>
                </c:pt>
                <c:pt idx="10879">
                  <c:v>1842</c:v>
                </c:pt>
                <c:pt idx="10880">
                  <c:v>684</c:v>
                </c:pt>
                <c:pt idx="10881">
                  <c:v>82</c:v>
                </c:pt>
                <c:pt idx="10882">
                  <c:v>565</c:v>
                </c:pt>
                <c:pt idx="10883">
                  <c:v>1084</c:v>
                </c:pt>
                <c:pt idx="10884">
                  <c:v>663</c:v>
                </c:pt>
                <c:pt idx="10885">
                  <c:v>1372</c:v>
                </c:pt>
                <c:pt idx="10886">
                  <c:v>564</c:v>
                </c:pt>
                <c:pt idx="10887">
                  <c:v>2285</c:v>
                </c:pt>
                <c:pt idx="10888">
                  <c:v>361</c:v>
                </c:pt>
                <c:pt idx="10889">
                  <c:v>2060</c:v>
                </c:pt>
                <c:pt idx="10890">
                  <c:v>747</c:v>
                </c:pt>
                <c:pt idx="10891">
                  <c:v>1813</c:v>
                </c:pt>
                <c:pt idx="10892">
                  <c:v>492</c:v>
                </c:pt>
                <c:pt idx="10893">
                  <c:v>1538</c:v>
                </c:pt>
                <c:pt idx="10894">
                  <c:v>412</c:v>
                </c:pt>
                <c:pt idx="10895">
                  <c:v>-194</c:v>
                </c:pt>
                <c:pt idx="10896">
                  <c:v>682</c:v>
                </c:pt>
                <c:pt idx="10897">
                  <c:v>-399</c:v>
                </c:pt>
                <c:pt idx="10898">
                  <c:v>502</c:v>
                </c:pt>
                <c:pt idx="10899">
                  <c:v>39</c:v>
                </c:pt>
                <c:pt idx="10900">
                  <c:v>333</c:v>
                </c:pt>
                <c:pt idx="10901">
                  <c:v>793</c:v>
                </c:pt>
                <c:pt idx="10902">
                  <c:v>604</c:v>
                </c:pt>
                <c:pt idx="10903">
                  <c:v>1333</c:v>
                </c:pt>
                <c:pt idx="10904">
                  <c:v>626</c:v>
                </c:pt>
                <c:pt idx="10905">
                  <c:v>961</c:v>
                </c:pt>
                <c:pt idx="10906">
                  <c:v>648</c:v>
                </c:pt>
                <c:pt idx="10907">
                  <c:v>1017</c:v>
                </c:pt>
                <c:pt idx="10908">
                  <c:v>48</c:v>
                </c:pt>
                <c:pt idx="10909">
                  <c:v>-287</c:v>
                </c:pt>
                <c:pt idx="10910">
                  <c:v>244</c:v>
                </c:pt>
                <c:pt idx="10911">
                  <c:v>-191</c:v>
                </c:pt>
                <c:pt idx="10912">
                  <c:v>567</c:v>
                </c:pt>
                <c:pt idx="10913">
                  <c:v>1026</c:v>
                </c:pt>
                <c:pt idx="10914">
                  <c:v>101</c:v>
                </c:pt>
                <c:pt idx="10915">
                  <c:v>-250</c:v>
                </c:pt>
                <c:pt idx="10916">
                  <c:v>333</c:v>
                </c:pt>
                <c:pt idx="10917">
                  <c:v>339</c:v>
                </c:pt>
                <c:pt idx="10918">
                  <c:v>178</c:v>
                </c:pt>
                <c:pt idx="10919">
                  <c:v>-91</c:v>
                </c:pt>
                <c:pt idx="10920">
                  <c:v>672</c:v>
                </c:pt>
                <c:pt idx="10921">
                  <c:v>1367</c:v>
                </c:pt>
                <c:pt idx="10922">
                  <c:v>510</c:v>
                </c:pt>
                <c:pt idx="10923">
                  <c:v>5</c:v>
                </c:pt>
                <c:pt idx="10924">
                  <c:v>500</c:v>
                </c:pt>
                <c:pt idx="10925">
                  <c:v>1382</c:v>
                </c:pt>
                <c:pt idx="10926">
                  <c:v>532</c:v>
                </c:pt>
                <c:pt idx="10927">
                  <c:v>905</c:v>
                </c:pt>
                <c:pt idx="10928">
                  <c:v>443</c:v>
                </c:pt>
                <c:pt idx="10929">
                  <c:v>24</c:v>
                </c:pt>
                <c:pt idx="10930">
                  <c:v>698</c:v>
                </c:pt>
                <c:pt idx="10931">
                  <c:v>1485</c:v>
                </c:pt>
                <c:pt idx="10932">
                  <c:v>288</c:v>
                </c:pt>
                <c:pt idx="10933">
                  <c:v>343</c:v>
                </c:pt>
                <c:pt idx="10934">
                  <c:v>515</c:v>
                </c:pt>
                <c:pt idx="10935">
                  <c:v>634</c:v>
                </c:pt>
                <c:pt idx="10936">
                  <c:v>610</c:v>
                </c:pt>
                <c:pt idx="10937">
                  <c:v>355</c:v>
                </c:pt>
                <c:pt idx="10938">
                  <c:v>74</c:v>
                </c:pt>
                <c:pt idx="10939">
                  <c:v>288</c:v>
                </c:pt>
                <c:pt idx="10940">
                  <c:v>535</c:v>
                </c:pt>
                <c:pt idx="10941">
                  <c:v>521</c:v>
                </c:pt>
                <c:pt idx="10942">
                  <c:v>412</c:v>
                </c:pt>
                <c:pt idx="10943">
                  <c:v>-354</c:v>
                </c:pt>
                <c:pt idx="10944">
                  <c:v>88</c:v>
                </c:pt>
                <c:pt idx="10945">
                  <c:v>-259</c:v>
                </c:pt>
                <c:pt idx="10946">
                  <c:v>-30</c:v>
                </c:pt>
                <c:pt idx="10947">
                  <c:v>-616</c:v>
                </c:pt>
                <c:pt idx="10948">
                  <c:v>-63</c:v>
                </c:pt>
                <c:pt idx="10949">
                  <c:v>-479</c:v>
                </c:pt>
                <c:pt idx="10950">
                  <c:v>-345</c:v>
                </c:pt>
                <c:pt idx="10951">
                  <c:v>-1817</c:v>
                </c:pt>
                <c:pt idx="10952">
                  <c:v>169</c:v>
                </c:pt>
                <c:pt idx="10953">
                  <c:v>52</c:v>
                </c:pt>
                <c:pt idx="10954">
                  <c:v>317</c:v>
                </c:pt>
                <c:pt idx="10955">
                  <c:v>-2</c:v>
                </c:pt>
                <c:pt idx="10956">
                  <c:v>161</c:v>
                </c:pt>
                <c:pt idx="10957">
                  <c:v>-731</c:v>
                </c:pt>
                <c:pt idx="10958">
                  <c:v>92</c:v>
                </c:pt>
                <c:pt idx="10959">
                  <c:v>-1013</c:v>
                </c:pt>
                <c:pt idx="10960">
                  <c:v>-323</c:v>
                </c:pt>
                <c:pt idx="10961">
                  <c:v>-289</c:v>
                </c:pt>
                <c:pt idx="10962">
                  <c:v>-393</c:v>
                </c:pt>
                <c:pt idx="10963">
                  <c:v>-953</c:v>
                </c:pt>
                <c:pt idx="10964">
                  <c:v>9</c:v>
                </c:pt>
                <c:pt idx="10965">
                  <c:v>204</c:v>
                </c:pt>
                <c:pt idx="10966">
                  <c:v>-94</c:v>
                </c:pt>
                <c:pt idx="10967">
                  <c:v>-436</c:v>
                </c:pt>
                <c:pt idx="10968">
                  <c:v>-47</c:v>
                </c:pt>
                <c:pt idx="10969">
                  <c:v>-635</c:v>
                </c:pt>
                <c:pt idx="10970">
                  <c:v>67</c:v>
                </c:pt>
                <c:pt idx="10971">
                  <c:v>91</c:v>
                </c:pt>
                <c:pt idx="10972">
                  <c:v>183</c:v>
                </c:pt>
                <c:pt idx="10973">
                  <c:v>71</c:v>
                </c:pt>
                <c:pt idx="10974">
                  <c:v>133</c:v>
                </c:pt>
                <c:pt idx="10975">
                  <c:v>359</c:v>
                </c:pt>
                <c:pt idx="10976">
                  <c:v>124</c:v>
                </c:pt>
                <c:pt idx="10977">
                  <c:v>-212</c:v>
                </c:pt>
                <c:pt idx="10978">
                  <c:v>-107</c:v>
                </c:pt>
                <c:pt idx="10979">
                  <c:v>-576</c:v>
                </c:pt>
                <c:pt idx="10980">
                  <c:v>-46</c:v>
                </c:pt>
                <c:pt idx="10981">
                  <c:v>478</c:v>
                </c:pt>
                <c:pt idx="10982">
                  <c:v>-250</c:v>
                </c:pt>
                <c:pt idx="10983">
                  <c:v>-1119</c:v>
                </c:pt>
                <c:pt idx="10984">
                  <c:v>-201</c:v>
                </c:pt>
                <c:pt idx="10985">
                  <c:v>-361</c:v>
                </c:pt>
                <c:pt idx="10986">
                  <c:v>531</c:v>
                </c:pt>
                <c:pt idx="10987">
                  <c:v>3885</c:v>
                </c:pt>
                <c:pt idx="10988">
                  <c:v>308</c:v>
                </c:pt>
                <c:pt idx="10989">
                  <c:v>3324</c:v>
                </c:pt>
                <c:pt idx="10990">
                  <c:v>56</c:v>
                </c:pt>
                <c:pt idx="10991">
                  <c:v>2390</c:v>
                </c:pt>
                <c:pt idx="10992">
                  <c:v>16</c:v>
                </c:pt>
                <c:pt idx="10993">
                  <c:v>-851</c:v>
                </c:pt>
                <c:pt idx="10994">
                  <c:v>-486</c:v>
                </c:pt>
                <c:pt idx="10995">
                  <c:v>-3849</c:v>
                </c:pt>
                <c:pt idx="10996">
                  <c:v>-335</c:v>
                </c:pt>
                <c:pt idx="10997">
                  <c:v>-770</c:v>
                </c:pt>
                <c:pt idx="10998">
                  <c:v>-337</c:v>
                </c:pt>
                <c:pt idx="10999">
                  <c:v>626</c:v>
                </c:pt>
                <c:pt idx="11000">
                  <c:v>-405</c:v>
                </c:pt>
                <c:pt idx="11001">
                  <c:v>-883</c:v>
                </c:pt>
                <c:pt idx="11002">
                  <c:v>-200</c:v>
                </c:pt>
                <c:pt idx="11003">
                  <c:v>134</c:v>
                </c:pt>
                <c:pt idx="11004">
                  <c:v>-208</c:v>
                </c:pt>
                <c:pt idx="11005">
                  <c:v>-816</c:v>
                </c:pt>
                <c:pt idx="11006">
                  <c:v>471</c:v>
                </c:pt>
                <c:pt idx="11007">
                  <c:v>3428</c:v>
                </c:pt>
                <c:pt idx="11008">
                  <c:v>591</c:v>
                </c:pt>
                <c:pt idx="11009">
                  <c:v>5210</c:v>
                </c:pt>
                <c:pt idx="11010">
                  <c:v>263</c:v>
                </c:pt>
                <c:pt idx="11011">
                  <c:v>2820</c:v>
                </c:pt>
                <c:pt idx="11012">
                  <c:v>19</c:v>
                </c:pt>
                <c:pt idx="11013">
                  <c:v>1973</c:v>
                </c:pt>
                <c:pt idx="11014">
                  <c:v>-428</c:v>
                </c:pt>
                <c:pt idx="11015">
                  <c:v>374</c:v>
                </c:pt>
                <c:pt idx="11016">
                  <c:v>-69</c:v>
                </c:pt>
                <c:pt idx="11017">
                  <c:v>1152</c:v>
                </c:pt>
                <c:pt idx="11018">
                  <c:v>178</c:v>
                </c:pt>
                <c:pt idx="11019">
                  <c:v>2400</c:v>
                </c:pt>
                <c:pt idx="11020">
                  <c:v>-331</c:v>
                </c:pt>
                <c:pt idx="11021">
                  <c:v>690</c:v>
                </c:pt>
                <c:pt idx="11022">
                  <c:v>-203</c:v>
                </c:pt>
                <c:pt idx="11023">
                  <c:v>1042</c:v>
                </c:pt>
                <c:pt idx="11024">
                  <c:v>-561</c:v>
                </c:pt>
                <c:pt idx="11025">
                  <c:v>867</c:v>
                </c:pt>
                <c:pt idx="11026">
                  <c:v>-149</c:v>
                </c:pt>
                <c:pt idx="11027">
                  <c:v>3720</c:v>
                </c:pt>
                <c:pt idx="11028">
                  <c:v>392</c:v>
                </c:pt>
                <c:pt idx="11029">
                  <c:v>7928</c:v>
                </c:pt>
                <c:pt idx="11030">
                  <c:v>1098</c:v>
                </c:pt>
                <c:pt idx="11031">
                  <c:v>14316</c:v>
                </c:pt>
                <c:pt idx="11032">
                  <c:v>308</c:v>
                </c:pt>
                <c:pt idx="11033">
                  <c:v>9556</c:v>
                </c:pt>
                <c:pt idx="11034">
                  <c:v>-1057</c:v>
                </c:pt>
                <c:pt idx="11035">
                  <c:v>-2664</c:v>
                </c:pt>
                <c:pt idx="11036">
                  <c:v>-1211</c:v>
                </c:pt>
                <c:pt idx="11037">
                  <c:v>-5732</c:v>
                </c:pt>
                <c:pt idx="11038">
                  <c:v>-1475</c:v>
                </c:pt>
                <c:pt idx="11039">
                  <c:v>-5820</c:v>
                </c:pt>
                <c:pt idx="11040">
                  <c:v>-1240</c:v>
                </c:pt>
                <c:pt idx="11041">
                  <c:v>-3196</c:v>
                </c:pt>
                <c:pt idx="11042">
                  <c:v>-580</c:v>
                </c:pt>
                <c:pt idx="11043">
                  <c:v>2737</c:v>
                </c:pt>
                <c:pt idx="11044">
                  <c:v>177</c:v>
                </c:pt>
                <c:pt idx="11045">
                  <c:v>10079</c:v>
                </c:pt>
                <c:pt idx="11046">
                  <c:v>-150</c:v>
                </c:pt>
                <c:pt idx="11047">
                  <c:v>9590</c:v>
                </c:pt>
                <c:pt idx="11048">
                  <c:v>-1495</c:v>
                </c:pt>
                <c:pt idx="11049">
                  <c:v>-2490</c:v>
                </c:pt>
                <c:pt idx="11050">
                  <c:v>-1786</c:v>
                </c:pt>
                <c:pt idx="11051">
                  <c:v>-6527</c:v>
                </c:pt>
                <c:pt idx="11052">
                  <c:v>-2149</c:v>
                </c:pt>
                <c:pt idx="11053">
                  <c:v>-6936</c:v>
                </c:pt>
                <c:pt idx="11054">
                  <c:v>-1703</c:v>
                </c:pt>
                <c:pt idx="11055">
                  <c:v>-5516</c:v>
                </c:pt>
                <c:pt idx="11056">
                  <c:v>-2030</c:v>
                </c:pt>
                <c:pt idx="11057">
                  <c:v>-4093</c:v>
                </c:pt>
                <c:pt idx="11058">
                  <c:v>-742</c:v>
                </c:pt>
                <c:pt idx="11059">
                  <c:v>6902</c:v>
                </c:pt>
                <c:pt idx="11060">
                  <c:v>-460</c:v>
                </c:pt>
                <c:pt idx="11061">
                  <c:v>8450</c:v>
                </c:pt>
                <c:pt idx="11062">
                  <c:v>-1302</c:v>
                </c:pt>
                <c:pt idx="11063">
                  <c:v>4044</c:v>
                </c:pt>
                <c:pt idx="11064">
                  <c:v>-1787</c:v>
                </c:pt>
                <c:pt idx="11065">
                  <c:v>796</c:v>
                </c:pt>
                <c:pt idx="11066">
                  <c:v>-1718</c:v>
                </c:pt>
                <c:pt idx="11067">
                  <c:v>68</c:v>
                </c:pt>
                <c:pt idx="11068">
                  <c:v>-1955</c:v>
                </c:pt>
                <c:pt idx="11069">
                  <c:v>-1453</c:v>
                </c:pt>
                <c:pt idx="11070">
                  <c:v>-1627</c:v>
                </c:pt>
                <c:pt idx="11071">
                  <c:v>-1123</c:v>
                </c:pt>
                <c:pt idx="11072">
                  <c:v>-1512</c:v>
                </c:pt>
                <c:pt idx="11073">
                  <c:v>-136</c:v>
                </c:pt>
                <c:pt idx="11074">
                  <c:v>-1932</c:v>
                </c:pt>
                <c:pt idx="11075">
                  <c:v>-2577</c:v>
                </c:pt>
                <c:pt idx="11076">
                  <c:v>-1729</c:v>
                </c:pt>
                <c:pt idx="11077">
                  <c:v>-1971</c:v>
                </c:pt>
                <c:pt idx="11078">
                  <c:v>-1856</c:v>
                </c:pt>
                <c:pt idx="11079">
                  <c:v>-2801</c:v>
                </c:pt>
                <c:pt idx="11080">
                  <c:v>-2188</c:v>
                </c:pt>
                <c:pt idx="11081">
                  <c:v>-4472</c:v>
                </c:pt>
                <c:pt idx="11082">
                  <c:v>-2122</c:v>
                </c:pt>
                <c:pt idx="11083">
                  <c:v>-2957</c:v>
                </c:pt>
                <c:pt idx="11084">
                  <c:v>-1724</c:v>
                </c:pt>
                <c:pt idx="11085">
                  <c:v>-1996</c:v>
                </c:pt>
                <c:pt idx="11086">
                  <c:v>-1922</c:v>
                </c:pt>
                <c:pt idx="11087">
                  <c:v>-3855</c:v>
                </c:pt>
                <c:pt idx="11088">
                  <c:v>-1946</c:v>
                </c:pt>
                <c:pt idx="11089">
                  <c:v>-3455</c:v>
                </c:pt>
                <c:pt idx="11090">
                  <c:v>-2013</c:v>
                </c:pt>
                <c:pt idx="11091">
                  <c:v>-3696</c:v>
                </c:pt>
                <c:pt idx="11092">
                  <c:v>-1821</c:v>
                </c:pt>
                <c:pt idx="11093">
                  <c:v>-2189</c:v>
                </c:pt>
                <c:pt idx="11094">
                  <c:v>-2200</c:v>
                </c:pt>
                <c:pt idx="11095">
                  <c:v>-5166</c:v>
                </c:pt>
                <c:pt idx="11096">
                  <c:v>-1948</c:v>
                </c:pt>
                <c:pt idx="11097">
                  <c:v>-5117</c:v>
                </c:pt>
                <c:pt idx="11098">
                  <c:v>-1810</c:v>
                </c:pt>
                <c:pt idx="11099">
                  <c:v>-4575</c:v>
                </c:pt>
                <c:pt idx="11100">
                  <c:v>-1505</c:v>
                </c:pt>
                <c:pt idx="11101">
                  <c:v>-3955</c:v>
                </c:pt>
                <c:pt idx="11102">
                  <c:v>-1336</c:v>
                </c:pt>
                <c:pt idx="11103">
                  <c:v>-4060</c:v>
                </c:pt>
                <c:pt idx="11104">
                  <c:v>-1131</c:v>
                </c:pt>
                <c:pt idx="11105">
                  <c:v>-3028</c:v>
                </c:pt>
                <c:pt idx="11106">
                  <c:v>-1036</c:v>
                </c:pt>
                <c:pt idx="11107">
                  <c:v>-1068</c:v>
                </c:pt>
                <c:pt idx="11108">
                  <c:v>-850</c:v>
                </c:pt>
                <c:pt idx="11109">
                  <c:v>-1959</c:v>
                </c:pt>
                <c:pt idx="11110">
                  <c:v>-1140</c:v>
                </c:pt>
                <c:pt idx="11111">
                  <c:v>-1538</c:v>
                </c:pt>
                <c:pt idx="11112">
                  <c:v>-763</c:v>
                </c:pt>
                <c:pt idx="11113">
                  <c:v>-921</c:v>
                </c:pt>
                <c:pt idx="11114">
                  <c:v>-460</c:v>
                </c:pt>
                <c:pt idx="11115">
                  <c:v>-925</c:v>
                </c:pt>
                <c:pt idx="11116">
                  <c:v>-503</c:v>
                </c:pt>
                <c:pt idx="11117">
                  <c:v>-489</c:v>
                </c:pt>
                <c:pt idx="11118">
                  <c:v>-456</c:v>
                </c:pt>
                <c:pt idx="11119">
                  <c:v>-870</c:v>
                </c:pt>
                <c:pt idx="11120">
                  <c:v>-523</c:v>
                </c:pt>
                <c:pt idx="11121">
                  <c:v>-845</c:v>
                </c:pt>
                <c:pt idx="11122">
                  <c:v>-34</c:v>
                </c:pt>
                <c:pt idx="11123">
                  <c:v>-1007</c:v>
                </c:pt>
                <c:pt idx="11124">
                  <c:v>-182</c:v>
                </c:pt>
                <c:pt idx="11125">
                  <c:v>-651</c:v>
                </c:pt>
                <c:pt idx="11126">
                  <c:v>-351</c:v>
                </c:pt>
                <c:pt idx="11127">
                  <c:v>-352</c:v>
                </c:pt>
                <c:pt idx="11128">
                  <c:v>-48</c:v>
                </c:pt>
                <c:pt idx="11129">
                  <c:v>9</c:v>
                </c:pt>
                <c:pt idx="11130">
                  <c:v>-73</c:v>
                </c:pt>
                <c:pt idx="11131">
                  <c:v>-1705</c:v>
                </c:pt>
                <c:pt idx="11132">
                  <c:v>60</c:v>
                </c:pt>
                <c:pt idx="11133">
                  <c:v>-285</c:v>
                </c:pt>
                <c:pt idx="11134">
                  <c:v>-345</c:v>
                </c:pt>
                <c:pt idx="11135">
                  <c:v>-739</c:v>
                </c:pt>
                <c:pt idx="11136">
                  <c:v>-107</c:v>
                </c:pt>
                <c:pt idx="11137">
                  <c:v>-722</c:v>
                </c:pt>
                <c:pt idx="11138">
                  <c:v>249</c:v>
                </c:pt>
                <c:pt idx="11139">
                  <c:v>-351</c:v>
                </c:pt>
                <c:pt idx="11140">
                  <c:v>261</c:v>
                </c:pt>
                <c:pt idx="11141">
                  <c:v>209</c:v>
                </c:pt>
                <c:pt idx="11142">
                  <c:v>347</c:v>
                </c:pt>
                <c:pt idx="11143">
                  <c:v>420</c:v>
                </c:pt>
                <c:pt idx="11144">
                  <c:v>171</c:v>
                </c:pt>
                <c:pt idx="11145">
                  <c:v>-386</c:v>
                </c:pt>
                <c:pt idx="11146">
                  <c:v>80</c:v>
                </c:pt>
                <c:pt idx="11147">
                  <c:v>-1104</c:v>
                </c:pt>
                <c:pt idx="11148">
                  <c:v>-23</c:v>
                </c:pt>
                <c:pt idx="11149">
                  <c:v>-238</c:v>
                </c:pt>
                <c:pt idx="11150">
                  <c:v>6</c:v>
                </c:pt>
                <c:pt idx="11151">
                  <c:v>-1107</c:v>
                </c:pt>
                <c:pt idx="11152">
                  <c:v>241</c:v>
                </c:pt>
                <c:pt idx="11153">
                  <c:v>414</c:v>
                </c:pt>
                <c:pt idx="11154">
                  <c:v>90</c:v>
                </c:pt>
                <c:pt idx="11155">
                  <c:v>-94</c:v>
                </c:pt>
                <c:pt idx="11156">
                  <c:v>50</c:v>
                </c:pt>
                <c:pt idx="11157">
                  <c:v>75</c:v>
                </c:pt>
                <c:pt idx="11158">
                  <c:v>273</c:v>
                </c:pt>
                <c:pt idx="11159">
                  <c:v>-209</c:v>
                </c:pt>
                <c:pt idx="11160">
                  <c:v>358</c:v>
                </c:pt>
                <c:pt idx="11161">
                  <c:v>-286</c:v>
                </c:pt>
                <c:pt idx="11162">
                  <c:v>275</c:v>
                </c:pt>
                <c:pt idx="11163">
                  <c:v>-1721</c:v>
                </c:pt>
                <c:pt idx="11164">
                  <c:v>295</c:v>
                </c:pt>
                <c:pt idx="11165">
                  <c:v>-2005</c:v>
                </c:pt>
                <c:pt idx="11166">
                  <c:v>344</c:v>
                </c:pt>
                <c:pt idx="11167">
                  <c:v>-231</c:v>
                </c:pt>
                <c:pt idx="11168">
                  <c:v>218</c:v>
                </c:pt>
                <c:pt idx="11169">
                  <c:v>-23</c:v>
                </c:pt>
                <c:pt idx="11170">
                  <c:v>343</c:v>
                </c:pt>
                <c:pt idx="11171">
                  <c:v>397</c:v>
                </c:pt>
                <c:pt idx="11172">
                  <c:v>494</c:v>
                </c:pt>
                <c:pt idx="11173">
                  <c:v>944</c:v>
                </c:pt>
                <c:pt idx="11174">
                  <c:v>508</c:v>
                </c:pt>
                <c:pt idx="11175">
                  <c:v>177</c:v>
                </c:pt>
                <c:pt idx="11176">
                  <c:v>730</c:v>
                </c:pt>
                <c:pt idx="11177">
                  <c:v>233</c:v>
                </c:pt>
                <c:pt idx="11178">
                  <c:v>679</c:v>
                </c:pt>
                <c:pt idx="11179">
                  <c:v>-14</c:v>
                </c:pt>
                <c:pt idx="11180">
                  <c:v>383</c:v>
                </c:pt>
                <c:pt idx="11181">
                  <c:v>-387</c:v>
                </c:pt>
                <c:pt idx="11182">
                  <c:v>422</c:v>
                </c:pt>
                <c:pt idx="11183">
                  <c:v>-403</c:v>
                </c:pt>
                <c:pt idx="11184">
                  <c:v>756</c:v>
                </c:pt>
                <c:pt idx="11185">
                  <c:v>492</c:v>
                </c:pt>
                <c:pt idx="11186">
                  <c:v>498</c:v>
                </c:pt>
                <c:pt idx="11187">
                  <c:v>235</c:v>
                </c:pt>
                <c:pt idx="11188">
                  <c:v>602</c:v>
                </c:pt>
                <c:pt idx="11189">
                  <c:v>1905</c:v>
                </c:pt>
                <c:pt idx="11190">
                  <c:v>756</c:v>
                </c:pt>
                <c:pt idx="11191">
                  <c:v>3075</c:v>
                </c:pt>
                <c:pt idx="11192">
                  <c:v>594</c:v>
                </c:pt>
                <c:pt idx="11193">
                  <c:v>-13</c:v>
                </c:pt>
                <c:pt idx="11194">
                  <c:v>685</c:v>
                </c:pt>
                <c:pt idx="11195">
                  <c:v>1632</c:v>
                </c:pt>
                <c:pt idx="11196">
                  <c:v>257</c:v>
                </c:pt>
                <c:pt idx="11197">
                  <c:v>-361</c:v>
                </c:pt>
                <c:pt idx="11198">
                  <c:v>-43</c:v>
                </c:pt>
                <c:pt idx="11199">
                  <c:v>-1432</c:v>
                </c:pt>
                <c:pt idx="11200">
                  <c:v>321</c:v>
                </c:pt>
                <c:pt idx="11201">
                  <c:v>-702</c:v>
                </c:pt>
                <c:pt idx="11202">
                  <c:v>-54</c:v>
                </c:pt>
                <c:pt idx="11203">
                  <c:v>-1131</c:v>
                </c:pt>
                <c:pt idx="11204">
                  <c:v>-78</c:v>
                </c:pt>
                <c:pt idx="11205">
                  <c:v>-1284</c:v>
                </c:pt>
                <c:pt idx="11206">
                  <c:v>124</c:v>
                </c:pt>
                <c:pt idx="11207">
                  <c:v>-671</c:v>
                </c:pt>
                <c:pt idx="11208">
                  <c:v>449</c:v>
                </c:pt>
                <c:pt idx="11209">
                  <c:v>-589</c:v>
                </c:pt>
                <c:pt idx="11210">
                  <c:v>-91</c:v>
                </c:pt>
                <c:pt idx="11211">
                  <c:v>-197</c:v>
                </c:pt>
                <c:pt idx="11212">
                  <c:v>222</c:v>
                </c:pt>
                <c:pt idx="11213">
                  <c:v>-778</c:v>
                </c:pt>
                <c:pt idx="11214">
                  <c:v>242</c:v>
                </c:pt>
                <c:pt idx="11215">
                  <c:v>-595</c:v>
                </c:pt>
                <c:pt idx="11216">
                  <c:v>-163</c:v>
                </c:pt>
                <c:pt idx="11217">
                  <c:v>-697</c:v>
                </c:pt>
                <c:pt idx="11218">
                  <c:v>165</c:v>
                </c:pt>
                <c:pt idx="11219">
                  <c:v>-139</c:v>
                </c:pt>
                <c:pt idx="11220">
                  <c:v>79</c:v>
                </c:pt>
                <c:pt idx="11221">
                  <c:v>-989</c:v>
                </c:pt>
                <c:pt idx="11222">
                  <c:v>551</c:v>
                </c:pt>
                <c:pt idx="11223">
                  <c:v>-747</c:v>
                </c:pt>
                <c:pt idx="11224">
                  <c:v>-90</c:v>
                </c:pt>
                <c:pt idx="11225">
                  <c:v>-1489</c:v>
                </c:pt>
                <c:pt idx="11226">
                  <c:v>6</c:v>
                </c:pt>
                <c:pt idx="11227">
                  <c:v>-898</c:v>
                </c:pt>
                <c:pt idx="11228">
                  <c:v>102</c:v>
                </c:pt>
                <c:pt idx="11229">
                  <c:v>-1136</c:v>
                </c:pt>
                <c:pt idx="11230">
                  <c:v>295</c:v>
                </c:pt>
                <c:pt idx="11231">
                  <c:v>225</c:v>
                </c:pt>
                <c:pt idx="11232">
                  <c:v>265</c:v>
                </c:pt>
                <c:pt idx="11233">
                  <c:v>698</c:v>
                </c:pt>
                <c:pt idx="11234">
                  <c:v>168</c:v>
                </c:pt>
                <c:pt idx="11235">
                  <c:v>-172</c:v>
                </c:pt>
                <c:pt idx="11236">
                  <c:v>279</c:v>
                </c:pt>
                <c:pt idx="11237">
                  <c:v>-717</c:v>
                </c:pt>
                <c:pt idx="11238">
                  <c:v>19</c:v>
                </c:pt>
                <c:pt idx="11239">
                  <c:v>-1271</c:v>
                </c:pt>
                <c:pt idx="11240">
                  <c:v>-57</c:v>
                </c:pt>
                <c:pt idx="11241">
                  <c:v>-495</c:v>
                </c:pt>
                <c:pt idx="11242">
                  <c:v>187</c:v>
                </c:pt>
                <c:pt idx="11243">
                  <c:v>-1423</c:v>
                </c:pt>
                <c:pt idx="11244">
                  <c:v>224</c:v>
                </c:pt>
                <c:pt idx="11245">
                  <c:v>-689</c:v>
                </c:pt>
                <c:pt idx="11246">
                  <c:v>-103</c:v>
                </c:pt>
                <c:pt idx="11247">
                  <c:v>-36</c:v>
                </c:pt>
                <c:pt idx="11248">
                  <c:v>356</c:v>
                </c:pt>
                <c:pt idx="11249">
                  <c:v>-372</c:v>
                </c:pt>
                <c:pt idx="11250">
                  <c:v>115</c:v>
                </c:pt>
                <c:pt idx="11251">
                  <c:v>773</c:v>
                </c:pt>
                <c:pt idx="11252">
                  <c:v>93</c:v>
                </c:pt>
                <c:pt idx="11253">
                  <c:v>-248</c:v>
                </c:pt>
                <c:pt idx="11254">
                  <c:v>144</c:v>
                </c:pt>
                <c:pt idx="11255">
                  <c:v>-772</c:v>
                </c:pt>
                <c:pt idx="11256">
                  <c:v>12</c:v>
                </c:pt>
                <c:pt idx="11257">
                  <c:v>-963</c:v>
                </c:pt>
                <c:pt idx="11258">
                  <c:v>543</c:v>
                </c:pt>
                <c:pt idx="11259">
                  <c:v>4070</c:v>
                </c:pt>
                <c:pt idx="11260">
                  <c:v>1069</c:v>
                </c:pt>
                <c:pt idx="11261">
                  <c:v>5704</c:v>
                </c:pt>
                <c:pt idx="11262">
                  <c:v>814</c:v>
                </c:pt>
                <c:pt idx="11263">
                  <c:v>1902</c:v>
                </c:pt>
                <c:pt idx="11264">
                  <c:v>270</c:v>
                </c:pt>
                <c:pt idx="11265">
                  <c:v>751</c:v>
                </c:pt>
                <c:pt idx="11266">
                  <c:v>481</c:v>
                </c:pt>
                <c:pt idx="11267">
                  <c:v>1244</c:v>
                </c:pt>
                <c:pt idx="11268">
                  <c:v>548</c:v>
                </c:pt>
                <c:pt idx="11269">
                  <c:v>2179</c:v>
                </c:pt>
                <c:pt idx="11270">
                  <c:v>478</c:v>
                </c:pt>
                <c:pt idx="11271">
                  <c:v>1786</c:v>
                </c:pt>
                <c:pt idx="11272">
                  <c:v>331</c:v>
                </c:pt>
                <c:pt idx="11273">
                  <c:v>1573</c:v>
                </c:pt>
                <c:pt idx="11274">
                  <c:v>343</c:v>
                </c:pt>
                <c:pt idx="11275">
                  <c:v>1207</c:v>
                </c:pt>
                <c:pt idx="11276">
                  <c:v>246</c:v>
                </c:pt>
                <c:pt idx="11277">
                  <c:v>886</c:v>
                </c:pt>
                <c:pt idx="11278">
                  <c:v>291</c:v>
                </c:pt>
                <c:pt idx="11279">
                  <c:v>-771</c:v>
                </c:pt>
                <c:pt idx="11280">
                  <c:v>237</c:v>
                </c:pt>
                <c:pt idx="11281">
                  <c:v>52</c:v>
                </c:pt>
                <c:pt idx="11282">
                  <c:v>39</c:v>
                </c:pt>
                <c:pt idx="11283">
                  <c:v>137</c:v>
                </c:pt>
                <c:pt idx="11284">
                  <c:v>430</c:v>
                </c:pt>
                <c:pt idx="11285">
                  <c:v>3134</c:v>
                </c:pt>
                <c:pt idx="11286">
                  <c:v>237</c:v>
                </c:pt>
                <c:pt idx="11287">
                  <c:v>1575</c:v>
                </c:pt>
                <c:pt idx="11288">
                  <c:v>543</c:v>
                </c:pt>
                <c:pt idx="11289">
                  <c:v>2182</c:v>
                </c:pt>
                <c:pt idx="11290">
                  <c:v>365</c:v>
                </c:pt>
                <c:pt idx="11291">
                  <c:v>-130</c:v>
                </c:pt>
                <c:pt idx="11292">
                  <c:v>615</c:v>
                </c:pt>
                <c:pt idx="11293">
                  <c:v>-204</c:v>
                </c:pt>
                <c:pt idx="11294">
                  <c:v>222</c:v>
                </c:pt>
                <c:pt idx="11295">
                  <c:v>380</c:v>
                </c:pt>
                <c:pt idx="11296">
                  <c:v>476</c:v>
                </c:pt>
                <c:pt idx="11297">
                  <c:v>259</c:v>
                </c:pt>
                <c:pt idx="11298">
                  <c:v>68</c:v>
                </c:pt>
                <c:pt idx="11299">
                  <c:v>471</c:v>
                </c:pt>
                <c:pt idx="11300">
                  <c:v>155</c:v>
                </c:pt>
                <c:pt idx="11301">
                  <c:v>195</c:v>
                </c:pt>
                <c:pt idx="11302">
                  <c:v>-39</c:v>
                </c:pt>
                <c:pt idx="11303">
                  <c:v>565</c:v>
                </c:pt>
                <c:pt idx="11304">
                  <c:v>275</c:v>
                </c:pt>
                <c:pt idx="11305">
                  <c:v>699</c:v>
                </c:pt>
                <c:pt idx="11306">
                  <c:v>33</c:v>
                </c:pt>
                <c:pt idx="11307">
                  <c:v>623</c:v>
                </c:pt>
                <c:pt idx="11308">
                  <c:v>191</c:v>
                </c:pt>
                <c:pt idx="11309">
                  <c:v>1006</c:v>
                </c:pt>
                <c:pt idx="11310">
                  <c:v>48</c:v>
                </c:pt>
                <c:pt idx="11311">
                  <c:v>401</c:v>
                </c:pt>
                <c:pt idx="11312">
                  <c:v>154</c:v>
                </c:pt>
                <c:pt idx="11313">
                  <c:v>1041</c:v>
                </c:pt>
                <c:pt idx="11314">
                  <c:v>59</c:v>
                </c:pt>
                <c:pt idx="11315">
                  <c:v>446</c:v>
                </c:pt>
                <c:pt idx="11316">
                  <c:v>264</c:v>
                </c:pt>
                <c:pt idx="11317">
                  <c:v>1</c:v>
                </c:pt>
                <c:pt idx="11318">
                  <c:v>135</c:v>
                </c:pt>
                <c:pt idx="11319">
                  <c:v>472</c:v>
                </c:pt>
                <c:pt idx="11320">
                  <c:v>31</c:v>
                </c:pt>
                <c:pt idx="11321">
                  <c:v>52</c:v>
                </c:pt>
                <c:pt idx="11322">
                  <c:v>221</c:v>
                </c:pt>
                <c:pt idx="11323">
                  <c:v>349</c:v>
                </c:pt>
                <c:pt idx="11324">
                  <c:v>457</c:v>
                </c:pt>
                <c:pt idx="11325">
                  <c:v>203</c:v>
                </c:pt>
                <c:pt idx="11326">
                  <c:v>155</c:v>
                </c:pt>
                <c:pt idx="11327">
                  <c:v>71</c:v>
                </c:pt>
                <c:pt idx="11328">
                  <c:v>81</c:v>
                </c:pt>
                <c:pt idx="11329">
                  <c:v>680</c:v>
                </c:pt>
                <c:pt idx="11330">
                  <c:v>-54</c:v>
                </c:pt>
                <c:pt idx="11331">
                  <c:v>-349</c:v>
                </c:pt>
                <c:pt idx="11332">
                  <c:v>-221</c:v>
                </c:pt>
                <c:pt idx="11333">
                  <c:v>-830</c:v>
                </c:pt>
                <c:pt idx="11334">
                  <c:v>163</c:v>
                </c:pt>
                <c:pt idx="11335">
                  <c:v>-400</c:v>
                </c:pt>
                <c:pt idx="11336">
                  <c:v>25</c:v>
                </c:pt>
                <c:pt idx="11337">
                  <c:v>-1137</c:v>
                </c:pt>
                <c:pt idx="11338">
                  <c:v>7</c:v>
                </c:pt>
                <c:pt idx="11339">
                  <c:v>-993</c:v>
                </c:pt>
                <c:pt idx="11340">
                  <c:v>-137</c:v>
                </c:pt>
                <c:pt idx="11341">
                  <c:v>-994</c:v>
                </c:pt>
                <c:pt idx="11342">
                  <c:v>138</c:v>
                </c:pt>
                <c:pt idx="11343">
                  <c:v>-860</c:v>
                </c:pt>
                <c:pt idx="11344">
                  <c:v>-245</c:v>
                </c:pt>
                <c:pt idx="11345">
                  <c:v>-799</c:v>
                </c:pt>
                <c:pt idx="11346">
                  <c:v>328</c:v>
                </c:pt>
                <c:pt idx="11347">
                  <c:v>2521</c:v>
                </c:pt>
                <c:pt idx="11348">
                  <c:v>463</c:v>
                </c:pt>
                <c:pt idx="11349">
                  <c:v>3796</c:v>
                </c:pt>
                <c:pt idx="11350">
                  <c:v>453</c:v>
                </c:pt>
                <c:pt idx="11351">
                  <c:v>3316</c:v>
                </c:pt>
                <c:pt idx="11352">
                  <c:v>-142</c:v>
                </c:pt>
                <c:pt idx="11353">
                  <c:v>1923</c:v>
                </c:pt>
                <c:pt idx="11354">
                  <c:v>-618</c:v>
                </c:pt>
                <c:pt idx="11355">
                  <c:v>-2560</c:v>
                </c:pt>
                <c:pt idx="11356">
                  <c:v>-270</c:v>
                </c:pt>
                <c:pt idx="11357">
                  <c:v>-3038</c:v>
                </c:pt>
                <c:pt idx="11358">
                  <c:v>-110</c:v>
                </c:pt>
                <c:pt idx="11359">
                  <c:v>-1355</c:v>
                </c:pt>
                <c:pt idx="11360">
                  <c:v>118</c:v>
                </c:pt>
                <c:pt idx="11361">
                  <c:v>-2741</c:v>
                </c:pt>
                <c:pt idx="11362">
                  <c:v>-43</c:v>
                </c:pt>
                <c:pt idx="11363">
                  <c:v>276</c:v>
                </c:pt>
                <c:pt idx="11364">
                  <c:v>129</c:v>
                </c:pt>
                <c:pt idx="11365">
                  <c:v>2064</c:v>
                </c:pt>
                <c:pt idx="11366">
                  <c:v>256</c:v>
                </c:pt>
                <c:pt idx="11367">
                  <c:v>3644</c:v>
                </c:pt>
                <c:pt idx="11368">
                  <c:v>562</c:v>
                </c:pt>
                <c:pt idx="11369">
                  <c:v>5851</c:v>
                </c:pt>
                <c:pt idx="11370">
                  <c:v>83</c:v>
                </c:pt>
                <c:pt idx="11371">
                  <c:v>3269</c:v>
                </c:pt>
                <c:pt idx="11372">
                  <c:v>4</c:v>
                </c:pt>
                <c:pt idx="11373">
                  <c:v>3277</c:v>
                </c:pt>
                <c:pt idx="11374">
                  <c:v>-202</c:v>
                </c:pt>
                <c:pt idx="11375">
                  <c:v>3018</c:v>
                </c:pt>
                <c:pt idx="11376">
                  <c:v>262</c:v>
                </c:pt>
                <c:pt idx="11377">
                  <c:v>2462</c:v>
                </c:pt>
                <c:pt idx="11378">
                  <c:v>7</c:v>
                </c:pt>
                <c:pt idx="11379">
                  <c:v>3034</c:v>
                </c:pt>
                <c:pt idx="11380">
                  <c:v>246</c:v>
                </c:pt>
                <c:pt idx="11381">
                  <c:v>2695</c:v>
                </c:pt>
                <c:pt idx="11382">
                  <c:v>-25</c:v>
                </c:pt>
                <c:pt idx="11383">
                  <c:v>3624</c:v>
                </c:pt>
                <c:pt idx="11384">
                  <c:v>191</c:v>
                </c:pt>
                <c:pt idx="11385">
                  <c:v>2457</c:v>
                </c:pt>
                <c:pt idx="11386">
                  <c:v>74</c:v>
                </c:pt>
                <c:pt idx="11387">
                  <c:v>1824</c:v>
                </c:pt>
                <c:pt idx="11388">
                  <c:v>44</c:v>
                </c:pt>
                <c:pt idx="11389">
                  <c:v>5938</c:v>
                </c:pt>
                <c:pt idx="11390">
                  <c:v>822</c:v>
                </c:pt>
                <c:pt idx="11391">
                  <c:v>13337</c:v>
                </c:pt>
                <c:pt idx="11392">
                  <c:v>1052</c:v>
                </c:pt>
                <c:pt idx="11393">
                  <c:v>14841</c:v>
                </c:pt>
                <c:pt idx="11394">
                  <c:v>-425</c:v>
                </c:pt>
                <c:pt idx="11395">
                  <c:v>2763</c:v>
                </c:pt>
                <c:pt idx="11396">
                  <c:v>-1240</c:v>
                </c:pt>
                <c:pt idx="11397">
                  <c:v>-3486</c:v>
                </c:pt>
                <c:pt idx="11398">
                  <c:v>-1304</c:v>
                </c:pt>
                <c:pt idx="11399">
                  <c:v>-3369</c:v>
                </c:pt>
                <c:pt idx="11400">
                  <c:v>-1231</c:v>
                </c:pt>
                <c:pt idx="11401">
                  <c:v>-3194</c:v>
                </c:pt>
                <c:pt idx="11402">
                  <c:v>-494</c:v>
                </c:pt>
                <c:pt idx="11403">
                  <c:v>1993</c:v>
                </c:pt>
                <c:pt idx="11404">
                  <c:v>-211</c:v>
                </c:pt>
                <c:pt idx="11405">
                  <c:v>6329</c:v>
                </c:pt>
                <c:pt idx="11406">
                  <c:v>568</c:v>
                </c:pt>
                <c:pt idx="11407">
                  <c:v>11526</c:v>
                </c:pt>
                <c:pt idx="11408">
                  <c:v>-799</c:v>
                </c:pt>
                <c:pt idx="11409">
                  <c:v>2078</c:v>
                </c:pt>
                <c:pt idx="11410">
                  <c:v>-1488</c:v>
                </c:pt>
                <c:pt idx="11411">
                  <c:v>-5142</c:v>
                </c:pt>
                <c:pt idx="11412">
                  <c:v>-1904</c:v>
                </c:pt>
                <c:pt idx="11413">
                  <c:v>-7496</c:v>
                </c:pt>
                <c:pt idx="11414">
                  <c:v>-1762</c:v>
                </c:pt>
                <c:pt idx="11415">
                  <c:v>-7795</c:v>
                </c:pt>
                <c:pt idx="11416">
                  <c:v>-1760</c:v>
                </c:pt>
                <c:pt idx="11417">
                  <c:v>-6590</c:v>
                </c:pt>
                <c:pt idx="11418">
                  <c:v>-974</c:v>
                </c:pt>
                <c:pt idx="11419">
                  <c:v>-82</c:v>
                </c:pt>
                <c:pt idx="11420">
                  <c:v>-383</c:v>
                </c:pt>
                <c:pt idx="11421">
                  <c:v>8459</c:v>
                </c:pt>
                <c:pt idx="11422">
                  <c:v>-636</c:v>
                </c:pt>
                <c:pt idx="11423">
                  <c:v>5861</c:v>
                </c:pt>
                <c:pt idx="11424">
                  <c:v>-1144</c:v>
                </c:pt>
                <c:pt idx="11425">
                  <c:v>951</c:v>
                </c:pt>
                <c:pt idx="11426">
                  <c:v>-1220</c:v>
                </c:pt>
                <c:pt idx="11427">
                  <c:v>39</c:v>
                </c:pt>
                <c:pt idx="11428">
                  <c:v>-1423</c:v>
                </c:pt>
                <c:pt idx="11429">
                  <c:v>-196</c:v>
                </c:pt>
                <c:pt idx="11430">
                  <c:v>-1598</c:v>
                </c:pt>
                <c:pt idx="11431">
                  <c:v>-1252</c:v>
                </c:pt>
                <c:pt idx="11432">
                  <c:v>-1311</c:v>
                </c:pt>
                <c:pt idx="11433">
                  <c:v>-72</c:v>
                </c:pt>
                <c:pt idx="11434">
                  <c:v>-1831</c:v>
                </c:pt>
                <c:pt idx="11435">
                  <c:v>-1643</c:v>
                </c:pt>
                <c:pt idx="11436">
                  <c:v>-2017</c:v>
                </c:pt>
                <c:pt idx="11437">
                  <c:v>-3563</c:v>
                </c:pt>
                <c:pt idx="11438">
                  <c:v>-1981</c:v>
                </c:pt>
                <c:pt idx="11439">
                  <c:v>-4464</c:v>
                </c:pt>
                <c:pt idx="11440">
                  <c:v>-2005</c:v>
                </c:pt>
                <c:pt idx="11441">
                  <c:v>-4537</c:v>
                </c:pt>
                <c:pt idx="11442">
                  <c:v>-1811</c:v>
                </c:pt>
                <c:pt idx="11443">
                  <c:v>-4661</c:v>
                </c:pt>
                <c:pt idx="11444">
                  <c:v>-1804</c:v>
                </c:pt>
                <c:pt idx="11445">
                  <c:v>-4738</c:v>
                </c:pt>
                <c:pt idx="11446">
                  <c:v>-2013</c:v>
                </c:pt>
                <c:pt idx="11447">
                  <c:v>-4587</c:v>
                </c:pt>
                <c:pt idx="11448">
                  <c:v>-1619</c:v>
                </c:pt>
                <c:pt idx="11449">
                  <c:v>-4177</c:v>
                </c:pt>
                <c:pt idx="11450">
                  <c:v>-1497</c:v>
                </c:pt>
                <c:pt idx="11451">
                  <c:v>-3680</c:v>
                </c:pt>
                <c:pt idx="11452">
                  <c:v>-1352</c:v>
                </c:pt>
                <c:pt idx="11453">
                  <c:v>-3476</c:v>
                </c:pt>
                <c:pt idx="11454">
                  <c:v>-1984</c:v>
                </c:pt>
                <c:pt idx="11455">
                  <c:v>-6027</c:v>
                </c:pt>
                <c:pt idx="11456">
                  <c:v>-1874</c:v>
                </c:pt>
                <c:pt idx="11457">
                  <c:v>-5871</c:v>
                </c:pt>
                <c:pt idx="11458">
                  <c:v>-1399</c:v>
                </c:pt>
                <c:pt idx="11459">
                  <c:v>-4744</c:v>
                </c:pt>
                <c:pt idx="11460">
                  <c:v>-1641</c:v>
                </c:pt>
                <c:pt idx="11461">
                  <c:v>-4737</c:v>
                </c:pt>
                <c:pt idx="11462">
                  <c:v>-956</c:v>
                </c:pt>
                <c:pt idx="11463">
                  <c:v>-3263</c:v>
                </c:pt>
                <c:pt idx="11464">
                  <c:v>-774</c:v>
                </c:pt>
                <c:pt idx="11465">
                  <c:v>-2492</c:v>
                </c:pt>
                <c:pt idx="11466">
                  <c:v>-1035</c:v>
                </c:pt>
                <c:pt idx="11467">
                  <c:v>-3196</c:v>
                </c:pt>
                <c:pt idx="11468">
                  <c:v>-1013</c:v>
                </c:pt>
                <c:pt idx="11469">
                  <c:v>-2763</c:v>
                </c:pt>
                <c:pt idx="11470">
                  <c:v>-763</c:v>
                </c:pt>
                <c:pt idx="11471">
                  <c:v>-2196</c:v>
                </c:pt>
                <c:pt idx="11472">
                  <c:v>-753</c:v>
                </c:pt>
                <c:pt idx="11473">
                  <c:v>-2320</c:v>
                </c:pt>
                <c:pt idx="11474">
                  <c:v>-441</c:v>
                </c:pt>
                <c:pt idx="11475">
                  <c:v>-1449</c:v>
                </c:pt>
                <c:pt idx="11476">
                  <c:v>-744</c:v>
                </c:pt>
                <c:pt idx="11477">
                  <c:v>-104</c:v>
                </c:pt>
                <c:pt idx="11478">
                  <c:v>14</c:v>
                </c:pt>
                <c:pt idx="11479">
                  <c:v>1416</c:v>
                </c:pt>
                <c:pt idx="11480">
                  <c:v>192</c:v>
                </c:pt>
                <c:pt idx="11481">
                  <c:v>3283</c:v>
                </c:pt>
                <c:pt idx="11482">
                  <c:v>103</c:v>
                </c:pt>
                <c:pt idx="11483">
                  <c:v>1221</c:v>
                </c:pt>
                <c:pt idx="11484">
                  <c:v>-338</c:v>
                </c:pt>
                <c:pt idx="11485">
                  <c:v>-1</c:v>
                </c:pt>
                <c:pt idx="11486">
                  <c:v>-91</c:v>
                </c:pt>
                <c:pt idx="11487">
                  <c:v>-198</c:v>
                </c:pt>
                <c:pt idx="11488">
                  <c:v>131</c:v>
                </c:pt>
                <c:pt idx="11489">
                  <c:v>594</c:v>
                </c:pt>
                <c:pt idx="11490">
                  <c:v>240</c:v>
                </c:pt>
                <c:pt idx="11491">
                  <c:v>204</c:v>
                </c:pt>
                <c:pt idx="11492">
                  <c:v>176</c:v>
                </c:pt>
                <c:pt idx="11493">
                  <c:v>-77</c:v>
                </c:pt>
                <c:pt idx="11494">
                  <c:v>503</c:v>
                </c:pt>
                <c:pt idx="11495">
                  <c:v>806</c:v>
                </c:pt>
                <c:pt idx="11496">
                  <c:v>175</c:v>
                </c:pt>
                <c:pt idx="11497">
                  <c:v>792</c:v>
                </c:pt>
                <c:pt idx="11498">
                  <c:v>91</c:v>
                </c:pt>
                <c:pt idx="11499">
                  <c:v>251</c:v>
                </c:pt>
                <c:pt idx="11500">
                  <c:v>110</c:v>
                </c:pt>
                <c:pt idx="11501">
                  <c:v>779</c:v>
                </c:pt>
                <c:pt idx="11502">
                  <c:v>463</c:v>
                </c:pt>
                <c:pt idx="11503">
                  <c:v>1130</c:v>
                </c:pt>
                <c:pt idx="11504">
                  <c:v>109</c:v>
                </c:pt>
                <c:pt idx="11505">
                  <c:v>808</c:v>
                </c:pt>
                <c:pt idx="11506">
                  <c:v>518</c:v>
                </c:pt>
                <c:pt idx="11507">
                  <c:v>1582</c:v>
                </c:pt>
                <c:pt idx="11508">
                  <c:v>723</c:v>
                </c:pt>
                <c:pt idx="11509">
                  <c:v>2280</c:v>
                </c:pt>
                <c:pt idx="11510">
                  <c:v>867</c:v>
                </c:pt>
                <c:pt idx="11511">
                  <c:v>1343</c:v>
                </c:pt>
                <c:pt idx="11512">
                  <c:v>1110</c:v>
                </c:pt>
                <c:pt idx="11513">
                  <c:v>1718</c:v>
                </c:pt>
                <c:pt idx="11514">
                  <c:v>749</c:v>
                </c:pt>
                <c:pt idx="11515">
                  <c:v>1423</c:v>
                </c:pt>
                <c:pt idx="11516">
                  <c:v>287</c:v>
                </c:pt>
                <c:pt idx="11517">
                  <c:v>1587</c:v>
                </c:pt>
                <c:pt idx="11518">
                  <c:v>863</c:v>
                </c:pt>
                <c:pt idx="11519">
                  <c:v>1811</c:v>
                </c:pt>
                <c:pt idx="11520">
                  <c:v>477</c:v>
                </c:pt>
                <c:pt idx="11521">
                  <c:v>-866</c:v>
                </c:pt>
                <c:pt idx="11522">
                  <c:v>743</c:v>
                </c:pt>
                <c:pt idx="11523">
                  <c:v>1214</c:v>
                </c:pt>
                <c:pt idx="11524">
                  <c:v>566</c:v>
                </c:pt>
                <c:pt idx="11525">
                  <c:v>167</c:v>
                </c:pt>
                <c:pt idx="11526">
                  <c:v>436</c:v>
                </c:pt>
                <c:pt idx="11527">
                  <c:v>92</c:v>
                </c:pt>
                <c:pt idx="11528">
                  <c:v>752</c:v>
                </c:pt>
                <c:pt idx="11529">
                  <c:v>1114</c:v>
                </c:pt>
                <c:pt idx="11530">
                  <c:v>376</c:v>
                </c:pt>
                <c:pt idx="11531">
                  <c:v>-66</c:v>
                </c:pt>
                <c:pt idx="11532">
                  <c:v>390</c:v>
                </c:pt>
                <c:pt idx="11533">
                  <c:v>-727</c:v>
                </c:pt>
                <c:pt idx="11534">
                  <c:v>749</c:v>
                </c:pt>
                <c:pt idx="11535">
                  <c:v>-441</c:v>
                </c:pt>
                <c:pt idx="11536">
                  <c:v>806</c:v>
                </c:pt>
                <c:pt idx="11537">
                  <c:v>-281</c:v>
                </c:pt>
                <c:pt idx="11538">
                  <c:v>353</c:v>
                </c:pt>
                <c:pt idx="11539">
                  <c:v>253</c:v>
                </c:pt>
                <c:pt idx="11540">
                  <c:v>725</c:v>
                </c:pt>
                <c:pt idx="11541">
                  <c:v>-15</c:v>
                </c:pt>
                <c:pt idx="11542">
                  <c:v>367</c:v>
                </c:pt>
                <c:pt idx="11543">
                  <c:v>810</c:v>
                </c:pt>
                <c:pt idx="11544">
                  <c:v>207</c:v>
                </c:pt>
                <c:pt idx="11545">
                  <c:v>-396</c:v>
                </c:pt>
                <c:pt idx="11546">
                  <c:v>458</c:v>
                </c:pt>
                <c:pt idx="11547">
                  <c:v>-12</c:v>
                </c:pt>
                <c:pt idx="11548">
                  <c:v>341</c:v>
                </c:pt>
                <c:pt idx="11549">
                  <c:v>-748</c:v>
                </c:pt>
                <c:pt idx="11550">
                  <c:v>489</c:v>
                </c:pt>
                <c:pt idx="11551">
                  <c:v>-13</c:v>
                </c:pt>
                <c:pt idx="11552">
                  <c:v>326</c:v>
                </c:pt>
                <c:pt idx="11553">
                  <c:v>-584</c:v>
                </c:pt>
                <c:pt idx="11554">
                  <c:v>268</c:v>
                </c:pt>
                <c:pt idx="11555">
                  <c:v>11</c:v>
                </c:pt>
                <c:pt idx="11556">
                  <c:v>88</c:v>
                </c:pt>
                <c:pt idx="11557">
                  <c:v>95</c:v>
                </c:pt>
                <c:pt idx="11558">
                  <c:v>919</c:v>
                </c:pt>
                <c:pt idx="11559">
                  <c:v>1917</c:v>
                </c:pt>
                <c:pt idx="11560">
                  <c:v>769</c:v>
                </c:pt>
                <c:pt idx="11561">
                  <c:v>2616</c:v>
                </c:pt>
                <c:pt idx="11562">
                  <c:v>572</c:v>
                </c:pt>
                <c:pt idx="11563">
                  <c:v>2163</c:v>
                </c:pt>
                <c:pt idx="11564">
                  <c:v>570</c:v>
                </c:pt>
                <c:pt idx="11565">
                  <c:v>595</c:v>
                </c:pt>
                <c:pt idx="11566">
                  <c:v>195</c:v>
                </c:pt>
                <c:pt idx="11567">
                  <c:v>-174</c:v>
                </c:pt>
                <c:pt idx="11568">
                  <c:v>-8</c:v>
                </c:pt>
                <c:pt idx="11569">
                  <c:v>306</c:v>
                </c:pt>
                <c:pt idx="11570">
                  <c:v>737</c:v>
                </c:pt>
                <c:pt idx="11571">
                  <c:v>1132</c:v>
                </c:pt>
                <c:pt idx="11572">
                  <c:v>545</c:v>
                </c:pt>
                <c:pt idx="11573">
                  <c:v>1203</c:v>
                </c:pt>
                <c:pt idx="11574">
                  <c:v>507</c:v>
                </c:pt>
                <c:pt idx="11575">
                  <c:v>555</c:v>
                </c:pt>
                <c:pt idx="11576">
                  <c:v>483</c:v>
                </c:pt>
                <c:pt idx="11577">
                  <c:v>828</c:v>
                </c:pt>
                <c:pt idx="11578">
                  <c:v>181</c:v>
                </c:pt>
                <c:pt idx="11579">
                  <c:v>-218</c:v>
                </c:pt>
                <c:pt idx="11580">
                  <c:v>-32</c:v>
                </c:pt>
                <c:pt idx="11581">
                  <c:v>-2082</c:v>
                </c:pt>
                <c:pt idx="11582">
                  <c:v>-19</c:v>
                </c:pt>
                <c:pt idx="11583">
                  <c:v>-1176</c:v>
                </c:pt>
                <c:pt idx="11584">
                  <c:v>75</c:v>
                </c:pt>
                <c:pt idx="11585">
                  <c:v>-2016</c:v>
                </c:pt>
                <c:pt idx="11586">
                  <c:v>-206</c:v>
                </c:pt>
                <c:pt idx="11587">
                  <c:v>-1620</c:v>
                </c:pt>
                <c:pt idx="11588">
                  <c:v>275</c:v>
                </c:pt>
                <c:pt idx="11589">
                  <c:v>-822</c:v>
                </c:pt>
                <c:pt idx="11590">
                  <c:v>-225</c:v>
                </c:pt>
                <c:pt idx="11591">
                  <c:v>-1190</c:v>
                </c:pt>
                <c:pt idx="11592">
                  <c:v>-25</c:v>
                </c:pt>
                <c:pt idx="11593">
                  <c:v>-1298</c:v>
                </c:pt>
                <c:pt idx="11594">
                  <c:v>140</c:v>
                </c:pt>
                <c:pt idx="11595">
                  <c:v>-672</c:v>
                </c:pt>
                <c:pt idx="11596">
                  <c:v>18</c:v>
                </c:pt>
                <c:pt idx="11597">
                  <c:v>-108</c:v>
                </c:pt>
                <c:pt idx="11598">
                  <c:v>-76</c:v>
                </c:pt>
                <c:pt idx="11599">
                  <c:v>-274</c:v>
                </c:pt>
                <c:pt idx="11600">
                  <c:v>147</c:v>
                </c:pt>
                <c:pt idx="11601">
                  <c:v>-180</c:v>
                </c:pt>
                <c:pt idx="11602">
                  <c:v>168</c:v>
                </c:pt>
                <c:pt idx="11603">
                  <c:v>-1482</c:v>
                </c:pt>
                <c:pt idx="11604">
                  <c:v>64</c:v>
                </c:pt>
                <c:pt idx="11605">
                  <c:v>-1286</c:v>
                </c:pt>
                <c:pt idx="11606">
                  <c:v>219</c:v>
                </c:pt>
                <c:pt idx="11607">
                  <c:v>-832</c:v>
                </c:pt>
                <c:pt idx="11608">
                  <c:v>66</c:v>
                </c:pt>
                <c:pt idx="11609">
                  <c:v>-1452</c:v>
                </c:pt>
                <c:pt idx="11610">
                  <c:v>343</c:v>
                </c:pt>
                <c:pt idx="11611">
                  <c:v>-1791</c:v>
                </c:pt>
                <c:pt idx="11612">
                  <c:v>-11</c:v>
                </c:pt>
                <c:pt idx="11613">
                  <c:v>-162</c:v>
                </c:pt>
                <c:pt idx="11614">
                  <c:v>1</c:v>
                </c:pt>
                <c:pt idx="11615">
                  <c:v>-1149</c:v>
                </c:pt>
                <c:pt idx="11616">
                  <c:v>629</c:v>
                </c:pt>
                <c:pt idx="11617">
                  <c:v>1444</c:v>
                </c:pt>
                <c:pt idx="11618">
                  <c:v>136</c:v>
                </c:pt>
                <c:pt idx="11619">
                  <c:v>960</c:v>
                </c:pt>
                <c:pt idx="11620">
                  <c:v>216</c:v>
                </c:pt>
                <c:pt idx="11621">
                  <c:v>1042</c:v>
                </c:pt>
                <c:pt idx="11622">
                  <c:v>5</c:v>
                </c:pt>
                <c:pt idx="11623">
                  <c:v>756</c:v>
                </c:pt>
                <c:pt idx="11624">
                  <c:v>-38</c:v>
                </c:pt>
                <c:pt idx="11625">
                  <c:v>58</c:v>
                </c:pt>
                <c:pt idx="11626">
                  <c:v>69</c:v>
                </c:pt>
                <c:pt idx="11627">
                  <c:v>43</c:v>
                </c:pt>
                <c:pt idx="11628">
                  <c:v>-154</c:v>
                </c:pt>
                <c:pt idx="11629">
                  <c:v>1195</c:v>
                </c:pt>
                <c:pt idx="11630">
                  <c:v>219</c:v>
                </c:pt>
                <c:pt idx="11631">
                  <c:v>1229</c:v>
                </c:pt>
                <c:pt idx="11632">
                  <c:v>209</c:v>
                </c:pt>
                <c:pt idx="11633">
                  <c:v>1141</c:v>
                </c:pt>
                <c:pt idx="11634">
                  <c:v>73</c:v>
                </c:pt>
                <c:pt idx="11635">
                  <c:v>1189</c:v>
                </c:pt>
                <c:pt idx="11636">
                  <c:v>68</c:v>
                </c:pt>
                <c:pt idx="11637">
                  <c:v>815</c:v>
                </c:pt>
                <c:pt idx="11638">
                  <c:v>165</c:v>
                </c:pt>
                <c:pt idx="11639">
                  <c:v>-579</c:v>
                </c:pt>
                <c:pt idx="11640">
                  <c:v>12</c:v>
                </c:pt>
                <c:pt idx="11641">
                  <c:v>-1440</c:v>
                </c:pt>
                <c:pt idx="11642">
                  <c:v>158</c:v>
                </c:pt>
                <c:pt idx="11643">
                  <c:v>-197</c:v>
                </c:pt>
                <c:pt idx="11644">
                  <c:v>366</c:v>
                </c:pt>
                <c:pt idx="11645">
                  <c:v>568</c:v>
                </c:pt>
                <c:pt idx="11646">
                  <c:v>440</c:v>
                </c:pt>
                <c:pt idx="11647">
                  <c:v>1425</c:v>
                </c:pt>
                <c:pt idx="11648">
                  <c:v>79</c:v>
                </c:pt>
                <c:pt idx="11649">
                  <c:v>920</c:v>
                </c:pt>
                <c:pt idx="11650">
                  <c:v>128</c:v>
                </c:pt>
                <c:pt idx="11651">
                  <c:v>1254</c:v>
                </c:pt>
                <c:pt idx="11652">
                  <c:v>406</c:v>
                </c:pt>
                <c:pt idx="11653">
                  <c:v>838</c:v>
                </c:pt>
                <c:pt idx="11654">
                  <c:v>60</c:v>
                </c:pt>
                <c:pt idx="11655">
                  <c:v>-385</c:v>
                </c:pt>
                <c:pt idx="11656">
                  <c:v>249</c:v>
                </c:pt>
                <c:pt idx="11657">
                  <c:v>-1150</c:v>
                </c:pt>
                <c:pt idx="11658">
                  <c:v>7</c:v>
                </c:pt>
                <c:pt idx="11659">
                  <c:v>-1553</c:v>
                </c:pt>
                <c:pt idx="11660">
                  <c:v>-39</c:v>
                </c:pt>
                <c:pt idx="11661">
                  <c:v>-706</c:v>
                </c:pt>
                <c:pt idx="11662">
                  <c:v>267</c:v>
                </c:pt>
                <c:pt idx="11663">
                  <c:v>-391</c:v>
                </c:pt>
                <c:pt idx="11664">
                  <c:v>-12</c:v>
                </c:pt>
                <c:pt idx="11665">
                  <c:v>-1282</c:v>
                </c:pt>
                <c:pt idx="11666">
                  <c:v>154</c:v>
                </c:pt>
                <c:pt idx="11667">
                  <c:v>-1445</c:v>
                </c:pt>
                <c:pt idx="11668">
                  <c:v>519</c:v>
                </c:pt>
                <c:pt idx="11669">
                  <c:v>1360</c:v>
                </c:pt>
                <c:pt idx="11670">
                  <c:v>697</c:v>
                </c:pt>
                <c:pt idx="11671">
                  <c:v>846</c:v>
                </c:pt>
                <c:pt idx="11672">
                  <c:v>-489</c:v>
                </c:pt>
                <c:pt idx="11673">
                  <c:v>-4589</c:v>
                </c:pt>
                <c:pt idx="11674">
                  <c:v>-149</c:v>
                </c:pt>
                <c:pt idx="11675">
                  <c:v>-6252</c:v>
                </c:pt>
                <c:pt idx="11676">
                  <c:v>-24</c:v>
                </c:pt>
                <c:pt idx="11677">
                  <c:v>-3879</c:v>
                </c:pt>
                <c:pt idx="11678">
                  <c:v>-168</c:v>
                </c:pt>
                <c:pt idx="11679">
                  <c:v>-4097</c:v>
                </c:pt>
                <c:pt idx="11680">
                  <c:v>290</c:v>
                </c:pt>
                <c:pt idx="11681">
                  <c:v>-2278</c:v>
                </c:pt>
                <c:pt idx="11682">
                  <c:v>2</c:v>
                </c:pt>
                <c:pt idx="11683">
                  <c:v>-2381</c:v>
                </c:pt>
                <c:pt idx="11684">
                  <c:v>105</c:v>
                </c:pt>
                <c:pt idx="11685">
                  <c:v>-1539</c:v>
                </c:pt>
                <c:pt idx="11686">
                  <c:v>379</c:v>
                </c:pt>
                <c:pt idx="11687">
                  <c:v>-1106</c:v>
                </c:pt>
                <c:pt idx="11688">
                  <c:v>200</c:v>
                </c:pt>
                <c:pt idx="11689">
                  <c:v>-2031</c:v>
                </c:pt>
                <c:pt idx="11690">
                  <c:v>809</c:v>
                </c:pt>
                <c:pt idx="11691">
                  <c:v>357</c:v>
                </c:pt>
                <c:pt idx="11692">
                  <c:v>519</c:v>
                </c:pt>
                <c:pt idx="11693">
                  <c:v>-122</c:v>
                </c:pt>
                <c:pt idx="11694">
                  <c:v>292</c:v>
                </c:pt>
                <c:pt idx="11695">
                  <c:v>-587</c:v>
                </c:pt>
                <c:pt idx="11696">
                  <c:v>505</c:v>
                </c:pt>
                <c:pt idx="11697">
                  <c:v>-23</c:v>
                </c:pt>
                <c:pt idx="11698">
                  <c:v>634</c:v>
                </c:pt>
                <c:pt idx="11699">
                  <c:v>-294</c:v>
                </c:pt>
                <c:pt idx="11700">
                  <c:v>617</c:v>
                </c:pt>
                <c:pt idx="11701">
                  <c:v>-459</c:v>
                </c:pt>
                <c:pt idx="11702">
                  <c:v>785</c:v>
                </c:pt>
                <c:pt idx="11703">
                  <c:v>217</c:v>
                </c:pt>
                <c:pt idx="11704">
                  <c:v>563</c:v>
                </c:pt>
                <c:pt idx="11705">
                  <c:v>-547</c:v>
                </c:pt>
                <c:pt idx="11706">
                  <c:v>715</c:v>
                </c:pt>
                <c:pt idx="11707">
                  <c:v>561</c:v>
                </c:pt>
                <c:pt idx="11708">
                  <c:v>764</c:v>
                </c:pt>
                <c:pt idx="11709">
                  <c:v>647</c:v>
                </c:pt>
                <c:pt idx="11710">
                  <c:v>730</c:v>
                </c:pt>
                <c:pt idx="11711">
                  <c:v>1302</c:v>
                </c:pt>
                <c:pt idx="11712">
                  <c:v>844</c:v>
                </c:pt>
                <c:pt idx="11713">
                  <c:v>-346</c:v>
                </c:pt>
                <c:pt idx="11714">
                  <c:v>643</c:v>
                </c:pt>
                <c:pt idx="11715">
                  <c:v>465</c:v>
                </c:pt>
                <c:pt idx="11716">
                  <c:v>873</c:v>
                </c:pt>
                <c:pt idx="11717">
                  <c:v>247</c:v>
                </c:pt>
                <c:pt idx="11718">
                  <c:v>852</c:v>
                </c:pt>
                <c:pt idx="11719">
                  <c:v>-325</c:v>
                </c:pt>
                <c:pt idx="11720">
                  <c:v>915</c:v>
                </c:pt>
                <c:pt idx="11721">
                  <c:v>-22</c:v>
                </c:pt>
                <c:pt idx="11722">
                  <c:v>755</c:v>
                </c:pt>
                <c:pt idx="11723">
                  <c:v>65</c:v>
                </c:pt>
                <c:pt idx="11724">
                  <c:v>798</c:v>
                </c:pt>
                <c:pt idx="11725">
                  <c:v>-734</c:v>
                </c:pt>
                <c:pt idx="11726">
                  <c:v>876</c:v>
                </c:pt>
                <c:pt idx="11727">
                  <c:v>-96</c:v>
                </c:pt>
                <c:pt idx="11728">
                  <c:v>320</c:v>
                </c:pt>
                <c:pt idx="11729">
                  <c:v>-1611</c:v>
                </c:pt>
                <c:pt idx="11730">
                  <c:v>993</c:v>
                </c:pt>
                <c:pt idx="11731">
                  <c:v>1265</c:v>
                </c:pt>
                <c:pt idx="11732">
                  <c:v>1185</c:v>
                </c:pt>
                <c:pt idx="11733">
                  <c:v>5098</c:v>
                </c:pt>
                <c:pt idx="11734">
                  <c:v>941</c:v>
                </c:pt>
                <c:pt idx="11735">
                  <c:v>3082</c:v>
                </c:pt>
                <c:pt idx="11736">
                  <c:v>533</c:v>
                </c:pt>
                <c:pt idx="11737">
                  <c:v>-3462</c:v>
                </c:pt>
                <c:pt idx="11738">
                  <c:v>394</c:v>
                </c:pt>
                <c:pt idx="11739">
                  <c:v>-3348</c:v>
                </c:pt>
                <c:pt idx="11740">
                  <c:v>810</c:v>
                </c:pt>
                <c:pt idx="11741">
                  <c:v>-1378</c:v>
                </c:pt>
                <c:pt idx="11742">
                  <c:v>771</c:v>
                </c:pt>
                <c:pt idx="11743">
                  <c:v>-1569</c:v>
                </c:pt>
                <c:pt idx="11744">
                  <c:v>544</c:v>
                </c:pt>
                <c:pt idx="11745">
                  <c:v>-1008</c:v>
                </c:pt>
                <c:pt idx="11746">
                  <c:v>633</c:v>
                </c:pt>
                <c:pt idx="11747">
                  <c:v>-412</c:v>
                </c:pt>
                <c:pt idx="11748">
                  <c:v>472</c:v>
                </c:pt>
                <c:pt idx="11749">
                  <c:v>-1116</c:v>
                </c:pt>
                <c:pt idx="11750">
                  <c:v>819</c:v>
                </c:pt>
                <c:pt idx="11751">
                  <c:v>-507</c:v>
                </c:pt>
                <c:pt idx="11752">
                  <c:v>895</c:v>
                </c:pt>
                <c:pt idx="11753">
                  <c:v>-734</c:v>
                </c:pt>
                <c:pt idx="11754">
                  <c:v>801</c:v>
                </c:pt>
                <c:pt idx="11755">
                  <c:v>-1579</c:v>
                </c:pt>
                <c:pt idx="11756">
                  <c:v>1229</c:v>
                </c:pt>
                <c:pt idx="11757">
                  <c:v>1486</c:v>
                </c:pt>
                <c:pt idx="11758">
                  <c:v>837</c:v>
                </c:pt>
                <c:pt idx="11759">
                  <c:v>1251</c:v>
                </c:pt>
                <c:pt idx="11760">
                  <c:v>10</c:v>
                </c:pt>
                <c:pt idx="11761">
                  <c:v>-1846</c:v>
                </c:pt>
                <c:pt idx="11762">
                  <c:v>350</c:v>
                </c:pt>
                <c:pt idx="11763">
                  <c:v>-1328</c:v>
                </c:pt>
                <c:pt idx="11764">
                  <c:v>675</c:v>
                </c:pt>
                <c:pt idx="11765">
                  <c:v>22</c:v>
                </c:pt>
                <c:pt idx="11766">
                  <c:v>670</c:v>
                </c:pt>
                <c:pt idx="11767">
                  <c:v>264</c:v>
                </c:pt>
                <c:pt idx="11768">
                  <c:v>568</c:v>
                </c:pt>
                <c:pt idx="11769">
                  <c:v>-678</c:v>
                </c:pt>
                <c:pt idx="11770">
                  <c:v>764</c:v>
                </c:pt>
                <c:pt idx="11771">
                  <c:v>-349</c:v>
                </c:pt>
                <c:pt idx="11772">
                  <c:v>586</c:v>
                </c:pt>
                <c:pt idx="11773">
                  <c:v>-576</c:v>
                </c:pt>
                <c:pt idx="11774">
                  <c:v>281</c:v>
                </c:pt>
                <c:pt idx="11775">
                  <c:v>-1306</c:v>
                </c:pt>
                <c:pt idx="11776">
                  <c:v>383</c:v>
                </c:pt>
                <c:pt idx="11777">
                  <c:v>-827</c:v>
                </c:pt>
                <c:pt idx="11778">
                  <c:v>219</c:v>
                </c:pt>
                <c:pt idx="11779">
                  <c:v>-377</c:v>
                </c:pt>
                <c:pt idx="11780">
                  <c:v>409</c:v>
                </c:pt>
                <c:pt idx="11781">
                  <c:v>-1107</c:v>
                </c:pt>
                <c:pt idx="11782">
                  <c:v>748</c:v>
                </c:pt>
                <c:pt idx="11783">
                  <c:v>-494</c:v>
                </c:pt>
                <c:pt idx="11784">
                  <c:v>630</c:v>
                </c:pt>
                <c:pt idx="11785">
                  <c:v>207</c:v>
                </c:pt>
                <c:pt idx="11786">
                  <c:v>701</c:v>
                </c:pt>
                <c:pt idx="11787">
                  <c:v>-274</c:v>
                </c:pt>
                <c:pt idx="11788">
                  <c:v>384</c:v>
                </c:pt>
                <c:pt idx="11789">
                  <c:v>305</c:v>
                </c:pt>
                <c:pt idx="11790">
                  <c:v>326</c:v>
                </c:pt>
                <c:pt idx="11791">
                  <c:v>289</c:v>
                </c:pt>
                <c:pt idx="11792">
                  <c:v>772</c:v>
                </c:pt>
                <c:pt idx="11793">
                  <c:v>234</c:v>
                </c:pt>
                <c:pt idx="11794">
                  <c:v>138</c:v>
                </c:pt>
                <c:pt idx="11795">
                  <c:v>-628</c:v>
                </c:pt>
                <c:pt idx="11796">
                  <c:v>388</c:v>
                </c:pt>
                <c:pt idx="11797">
                  <c:v>826</c:v>
                </c:pt>
                <c:pt idx="11798">
                  <c:v>467</c:v>
                </c:pt>
                <c:pt idx="11799">
                  <c:v>140</c:v>
                </c:pt>
                <c:pt idx="11800">
                  <c:v>168</c:v>
                </c:pt>
                <c:pt idx="11801">
                  <c:v>-4</c:v>
                </c:pt>
                <c:pt idx="11802">
                  <c:v>341</c:v>
                </c:pt>
                <c:pt idx="11803">
                  <c:v>-608</c:v>
                </c:pt>
                <c:pt idx="11804">
                  <c:v>245</c:v>
                </c:pt>
                <c:pt idx="11805">
                  <c:v>796</c:v>
                </c:pt>
                <c:pt idx="11806">
                  <c:v>284</c:v>
                </c:pt>
                <c:pt idx="11807">
                  <c:v>-390</c:v>
                </c:pt>
                <c:pt idx="11808">
                  <c:v>128</c:v>
                </c:pt>
                <c:pt idx="11809">
                  <c:v>88</c:v>
                </c:pt>
                <c:pt idx="11810">
                  <c:v>819</c:v>
                </c:pt>
                <c:pt idx="11811">
                  <c:v>704</c:v>
                </c:pt>
                <c:pt idx="11812">
                  <c:v>307</c:v>
                </c:pt>
                <c:pt idx="11813">
                  <c:v>820</c:v>
                </c:pt>
                <c:pt idx="11814">
                  <c:v>357</c:v>
                </c:pt>
                <c:pt idx="11815">
                  <c:v>-576</c:v>
                </c:pt>
                <c:pt idx="11816">
                  <c:v>594</c:v>
                </c:pt>
                <c:pt idx="11817">
                  <c:v>188</c:v>
                </c:pt>
                <c:pt idx="11818">
                  <c:v>646</c:v>
                </c:pt>
                <c:pt idx="11819">
                  <c:v>435</c:v>
                </c:pt>
                <c:pt idx="11820">
                  <c:v>483</c:v>
                </c:pt>
                <c:pt idx="11821">
                  <c:v>591</c:v>
                </c:pt>
                <c:pt idx="11822">
                  <c:v>407</c:v>
                </c:pt>
                <c:pt idx="11823">
                  <c:v>206</c:v>
                </c:pt>
                <c:pt idx="11824">
                  <c:v>255</c:v>
                </c:pt>
                <c:pt idx="11825">
                  <c:v>64</c:v>
                </c:pt>
                <c:pt idx="11826">
                  <c:v>13</c:v>
                </c:pt>
                <c:pt idx="11827">
                  <c:v>-677</c:v>
                </c:pt>
                <c:pt idx="11828">
                  <c:v>355</c:v>
                </c:pt>
                <c:pt idx="11829">
                  <c:v>-160</c:v>
                </c:pt>
                <c:pt idx="11830">
                  <c:v>265</c:v>
                </c:pt>
                <c:pt idx="11831">
                  <c:v>-601</c:v>
                </c:pt>
                <c:pt idx="11832">
                  <c:v>396</c:v>
                </c:pt>
                <c:pt idx="11833">
                  <c:v>-779</c:v>
                </c:pt>
                <c:pt idx="11834">
                  <c:v>353</c:v>
                </c:pt>
                <c:pt idx="11835">
                  <c:v>-62</c:v>
                </c:pt>
                <c:pt idx="11836">
                  <c:v>98</c:v>
                </c:pt>
                <c:pt idx="11837">
                  <c:v>-993</c:v>
                </c:pt>
                <c:pt idx="11838">
                  <c:v>125</c:v>
                </c:pt>
                <c:pt idx="11839">
                  <c:v>-1561</c:v>
                </c:pt>
                <c:pt idx="11840">
                  <c:v>-24</c:v>
                </c:pt>
                <c:pt idx="11841">
                  <c:v>-1772</c:v>
                </c:pt>
                <c:pt idx="11842">
                  <c:v>169</c:v>
                </c:pt>
                <c:pt idx="11843">
                  <c:v>-970</c:v>
                </c:pt>
                <c:pt idx="11844">
                  <c:v>115</c:v>
                </c:pt>
                <c:pt idx="11845">
                  <c:v>-783</c:v>
                </c:pt>
                <c:pt idx="11846">
                  <c:v>468</c:v>
                </c:pt>
                <c:pt idx="11847">
                  <c:v>-179</c:v>
                </c:pt>
                <c:pt idx="11848">
                  <c:v>20</c:v>
                </c:pt>
                <c:pt idx="11849">
                  <c:v>-142</c:v>
                </c:pt>
                <c:pt idx="11850">
                  <c:v>303</c:v>
                </c:pt>
                <c:pt idx="11851">
                  <c:v>-11</c:v>
                </c:pt>
                <c:pt idx="11852">
                  <c:v>55</c:v>
                </c:pt>
                <c:pt idx="11853">
                  <c:v>-89</c:v>
                </c:pt>
                <c:pt idx="11854">
                  <c:v>465</c:v>
                </c:pt>
                <c:pt idx="11855">
                  <c:v>-604</c:v>
                </c:pt>
                <c:pt idx="11856">
                  <c:v>219</c:v>
                </c:pt>
                <c:pt idx="11857">
                  <c:v>-27</c:v>
                </c:pt>
                <c:pt idx="11858">
                  <c:v>470</c:v>
                </c:pt>
                <c:pt idx="11859">
                  <c:v>142</c:v>
                </c:pt>
                <c:pt idx="11860">
                  <c:v>444</c:v>
                </c:pt>
                <c:pt idx="11861">
                  <c:v>681</c:v>
                </c:pt>
                <c:pt idx="11862">
                  <c:v>577</c:v>
                </c:pt>
                <c:pt idx="11863">
                  <c:v>897</c:v>
                </c:pt>
                <c:pt idx="11864">
                  <c:v>185</c:v>
                </c:pt>
                <c:pt idx="11865">
                  <c:v>-1078</c:v>
                </c:pt>
                <c:pt idx="11866">
                  <c:v>148</c:v>
                </c:pt>
                <c:pt idx="11867">
                  <c:v>-477</c:v>
                </c:pt>
                <c:pt idx="11868">
                  <c:v>382</c:v>
                </c:pt>
                <c:pt idx="11869">
                  <c:v>63</c:v>
                </c:pt>
                <c:pt idx="11870">
                  <c:v>27</c:v>
                </c:pt>
                <c:pt idx="11871">
                  <c:v>-1351</c:v>
                </c:pt>
                <c:pt idx="11872">
                  <c:v>405</c:v>
                </c:pt>
                <c:pt idx="11873">
                  <c:v>-1235</c:v>
                </c:pt>
                <c:pt idx="11874">
                  <c:v>247</c:v>
                </c:pt>
                <c:pt idx="11875">
                  <c:v>-293</c:v>
                </c:pt>
                <c:pt idx="11876">
                  <c:v>21</c:v>
                </c:pt>
                <c:pt idx="11877">
                  <c:v>-941</c:v>
                </c:pt>
                <c:pt idx="11878">
                  <c:v>96</c:v>
                </c:pt>
                <c:pt idx="11879">
                  <c:v>-1415</c:v>
                </c:pt>
                <c:pt idx="11880">
                  <c:v>141</c:v>
                </c:pt>
                <c:pt idx="11881">
                  <c:v>-1335</c:v>
                </c:pt>
                <c:pt idx="11882">
                  <c:v>376</c:v>
                </c:pt>
                <c:pt idx="11883">
                  <c:v>-258</c:v>
                </c:pt>
                <c:pt idx="11884">
                  <c:v>397</c:v>
                </c:pt>
                <c:pt idx="11885">
                  <c:v>-319</c:v>
                </c:pt>
                <c:pt idx="11886">
                  <c:v>326</c:v>
                </c:pt>
                <c:pt idx="11887">
                  <c:v>-337</c:v>
                </c:pt>
                <c:pt idx="11888">
                  <c:v>208</c:v>
                </c:pt>
                <c:pt idx="11889">
                  <c:v>-1368</c:v>
                </c:pt>
                <c:pt idx="11890">
                  <c:v>182</c:v>
                </c:pt>
                <c:pt idx="11891">
                  <c:v>-1236</c:v>
                </c:pt>
                <c:pt idx="11892">
                  <c:v>490</c:v>
                </c:pt>
                <c:pt idx="11893">
                  <c:v>-1050</c:v>
                </c:pt>
                <c:pt idx="11894">
                  <c:v>844</c:v>
                </c:pt>
                <c:pt idx="11895">
                  <c:v>945</c:v>
                </c:pt>
                <c:pt idx="11896">
                  <c:v>659</c:v>
                </c:pt>
                <c:pt idx="11897">
                  <c:v>-474</c:v>
                </c:pt>
                <c:pt idx="11898">
                  <c:v>470</c:v>
                </c:pt>
                <c:pt idx="11899">
                  <c:v>358</c:v>
                </c:pt>
                <c:pt idx="11900">
                  <c:v>457</c:v>
                </c:pt>
                <c:pt idx="11901">
                  <c:v>317</c:v>
                </c:pt>
                <c:pt idx="11902">
                  <c:v>777</c:v>
                </c:pt>
                <c:pt idx="11903">
                  <c:v>1016</c:v>
                </c:pt>
                <c:pt idx="11904">
                  <c:v>599</c:v>
                </c:pt>
                <c:pt idx="11905">
                  <c:v>511</c:v>
                </c:pt>
                <c:pt idx="11906">
                  <c:v>519</c:v>
                </c:pt>
                <c:pt idx="11907">
                  <c:v>-105</c:v>
                </c:pt>
                <c:pt idx="11908">
                  <c:v>570</c:v>
                </c:pt>
                <c:pt idx="11909">
                  <c:v>121</c:v>
                </c:pt>
                <c:pt idx="11910">
                  <c:v>726</c:v>
                </c:pt>
                <c:pt idx="11911">
                  <c:v>991</c:v>
                </c:pt>
                <c:pt idx="11912">
                  <c:v>389</c:v>
                </c:pt>
                <c:pt idx="11913">
                  <c:v>-299</c:v>
                </c:pt>
                <c:pt idx="11914">
                  <c:v>344</c:v>
                </c:pt>
                <c:pt idx="11915">
                  <c:v>357</c:v>
                </c:pt>
                <c:pt idx="11916">
                  <c:v>442</c:v>
                </c:pt>
                <c:pt idx="11917">
                  <c:v>507</c:v>
                </c:pt>
                <c:pt idx="11918">
                  <c:v>692</c:v>
                </c:pt>
                <c:pt idx="11919">
                  <c:v>344</c:v>
                </c:pt>
                <c:pt idx="11920">
                  <c:v>249</c:v>
                </c:pt>
                <c:pt idx="11921">
                  <c:v>64</c:v>
                </c:pt>
                <c:pt idx="11922">
                  <c:v>193</c:v>
                </c:pt>
                <c:pt idx="11923">
                  <c:v>-651</c:v>
                </c:pt>
                <c:pt idx="11924">
                  <c:v>211</c:v>
                </c:pt>
                <c:pt idx="11925">
                  <c:v>-105</c:v>
                </c:pt>
                <c:pt idx="11926">
                  <c:v>714</c:v>
                </c:pt>
                <c:pt idx="11927">
                  <c:v>-138</c:v>
                </c:pt>
                <c:pt idx="11928">
                  <c:v>428</c:v>
                </c:pt>
                <c:pt idx="11929">
                  <c:v>44</c:v>
                </c:pt>
                <c:pt idx="11930">
                  <c:v>342</c:v>
                </c:pt>
                <c:pt idx="11931">
                  <c:v>-407</c:v>
                </c:pt>
                <c:pt idx="11932">
                  <c:v>130</c:v>
                </c:pt>
                <c:pt idx="11933">
                  <c:v>-120</c:v>
                </c:pt>
                <c:pt idx="11934">
                  <c:v>327</c:v>
                </c:pt>
                <c:pt idx="11935">
                  <c:v>719</c:v>
                </c:pt>
                <c:pt idx="11936">
                  <c:v>312</c:v>
                </c:pt>
                <c:pt idx="11937">
                  <c:v>208</c:v>
                </c:pt>
                <c:pt idx="11938">
                  <c:v>261</c:v>
                </c:pt>
                <c:pt idx="11939">
                  <c:v>-277</c:v>
                </c:pt>
                <c:pt idx="11940">
                  <c:v>191</c:v>
                </c:pt>
                <c:pt idx="11941">
                  <c:v>1063</c:v>
                </c:pt>
                <c:pt idx="11942">
                  <c:v>140</c:v>
                </c:pt>
                <c:pt idx="11943">
                  <c:v>1199</c:v>
                </c:pt>
                <c:pt idx="11944">
                  <c:v>620</c:v>
                </c:pt>
                <c:pt idx="11945">
                  <c:v>1131</c:v>
                </c:pt>
                <c:pt idx="11946">
                  <c:v>245</c:v>
                </c:pt>
                <c:pt idx="11947">
                  <c:v>299</c:v>
                </c:pt>
                <c:pt idx="11948">
                  <c:v>96</c:v>
                </c:pt>
                <c:pt idx="11949">
                  <c:v>-311</c:v>
                </c:pt>
                <c:pt idx="11950">
                  <c:v>371</c:v>
                </c:pt>
                <c:pt idx="11951">
                  <c:v>178</c:v>
                </c:pt>
                <c:pt idx="11952">
                  <c:v>254</c:v>
                </c:pt>
                <c:pt idx="11953">
                  <c:v>-535</c:v>
                </c:pt>
                <c:pt idx="11954">
                  <c:v>-186</c:v>
                </c:pt>
                <c:pt idx="11955">
                  <c:v>-1375</c:v>
                </c:pt>
                <c:pt idx="11956">
                  <c:v>-96</c:v>
                </c:pt>
                <c:pt idx="11957">
                  <c:v>470</c:v>
                </c:pt>
                <c:pt idx="11958">
                  <c:v>284</c:v>
                </c:pt>
                <c:pt idx="11959">
                  <c:v>844</c:v>
                </c:pt>
                <c:pt idx="11960">
                  <c:v>192</c:v>
                </c:pt>
                <c:pt idx="11961">
                  <c:v>-389</c:v>
                </c:pt>
                <c:pt idx="11962">
                  <c:v>383</c:v>
                </c:pt>
                <c:pt idx="11963">
                  <c:v>-1029</c:v>
                </c:pt>
                <c:pt idx="11964">
                  <c:v>632</c:v>
                </c:pt>
                <c:pt idx="11965">
                  <c:v>760</c:v>
                </c:pt>
                <c:pt idx="11966">
                  <c:v>-308</c:v>
                </c:pt>
                <c:pt idx="11967">
                  <c:v>-745</c:v>
                </c:pt>
                <c:pt idx="11968">
                  <c:v>-267</c:v>
                </c:pt>
                <c:pt idx="11969">
                  <c:v>-883</c:v>
                </c:pt>
                <c:pt idx="11970">
                  <c:v>55</c:v>
                </c:pt>
                <c:pt idx="11971">
                  <c:v>-2206</c:v>
                </c:pt>
                <c:pt idx="11972">
                  <c:v>9</c:v>
                </c:pt>
                <c:pt idx="11973">
                  <c:v>-769</c:v>
                </c:pt>
                <c:pt idx="11974">
                  <c:v>-94</c:v>
                </c:pt>
                <c:pt idx="11975">
                  <c:v>-163</c:v>
                </c:pt>
                <c:pt idx="11976">
                  <c:v>102</c:v>
                </c:pt>
                <c:pt idx="11977">
                  <c:v>-468</c:v>
                </c:pt>
                <c:pt idx="11978">
                  <c:v>-19</c:v>
                </c:pt>
                <c:pt idx="11979">
                  <c:v>-1549</c:v>
                </c:pt>
                <c:pt idx="11980">
                  <c:v>470</c:v>
                </c:pt>
                <c:pt idx="11981">
                  <c:v>-258</c:v>
                </c:pt>
                <c:pt idx="11982">
                  <c:v>182</c:v>
                </c:pt>
                <c:pt idx="11983">
                  <c:v>-1351</c:v>
                </c:pt>
                <c:pt idx="11984">
                  <c:v>-189</c:v>
                </c:pt>
                <c:pt idx="11985">
                  <c:v>-977</c:v>
                </c:pt>
                <c:pt idx="11986">
                  <c:v>143</c:v>
                </c:pt>
                <c:pt idx="11987">
                  <c:v>-962</c:v>
                </c:pt>
                <c:pt idx="11988">
                  <c:v>126</c:v>
                </c:pt>
                <c:pt idx="11989">
                  <c:v>-393</c:v>
                </c:pt>
                <c:pt idx="11990">
                  <c:v>264</c:v>
                </c:pt>
                <c:pt idx="11991">
                  <c:v>-907</c:v>
                </c:pt>
                <c:pt idx="11992">
                  <c:v>43</c:v>
                </c:pt>
                <c:pt idx="11993">
                  <c:v>-702</c:v>
                </c:pt>
                <c:pt idx="11994">
                  <c:v>174</c:v>
                </c:pt>
                <c:pt idx="11995">
                  <c:v>-893</c:v>
                </c:pt>
                <c:pt idx="11996">
                  <c:v>-215</c:v>
                </c:pt>
                <c:pt idx="11997">
                  <c:v>-2001</c:v>
                </c:pt>
                <c:pt idx="11998">
                  <c:v>-188</c:v>
                </c:pt>
                <c:pt idx="11999">
                  <c:v>-952</c:v>
                </c:pt>
                <c:pt idx="12000">
                  <c:v>68</c:v>
                </c:pt>
                <c:pt idx="12001">
                  <c:v>-94</c:v>
                </c:pt>
                <c:pt idx="12002">
                  <c:v>417</c:v>
                </c:pt>
                <c:pt idx="12003">
                  <c:v>-466</c:v>
                </c:pt>
                <c:pt idx="12004">
                  <c:v>352</c:v>
                </c:pt>
                <c:pt idx="12005">
                  <c:v>152</c:v>
                </c:pt>
                <c:pt idx="12006">
                  <c:v>65</c:v>
                </c:pt>
                <c:pt idx="12007">
                  <c:v>-299</c:v>
                </c:pt>
                <c:pt idx="12008">
                  <c:v>303</c:v>
                </c:pt>
                <c:pt idx="12009">
                  <c:v>-941</c:v>
                </c:pt>
                <c:pt idx="12010">
                  <c:v>336</c:v>
                </c:pt>
                <c:pt idx="12011">
                  <c:v>-704</c:v>
                </c:pt>
                <c:pt idx="12012">
                  <c:v>252</c:v>
                </c:pt>
                <c:pt idx="12013">
                  <c:v>-781</c:v>
                </c:pt>
                <c:pt idx="12014">
                  <c:v>93</c:v>
                </c:pt>
                <c:pt idx="12015">
                  <c:v>-565</c:v>
                </c:pt>
                <c:pt idx="12016">
                  <c:v>376</c:v>
                </c:pt>
                <c:pt idx="12017">
                  <c:v>-62</c:v>
                </c:pt>
                <c:pt idx="12018">
                  <c:v>188</c:v>
                </c:pt>
                <c:pt idx="12019">
                  <c:v>324</c:v>
                </c:pt>
                <c:pt idx="12020">
                  <c:v>340</c:v>
                </c:pt>
                <c:pt idx="12021">
                  <c:v>-36</c:v>
                </c:pt>
                <c:pt idx="12022">
                  <c:v>240</c:v>
                </c:pt>
                <c:pt idx="12023">
                  <c:v>-49</c:v>
                </c:pt>
                <c:pt idx="12024">
                  <c:v>289</c:v>
                </c:pt>
                <c:pt idx="12025">
                  <c:v>-539</c:v>
                </c:pt>
                <c:pt idx="12026">
                  <c:v>707</c:v>
                </c:pt>
                <c:pt idx="12027">
                  <c:v>3499</c:v>
                </c:pt>
                <c:pt idx="12028">
                  <c:v>1320</c:v>
                </c:pt>
                <c:pt idx="12029">
                  <c:v>8379</c:v>
                </c:pt>
                <c:pt idx="12030">
                  <c:v>624</c:v>
                </c:pt>
                <c:pt idx="12031">
                  <c:v>2882</c:v>
                </c:pt>
                <c:pt idx="12032">
                  <c:v>709</c:v>
                </c:pt>
                <c:pt idx="12033">
                  <c:v>1872</c:v>
                </c:pt>
                <c:pt idx="12034">
                  <c:v>620</c:v>
                </c:pt>
                <c:pt idx="12035">
                  <c:v>1419</c:v>
                </c:pt>
                <c:pt idx="12036">
                  <c:v>229</c:v>
                </c:pt>
                <c:pt idx="12037">
                  <c:v>1457</c:v>
                </c:pt>
                <c:pt idx="12038">
                  <c:v>651</c:v>
                </c:pt>
                <c:pt idx="12039">
                  <c:v>2846</c:v>
                </c:pt>
                <c:pt idx="12040">
                  <c:v>682</c:v>
                </c:pt>
                <c:pt idx="12041">
                  <c:v>1033</c:v>
                </c:pt>
                <c:pt idx="12042">
                  <c:v>292</c:v>
                </c:pt>
                <c:pt idx="12043">
                  <c:v>2191</c:v>
                </c:pt>
                <c:pt idx="12044">
                  <c:v>357</c:v>
                </c:pt>
                <c:pt idx="12045">
                  <c:v>957</c:v>
                </c:pt>
                <c:pt idx="12046">
                  <c:v>339</c:v>
                </c:pt>
                <c:pt idx="12047">
                  <c:v>958</c:v>
                </c:pt>
                <c:pt idx="12048">
                  <c:v>343</c:v>
                </c:pt>
                <c:pt idx="12049">
                  <c:v>80</c:v>
                </c:pt>
                <c:pt idx="12050">
                  <c:v>135</c:v>
                </c:pt>
                <c:pt idx="12051">
                  <c:v>-217</c:v>
                </c:pt>
                <c:pt idx="12052">
                  <c:v>371</c:v>
                </c:pt>
                <c:pt idx="12053">
                  <c:v>-245</c:v>
                </c:pt>
                <c:pt idx="12054">
                  <c:v>337</c:v>
                </c:pt>
                <c:pt idx="12055">
                  <c:v>1013</c:v>
                </c:pt>
                <c:pt idx="12056">
                  <c:v>668</c:v>
                </c:pt>
                <c:pt idx="12057">
                  <c:v>294</c:v>
                </c:pt>
                <c:pt idx="12058">
                  <c:v>282</c:v>
                </c:pt>
                <c:pt idx="12059">
                  <c:v>-584</c:v>
                </c:pt>
                <c:pt idx="12060">
                  <c:v>177</c:v>
                </c:pt>
                <c:pt idx="12061">
                  <c:v>429</c:v>
                </c:pt>
                <c:pt idx="12062">
                  <c:v>381</c:v>
                </c:pt>
                <c:pt idx="12063">
                  <c:v>162</c:v>
                </c:pt>
                <c:pt idx="12064">
                  <c:v>-173</c:v>
                </c:pt>
                <c:pt idx="12065">
                  <c:v>-354</c:v>
                </c:pt>
                <c:pt idx="12066">
                  <c:v>177</c:v>
                </c:pt>
                <c:pt idx="12067">
                  <c:v>220</c:v>
                </c:pt>
                <c:pt idx="12068">
                  <c:v>760</c:v>
                </c:pt>
                <c:pt idx="12069">
                  <c:v>-435</c:v>
                </c:pt>
                <c:pt idx="12070">
                  <c:v>329</c:v>
                </c:pt>
                <c:pt idx="12071">
                  <c:v>718</c:v>
                </c:pt>
                <c:pt idx="12072">
                  <c:v>336</c:v>
                </c:pt>
                <c:pt idx="12073">
                  <c:v>619</c:v>
                </c:pt>
                <c:pt idx="12074">
                  <c:v>66</c:v>
                </c:pt>
                <c:pt idx="12075">
                  <c:v>1008</c:v>
                </c:pt>
                <c:pt idx="12076">
                  <c:v>348</c:v>
                </c:pt>
                <c:pt idx="12077">
                  <c:v>1409</c:v>
                </c:pt>
                <c:pt idx="12078">
                  <c:v>237</c:v>
                </c:pt>
                <c:pt idx="12079">
                  <c:v>599</c:v>
                </c:pt>
                <c:pt idx="12080">
                  <c:v>220</c:v>
                </c:pt>
                <c:pt idx="12081">
                  <c:v>500</c:v>
                </c:pt>
                <c:pt idx="12082">
                  <c:v>414</c:v>
                </c:pt>
                <c:pt idx="12083">
                  <c:v>533</c:v>
                </c:pt>
                <c:pt idx="12084">
                  <c:v>291</c:v>
                </c:pt>
                <c:pt idx="12085">
                  <c:v>-75</c:v>
                </c:pt>
                <c:pt idx="12086">
                  <c:v>190</c:v>
                </c:pt>
                <c:pt idx="12087">
                  <c:v>-726</c:v>
                </c:pt>
                <c:pt idx="12088">
                  <c:v>109</c:v>
                </c:pt>
                <c:pt idx="12089">
                  <c:v>-591</c:v>
                </c:pt>
                <c:pt idx="12090">
                  <c:v>178</c:v>
                </c:pt>
                <c:pt idx="12091">
                  <c:v>97</c:v>
                </c:pt>
                <c:pt idx="12092">
                  <c:v>117</c:v>
                </c:pt>
                <c:pt idx="12093">
                  <c:v>506</c:v>
                </c:pt>
                <c:pt idx="12094">
                  <c:v>147</c:v>
                </c:pt>
                <c:pt idx="12095">
                  <c:v>690</c:v>
                </c:pt>
                <c:pt idx="12096">
                  <c:v>123</c:v>
                </c:pt>
                <c:pt idx="12097">
                  <c:v>671</c:v>
                </c:pt>
                <c:pt idx="12098">
                  <c:v>45</c:v>
                </c:pt>
                <c:pt idx="12099">
                  <c:v>427</c:v>
                </c:pt>
                <c:pt idx="12100">
                  <c:v>143</c:v>
                </c:pt>
                <c:pt idx="12101">
                  <c:v>-343</c:v>
                </c:pt>
                <c:pt idx="12102">
                  <c:v>114</c:v>
                </c:pt>
                <c:pt idx="12103">
                  <c:v>-1032</c:v>
                </c:pt>
                <c:pt idx="12104">
                  <c:v>-15</c:v>
                </c:pt>
                <c:pt idx="12105">
                  <c:v>-171</c:v>
                </c:pt>
                <c:pt idx="12106">
                  <c:v>-83</c:v>
                </c:pt>
                <c:pt idx="12107">
                  <c:v>-217</c:v>
                </c:pt>
                <c:pt idx="12108">
                  <c:v>-78</c:v>
                </c:pt>
                <c:pt idx="12109">
                  <c:v>-143</c:v>
                </c:pt>
                <c:pt idx="12110">
                  <c:v>197</c:v>
                </c:pt>
                <c:pt idx="12111">
                  <c:v>-157</c:v>
                </c:pt>
                <c:pt idx="12112">
                  <c:v>64</c:v>
                </c:pt>
                <c:pt idx="12113">
                  <c:v>-1173</c:v>
                </c:pt>
                <c:pt idx="12114">
                  <c:v>-15</c:v>
                </c:pt>
                <c:pt idx="12115">
                  <c:v>-407</c:v>
                </c:pt>
                <c:pt idx="12116">
                  <c:v>-447</c:v>
                </c:pt>
                <c:pt idx="12117">
                  <c:v>-575</c:v>
                </c:pt>
                <c:pt idx="12118">
                  <c:v>-220</c:v>
                </c:pt>
                <c:pt idx="12119">
                  <c:v>-921</c:v>
                </c:pt>
                <c:pt idx="12120">
                  <c:v>-420</c:v>
                </c:pt>
                <c:pt idx="12121">
                  <c:v>-1956</c:v>
                </c:pt>
                <c:pt idx="12122">
                  <c:v>-148</c:v>
                </c:pt>
                <c:pt idx="12123">
                  <c:v>-1151</c:v>
                </c:pt>
                <c:pt idx="12124">
                  <c:v>-135</c:v>
                </c:pt>
                <c:pt idx="12125">
                  <c:v>-318</c:v>
                </c:pt>
                <c:pt idx="12126">
                  <c:v>-54</c:v>
                </c:pt>
                <c:pt idx="12127">
                  <c:v>-841</c:v>
                </c:pt>
                <c:pt idx="12128">
                  <c:v>-226</c:v>
                </c:pt>
                <c:pt idx="12129">
                  <c:v>-992</c:v>
                </c:pt>
                <c:pt idx="12130">
                  <c:v>-57</c:v>
                </c:pt>
                <c:pt idx="12131">
                  <c:v>-890</c:v>
                </c:pt>
                <c:pt idx="12132">
                  <c:v>-189</c:v>
                </c:pt>
                <c:pt idx="12133">
                  <c:v>-978</c:v>
                </c:pt>
                <c:pt idx="12134">
                  <c:v>62</c:v>
                </c:pt>
                <c:pt idx="12135">
                  <c:v>-988</c:v>
                </c:pt>
                <c:pt idx="12136">
                  <c:v>73</c:v>
                </c:pt>
                <c:pt idx="12137">
                  <c:v>-101</c:v>
                </c:pt>
                <c:pt idx="12138">
                  <c:v>15</c:v>
                </c:pt>
                <c:pt idx="12139">
                  <c:v>-660</c:v>
                </c:pt>
                <c:pt idx="12140">
                  <c:v>12</c:v>
                </c:pt>
                <c:pt idx="12141">
                  <c:v>-771</c:v>
                </c:pt>
                <c:pt idx="12142">
                  <c:v>29</c:v>
                </c:pt>
                <c:pt idx="12143">
                  <c:v>85</c:v>
                </c:pt>
                <c:pt idx="12144">
                  <c:v>-91</c:v>
                </c:pt>
                <c:pt idx="12145">
                  <c:v>-838</c:v>
                </c:pt>
                <c:pt idx="12146">
                  <c:v>37</c:v>
                </c:pt>
                <c:pt idx="12147">
                  <c:v>-530</c:v>
                </c:pt>
                <c:pt idx="12148">
                  <c:v>15</c:v>
                </c:pt>
                <c:pt idx="12149">
                  <c:v>552</c:v>
                </c:pt>
                <c:pt idx="12150">
                  <c:v>-124</c:v>
                </c:pt>
                <c:pt idx="12151">
                  <c:v>829</c:v>
                </c:pt>
                <c:pt idx="12152">
                  <c:v>-40</c:v>
                </c:pt>
                <c:pt idx="12153">
                  <c:v>645</c:v>
                </c:pt>
                <c:pt idx="12154">
                  <c:v>89</c:v>
                </c:pt>
                <c:pt idx="12155">
                  <c:v>-489</c:v>
                </c:pt>
                <c:pt idx="12156">
                  <c:v>176</c:v>
                </c:pt>
                <c:pt idx="12157">
                  <c:v>58</c:v>
                </c:pt>
                <c:pt idx="12158">
                  <c:v>-182</c:v>
                </c:pt>
                <c:pt idx="12159">
                  <c:v>-1663</c:v>
                </c:pt>
                <c:pt idx="12160">
                  <c:v>166</c:v>
                </c:pt>
                <c:pt idx="12161">
                  <c:v>-1100</c:v>
                </c:pt>
                <c:pt idx="12162">
                  <c:v>108</c:v>
                </c:pt>
                <c:pt idx="12163">
                  <c:v>-908</c:v>
                </c:pt>
                <c:pt idx="12164">
                  <c:v>69</c:v>
                </c:pt>
                <c:pt idx="12165">
                  <c:v>-744</c:v>
                </c:pt>
                <c:pt idx="12166">
                  <c:v>-67</c:v>
                </c:pt>
                <c:pt idx="12167">
                  <c:v>-1182</c:v>
                </c:pt>
                <c:pt idx="12168">
                  <c:v>204</c:v>
                </c:pt>
                <c:pt idx="12169">
                  <c:v>-242</c:v>
                </c:pt>
                <c:pt idx="12170">
                  <c:v>29</c:v>
                </c:pt>
                <c:pt idx="12171">
                  <c:v>-161</c:v>
                </c:pt>
                <c:pt idx="12172">
                  <c:v>252</c:v>
                </c:pt>
                <c:pt idx="12173">
                  <c:v>219</c:v>
                </c:pt>
                <c:pt idx="12174">
                  <c:v>123</c:v>
                </c:pt>
                <c:pt idx="12175">
                  <c:v>-128</c:v>
                </c:pt>
                <c:pt idx="12176">
                  <c:v>48</c:v>
                </c:pt>
                <c:pt idx="12177">
                  <c:v>-370</c:v>
                </c:pt>
                <c:pt idx="12178">
                  <c:v>318</c:v>
                </c:pt>
                <c:pt idx="12179">
                  <c:v>-1503</c:v>
                </c:pt>
                <c:pt idx="12180">
                  <c:v>63</c:v>
                </c:pt>
                <c:pt idx="12181">
                  <c:v>-340</c:v>
                </c:pt>
                <c:pt idx="12182">
                  <c:v>-31</c:v>
                </c:pt>
                <c:pt idx="12183">
                  <c:v>-716</c:v>
                </c:pt>
                <c:pt idx="12184">
                  <c:v>93</c:v>
                </c:pt>
                <c:pt idx="12185">
                  <c:v>-555</c:v>
                </c:pt>
                <c:pt idx="12186">
                  <c:v>261</c:v>
                </c:pt>
                <c:pt idx="12187">
                  <c:v>56</c:v>
                </c:pt>
                <c:pt idx="12188">
                  <c:v>487</c:v>
                </c:pt>
                <c:pt idx="12189">
                  <c:v>-207</c:v>
                </c:pt>
                <c:pt idx="12190">
                  <c:v>635</c:v>
                </c:pt>
                <c:pt idx="12191">
                  <c:v>1957</c:v>
                </c:pt>
                <c:pt idx="12192">
                  <c:v>614</c:v>
                </c:pt>
                <c:pt idx="12193">
                  <c:v>3110</c:v>
                </c:pt>
                <c:pt idx="12194">
                  <c:v>285</c:v>
                </c:pt>
                <c:pt idx="12195">
                  <c:v>-2424</c:v>
                </c:pt>
                <c:pt idx="12196">
                  <c:v>47</c:v>
                </c:pt>
                <c:pt idx="12197">
                  <c:v>13</c:v>
                </c:pt>
                <c:pt idx="12198">
                  <c:v>309</c:v>
                </c:pt>
                <c:pt idx="12199">
                  <c:v>349</c:v>
                </c:pt>
                <c:pt idx="12200">
                  <c:v>56</c:v>
                </c:pt>
                <c:pt idx="12201">
                  <c:v>-1649</c:v>
                </c:pt>
                <c:pt idx="12202">
                  <c:v>385</c:v>
                </c:pt>
                <c:pt idx="12203">
                  <c:v>260</c:v>
                </c:pt>
                <c:pt idx="12204">
                  <c:v>43</c:v>
                </c:pt>
                <c:pt idx="12205">
                  <c:v>724</c:v>
                </c:pt>
                <c:pt idx="12206">
                  <c:v>337</c:v>
                </c:pt>
                <c:pt idx="12207">
                  <c:v>0</c:v>
                </c:pt>
                <c:pt idx="12208">
                  <c:v>386</c:v>
                </c:pt>
                <c:pt idx="12209">
                  <c:v>1096</c:v>
                </c:pt>
                <c:pt idx="12210">
                  <c:v>486</c:v>
                </c:pt>
                <c:pt idx="12211">
                  <c:v>2443</c:v>
                </c:pt>
                <c:pt idx="12212">
                  <c:v>402</c:v>
                </c:pt>
                <c:pt idx="12213">
                  <c:v>2056</c:v>
                </c:pt>
                <c:pt idx="12214">
                  <c:v>309</c:v>
                </c:pt>
                <c:pt idx="12215">
                  <c:v>2921</c:v>
                </c:pt>
                <c:pt idx="12216">
                  <c:v>516</c:v>
                </c:pt>
                <c:pt idx="12217">
                  <c:v>4722</c:v>
                </c:pt>
                <c:pt idx="12218">
                  <c:v>1243</c:v>
                </c:pt>
                <c:pt idx="12219">
                  <c:v>7418</c:v>
                </c:pt>
                <c:pt idx="12220">
                  <c:v>480</c:v>
                </c:pt>
                <c:pt idx="12221">
                  <c:v>4309</c:v>
                </c:pt>
                <c:pt idx="12222">
                  <c:v>455</c:v>
                </c:pt>
                <c:pt idx="12223">
                  <c:v>5009</c:v>
                </c:pt>
                <c:pt idx="12224">
                  <c:v>345</c:v>
                </c:pt>
                <c:pt idx="12225">
                  <c:v>2612</c:v>
                </c:pt>
                <c:pt idx="12226">
                  <c:v>-214</c:v>
                </c:pt>
                <c:pt idx="12227">
                  <c:v>-3839</c:v>
                </c:pt>
                <c:pt idx="12228">
                  <c:v>-950</c:v>
                </c:pt>
                <c:pt idx="12229">
                  <c:v>-8250</c:v>
                </c:pt>
                <c:pt idx="12230">
                  <c:v>-921</c:v>
                </c:pt>
                <c:pt idx="12231">
                  <c:v>-8661</c:v>
                </c:pt>
                <c:pt idx="12232">
                  <c:v>-460</c:v>
                </c:pt>
                <c:pt idx="12233">
                  <c:v>-4487</c:v>
                </c:pt>
                <c:pt idx="12234">
                  <c:v>97</c:v>
                </c:pt>
                <c:pt idx="12235">
                  <c:v>-1896</c:v>
                </c:pt>
                <c:pt idx="12236">
                  <c:v>-173</c:v>
                </c:pt>
                <c:pt idx="12237">
                  <c:v>-5601</c:v>
                </c:pt>
                <c:pt idx="12238">
                  <c:v>107</c:v>
                </c:pt>
                <c:pt idx="12239">
                  <c:v>-2430</c:v>
                </c:pt>
                <c:pt idx="12240">
                  <c:v>430</c:v>
                </c:pt>
                <c:pt idx="12241">
                  <c:v>-1514</c:v>
                </c:pt>
                <c:pt idx="12242">
                  <c:v>439</c:v>
                </c:pt>
                <c:pt idx="12243">
                  <c:v>-1371</c:v>
                </c:pt>
                <c:pt idx="12244">
                  <c:v>692</c:v>
                </c:pt>
                <c:pt idx="12245">
                  <c:v>-677</c:v>
                </c:pt>
                <c:pt idx="12246">
                  <c:v>677</c:v>
                </c:pt>
                <c:pt idx="12247">
                  <c:v>885</c:v>
                </c:pt>
                <c:pt idx="12248">
                  <c:v>710</c:v>
                </c:pt>
                <c:pt idx="12249">
                  <c:v>673</c:v>
                </c:pt>
                <c:pt idx="12250">
                  <c:v>1010</c:v>
                </c:pt>
                <c:pt idx="12251">
                  <c:v>697</c:v>
                </c:pt>
                <c:pt idx="12252">
                  <c:v>1071</c:v>
                </c:pt>
                <c:pt idx="12253">
                  <c:v>1129</c:v>
                </c:pt>
                <c:pt idx="12254">
                  <c:v>1472</c:v>
                </c:pt>
                <c:pt idx="12255">
                  <c:v>1381</c:v>
                </c:pt>
                <c:pt idx="12256">
                  <c:v>1467</c:v>
                </c:pt>
                <c:pt idx="12257">
                  <c:v>1470</c:v>
                </c:pt>
                <c:pt idx="12258">
                  <c:v>1446</c:v>
                </c:pt>
                <c:pt idx="12259">
                  <c:v>2569</c:v>
                </c:pt>
                <c:pt idx="12260">
                  <c:v>954</c:v>
                </c:pt>
                <c:pt idx="12261">
                  <c:v>1313</c:v>
                </c:pt>
                <c:pt idx="12262">
                  <c:v>1533</c:v>
                </c:pt>
                <c:pt idx="12263">
                  <c:v>3127</c:v>
                </c:pt>
                <c:pt idx="12264">
                  <c:v>1815</c:v>
                </c:pt>
                <c:pt idx="12265">
                  <c:v>7528</c:v>
                </c:pt>
                <c:pt idx="12266">
                  <c:v>1726</c:v>
                </c:pt>
                <c:pt idx="12267">
                  <c:v>5005</c:v>
                </c:pt>
                <c:pt idx="12268">
                  <c:v>1535</c:v>
                </c:pt>
                <c:pt idx="12269">
                  <c:v>168</c:v>
                </c:pt>
                <c:pt idx="12270">
                  <c:v>1174</c:v>
                </c:pt>
                <c:pt idx="12271">
                  <c:v>78</c:v>
                </c:pt>
                <c:pt idx="12272">
                  <c:v>1457</c:v>
                </c:pt>
                <c:pt idx="12273">
                  <c:v>1454</c:v>
                </c:pt>
                <c:pt idx="12274">
                  <c:v>1047</c:v>
                </c:pt>
                <c:pt idx="12275">
                  <c:v>272</c:v>
                </c:pt>
                <c:pt idx="12276">
                  <c:v>932</c:v>
                </c:pt>
                <c:pt idx="12277">
                  <c:v>-419</c:v>
                </c:pt>
                <c:pt idx="12278">
                  <c:v>1485</c:v>
                </c:pt>
                <c:pt idx="12279">
                  <c:v>1232</c:v>
                </c:pt>
                <c:pt idx="12280">
                  <c:v>1352</c:v>
                </c:pt>
                <c:pt idx="12281">
                  <c:v>1635</c:v>
                </c:pt>
                <c:pt idx="12282">
                  <c:v>1575</c:v>
                </c:pt>
                <c:pt idx="12283">
                  <c:v>1064</c:v>
                </c:pt>
                <c:pt idx="12284">
                  <c:v>1833</c:v>
                </c:pt>
                <c:pt idx="12285">
                  <c:v>1609</c:v>
                </c:pt>
                <c:pt idx="12286">
                  <c:v>1684</c:v>
                </c:pt>
                <c:pt idx="12287">
                  <c:v>2563</c:v>
                </c:pt>
                <c:pt idx="12288">
                  <c:v>1440</c:v>
                </c:pt>
                <c:pt idx="12289">
                  <c:v>3039</c:v>
                </c:pt>
                <c:pt idx="12290">
                  <c:v>1594</c:v>
                </c:pt>
                <c:pt idx="12291">
                  <c:v>2339</c:v>
                </c:pt>
                <c:pt idx="12292">
                  <c:v>1571</c:v>
                </c:pt>
                <c:pt idx="12293">
                  <c:v>2361</c:v>
                </c:pt>
                <c:pt idx="12294">
                  <c:v>1946</c:v>
                </c:pt>
                <c:pt idx="12295">
                  <c:v>1698</c:v>
                </c:pt>
                <c:pt idx="12296">
                  <c:v>1590</c:v>
                </c:pt>
                <c:pt idx="12297">
                  <c:v>2125</c:v>
                </c:pt>
                <c:pt idx="12298">
                  <c:v>1516</c:v>
                </c:pt>
                <c:pt idx="12299">
                  <c:v>2344</c:v>
                </c:pt>
                <c:pt idx="12300">
                  <c:v>1741</c:v>
                </c:pt>
                <c:pt idx="12301">
                  <c:v>2808</c:v>
                </c:pt>
                <c:pt idx="12302">
                  <c:v>1564</c:v>
                </c:pt>
                <c:pt idx="12303">
                  <c:v>2599</c:v>
                </c:pt>
                <c:pt idx="12304">
                  <c:v>1371</c:v>
                </c:pt>
                <c:pt idx="12305">
                  <c:v>2595</c:v>
                </c:pt>
                <c:pt idx="12306">
                  <c:v>1561</c:v>
                </c:pt>
                <c:pt idx="12307">
                  <c:v>1091</c:v>
                </c:pt>
                <c:pt idx="12308">
                  <c:v>1887</c:v>
                </c:pt>
                <c:pt idx="12309">
                  <c:v>3124</c:v>
                </c:pt>
                <c:pt idx="12310">
                  <c:v>1635</c:v>
                </c:pt>
                <c:pt idx="12311">
                  <c:v>1633</c:v>
                </c:pt>
                <c:pt idx="12312">
                  <c:v>1488</c:v>
                </c:pt>
                <c:pt idx="12313">
                  <c:v>1307</c:v>
                </c:pt>
                <c:pt idx="12314">
                  <c:v>1926</c:v>
                </c:pt>
                <c:pt idx="12315">
                  <c:v>1032</c:v>
                </c:pt>
                <c:pt idx="12316">
                  <c:v>1648</c:v>
                </c:pt>
                <c:pt idx="12317">
                  <c:v>2407</c:v>
                </c:pt>
                <c:pt idx="12318">
                  <c:v>1667</c:v>
                </c:pt>
                <c:pt idx="12319">
                  <c:v>2248</c:v>
                </c:pt>
                <c:pt idx="12320">
                  <c:v>1308</c:v>
                </c:pt>
                <c:pt idx="12321">
                  <c:v>798</c:v>
                </c:pt>
                <c:pt idx="12322">
                  <c:v>1264</c:v>
                </c:pt>
                <c:pt idx="12323">
                  <c:v>561</c:v>
                </c:pt>
                <c:pt idx="12324">
                  <c:v>1481</c:v>
                </c:pt>
                <c:pt idx="12325">
                  <c:v>420</c:v>
                </c:pt>
                <c:pt idx="12326">
                  <c:v>1578</c:v>
                </c:pt>
                <c:pt idx="12327">
                  <c:v>2496</c:v>
                </c:pt>
                <c:pt idx="12328">
                  <c:v>1670</c:v>
                </c:pt>
                <c:pt idx="12329">
                  <c:v>2145</c:v>
                </c:pt>
                <c:pt idx="12330">
                  <c:v>1756</c:v>
                </c:pt>
                <c:pt idx="12331">
                  <c:v>2324</c:v>
                </c:pt>
                <c:pt idx="12332">
                  <c:v>1708</c:v>
                </c:pt>
                <c:pt idx="12333">
                  <c:v>2052</c:v>
                </c:pt>
                <c:pt idx="12334">
                  <c:v>1348</c:v>
                </c:pt>
                <c:pt idx="12335">
                  <c:v>1757</c:v>
                </c:pt>
                <c:pt idx="12336">
                  <c:v>1652</c:v>
                </c:pt>
                <c:pt idx="12337">
                  <c:v>1757</c:v>
                </c:pt>
                <c:pt idx="12338">
                  <c:v>1489</c:v>
                </c:pt>
                <c:pt idx="12339">
                  <c:v>1039</c:v>
                </c:pt>
                <c:pt idx="12340">
                  <c:v>1577</c:v>
                </c:pt>
                <c:pt idx="12341">
                  <c:v>1460</c:v>
                </c:pt>
                <c:pt idx="12342">
                  <c:v>1817</c:v>
                </c:pt>
                <c:pt idx="12343">
                  <c:v>2475</c:v>
                </c:pt>
                <c:pt idx="12344">
                  <c:v>1433</c:v>
                </c:pt>
                <c:pt idx="12345">
                  <c:v>1323</c:v>
                </c:pt>
                <c:pt idx="12346">
                  <c:v>1452</c:v>
                </c:pt>
                <c:pt idx="12347">
                  <c:v>1574</c:v>
                </c:pt>
                <c:pt idx="12348">
                  <c:v>1895</c:v>
                </c:pt>
                <c:pt idx="12349">
                  <c:v>2168</c:v>
                </c:pt>
                <c:pt idx="12350">
                  <c:v>1592</c:v>
                </c:pt>
                <c:pt idx="12351">
                  <c:v>2047</c:v>
                </c:pt>
                <c:pt idx="12352">
                  <c:v>1663</c:v>
                </c:pt>
                <c:pt idx="12353">
                  <c:v>2341</c:v>
                </c:pt>
                <c:pt idx="12354">
                  <c:v>1513</c:v>
                </c:pt>
                <c:pt idx="12355">
                  <c:v>2720</c:v>
                </c:pt>
                <c:pt idx="12356">
                  <c:v>1721</c:v>
                </c:pt>
                <c:pt idx="12357">
                  <c:v>2400</c:v>
                </c:pt>
                <c:pt idx="12358">
                  <c:v>1438</c:v>
                </c:pt>
                <c:pt idx="12359">
                  <c:v>2391</c:v>
                </c:pt>
                <c:pt idx="12360">
                  <c:v>1336</c:v>
                </c:pt>
                <c:pt idx="12361">
                  <c:v>2130</c:v>
                </c:pt>
                <c:pt idx="12362">
                  <c:v>1389</c:v>
                </c:pt>
                <c:pt idx="12363">
                  <c:v>2890</c:v>
                </c:pt>
                <c:pt idx="12364">
                  <c:v>1526</c:v>
                </c:pt>
                <c:pt idx="12365">
                  <c:v>3748</c:v>
                </c:pt>
                <c:pt idx="12366">
                  <c:v>1415</c:v>
                </c:pt>
                <c:pt idx="12367">
                  <c:v>2091</c:v>
                </c:pt>
                <c:pt idx="12368">
                  <c:v>1751</c:v>
                </c:pt>
                <c:pt idx="12369">
                  <c:v>2459</c:v>
                </c:pt>
                <c:pt idx="12370">
                  <c:v>1537</c:v>
                </c:pt>
                <c:pt idx="12371">
                  <c:v>2228</c:v>
                </c:pt>
                <c:pt idx="12372">
                  <c:v>1743</c:v>
                </c:pt>
                <c:pt idx="12373">
                  <c:v>1540</c:v>
                </c:pt>
                <c:pt idx="12374">
                  <c:v>1251</c:v>
                </c:pt>
                <c:pt idx="12375">
                  <c:v>1699</c:v>
                </c:pt>
                <c:pt idx="12376">
                  <c:v>1163</c:v>
                </c:pt>
                <c:pt idx="12377">
                  <c:v>1194</c:v>
                </c:pt>
                <c:pt idx="12378">
                  <c:v>1482</c:v>
                </c:pt>
                <c:pt idx="12379">
                  <c:v>2010</c:v>
                </c:pt>
                <c:pt idx="12380">
                  <c:v>1320</c:v>
                </c:pt>
                <c:pt idx="12381">
                  <c:v>1228</c:v>
                </c:pt>
                <c:pt idx="12382">
                  <c:v>1117</c:v>
                </c:pt>
                <c:pt idx="12383">
                  <c:v>2124</c:v>
                </c:pt>
                <c:pt idx="12384">
                  <c:v>1057</c:v>
                </c:pt>
                <c:pt idx="12385">
                  <c:v>1604</c:v>
                </c:pt>
                <c:pt idx="12386">
                  <c:v>1363</c:v>
                </c:pt>
                <c:pt idx="12387">
                  <c:v>2677</c:v>
                </c:pt>
                <c:pt idx="12388">
                  <c:v>1192</c:v>
                </c:pt>
                <c:pt idx="12389">
                  <c:v>2216</c:v>
                </c:pt>
                <c:pt idx="12390">
                  <c:v>1548</c:v>
                </c:pt>
                <c:pt idx="12391">
                  <c:v>994</c:v>
                </c:pt>
                <c:pt idx="12392">
                  <c:v>1276</c:v>
                </c:pt>
                <c:pt idx="12393">
                  <c:v>1097</c:v>
                </c:pt>
                <c:pt idx="12394">
                  <c:v>1148</c:v>
                </c:pt>
                <c:pt idx="12395">
                  <c:v>911</c:v>
                </c:pt>
                <c:pt idx="12396">
                  <c:v>1428</c:v>
                </c:pt>
                <c:pt idx="12397">
                  <c:v>1089</c:v>
                </c:pt>
                <c:pt idx="12398">
                  <c:v>1063</c:v>
                </c:pt>
                <c:pt idx="12399">
                  <c:v>1190</c:v>
                </c:pt>
                <c:pt idx="12400">
                  <c:v>1110</c:v>
                </c:pt>
                <c:pt idx="12401">
                  <c:v>1252</c:v>
                </c:pt>
                <c:pt idx="12402">
                  <c:v>1175</c:v>
                </c:pt>
                <c:pt idx="12403">
                  <c:v>1974</c:v>
                </c:pt>
                <c:pt idx="12404">
                  <c:v>1078</c:v>
                </c:pt>
                <c:pt idx="12405">
                  <c:v>1130</c:v>
                </c:pt>
                <c:pt idx="12406">
                  <c:v>786</c:v>
                </c:pt>
                <c:pt idx="12407">
                  <c:v>1357</c:v>
                </c:pt>
                <c:pt idx="12408">
                  <c:v>1028</c:v>
                </c:pt>
                <c:pt idx="12409">
                  <c:v>738</c:v>
                </c:pt>
                <c:pt idx="12410">
                  <c:v>1218</c:v>
                </c:pt>
                <c:pt idx="12411">
                  <c:v>1457</c:v>
                </c:pt>
                <c:pt idx="12412">
                  <c:v>1296</c:v>
                </c:pt>
                <c:pt idx="12413">
                  <c:v>1601</c:v>
                </c:pt>
                <c:pt idx="12414">
                  <c:v>1408</c:v>
                </c:pt>
                <c:pt idx="12415">
                  <c:v>2569</c:v>
                </c:pt>
                <c:pt idx="12416">
                  <c:v>1264</c:v>
                </c:pt>
                <c:pt idx="12417">
                  <c:v>1770</c:v>
                </c:pt>
                <c:pt idx="12418">
                  <c:v>742</c:v>
                </c:pt>
                <c:pt idx="12419">
                  <c:v>977</c:v>
                </c:pt>
                <c:pt idx="12420">
                  <c:v>784</c:v>
                </c:pt>
                <c:pt idx="12421">
                  <c:v>40</c:v>
                </c:pt>
                <c:pt idx="12422">
                  <c:v>998</c:v>
                </c:pt>
                <c:pt idx="12423">
                  <c:v>323</c:v>
                </c:pt>
                <c:pt idx="12424">
                  <c:v>925</c:v>
                </c:pt>
                <c:pt idx="12425">
                  <c:v>-247</c:v>
                </c:pt>
                <c:pt idx="12426">
                  <c:v>928</c:v>
                </c:pt>
                <c:pt idx="12427">
                  <c:v>541</c:v>
                </c:pt>
                <c:pt idx="12428">
                  <c:v>1061</c:v>
                </c:pt>
                <c:pt idx="12429">
                  <c:v>627</c:v>
                </c:pt>
                <c:pt idx="12430">
                  <c:v>1263</c:v>
                </c:pt>
                <c:pt idx="12431">
                  <c:v>-201</c:v>
                </c:pt>
                <c:pt idx="12432">
                  <c:v>925</c:v>
                </c:pt>
                <c:pt idx="12433">
                  <c:v>-845</c:v>
                </c:pt>
                <c:pt idx="12434">
                  <c:v>803</c:v>
                </c:pt>
                <c:pt idx="12435">
                  <c:v>-2123</c:v>
                </c:pt>
                <c:pt idx="12436">
                  <c:v>897</c:v>
                </c:pt>
                <c:pt idx="12437">
                  <c:v>-1080</c:v>
                </c:pt>
                <c:pt idx="12438">
                  <c:v>917</c:v>
                </c:pt>
                <c:pt idx="12439">
                  <c:v>-436</c:v>
                </c:pt>
                <c:pt idx="12440">
                  <c:v>700</c:v>
                </c:pt>
                <c:pt idx="12441">
                  <c:v>-1677</c:v>
                </c:pt>
                <c:pt idx="12442">
                  <c:v>634</c:v>
                </c:pt>
                <c:pt idx="12443">
                  <c:v>-1782</c:v>
                </c:pt>
                <c:pt idx="12444">
                  <c:v>1094</c:v>
                </c:pt>
                <c:pt idx="12445">
                  <c:v>-1877</c:v>
                </c:pt>
                <c:pt idx="12446">
                  <c:v>1047</c:v>
                </c:pt>
                <c:pt idx="12447">
                  <c:v>-1996</c:v>
                </c:pt>
                <c:pt idx="12448">
                  <c:v>1306</c:v>
                </c:pt>
                <c:pt idx="12449">
                  <c:v>-1554</c:v>
                </c:pt>
                <c:pt idx="12450">
                  <c:v>1420</c:v>
                </c:pt>
                <c:pt idx="12451">
                  <c:v>-1779</c:v>
                </c:pt>
                <c:pt idx="12452">
                  <c:v>911</c:v>
                </c:pt>
                <c:pt idx="12453">
                  <c:v>-1270</c:v>
                </c:pt>
                <c:pt idx="12454">
                  <c:v>1142</c:v>
                </c:pt>
                <c:pt idx="12455">
                  <c:v>-997</c:v>
                </c:pt>
                <c:pt idx="12456">
                  <c:v>1315</c:v>
                </c:pt>
                <c:pt idx="12457">
                  <c:v>-722</c:v>
                </c:pt>
                <c:pt idx="12458">
                  <c:v>1022</c:v>
                </c:pt>
                <c:pt idx="12459">
                  <c:v>-1209</c:v>
                </c:pt>
                <c:pt idx="12460">
                  <c:v>1126</c:v>
                </c:pt>
                <c:pt idx="12461">
                  <c:v>-1437</c:v>
                </c:pt>
                <c:pt idx="12462">
                  <c:v>1295</c:v>
                </c:pt>
                <c:pt idx="12463">
                  <c:v>-1069</c:v>
                </c:pt>
                <c:pt idx="12464">
                  <c:v>1541</c:v>
                </c:pt>
                <c:pt idx="12465">
                  <c:v>-264</c:v>
                </c:pt>
                <c:pt idx="12466">
                  <c:v>1274</c:v>
                </c:pt>
                <c:pt idx="12467">
                  <c:v>-1063</c:v>
                </c:pt>
                <c:pt idx="12468">
                  <c:v>1277</c:v>
                </c:pt>
                <c:pt idx="12469">
                  <c:v>-517</c:v>
                </c:pt>
                <c:pt idx="12470">
                  <c:v>1446</c:v>
                </c:pt>
                <c:pt idx="12471">
                  <c:v>-697</c:v>
                </c:pt>
                <c:pt idx="12472">
                  <c:v>1146</c:v>
                </c:pt>
                <c:pt idx="12473">
                  <c:v>-1584</c:v>
                </c:pt>
                <c:pt idx="12474">
                  <c:v>1387</c:v>
                </c:pt>
                <c:pt idx="12475">
                  <c:v>-637</c:v>
                </c:pt>
                <c:pt idx="12476">
                  <c:v>1604</c:v>
                </c:pt>
                <c:pt idx="12477">
                  <c:v>325</c:v>
                </c:pt>
                <c:pt idx="12478">
                  <c:v>1502</c:v>
                </c:pt>
                <c:pt idx="12479">
                  <c:v>-190</c:v>
                </c:pt>
                <c:pt idx="12480">
                  <c:v>1795</c:v>
                </c:pt>
                <c:pt idx="12481">
                  <c:v>368</c:v>
                </c:pt>
                <c:pt idx="12482">
                  <c:v>1527</c:v>
                </c:pt>
                <c:pt idx="12483">
                  <c:v>333</c:v>
                </c:pt>
                <c:pt idx="12484">
                  <c:v>1452</c:v>
                </c:pt>
                <c:pt idx="12485">
                  <c:v>-667</c:v>
                </c:pt>
                <c:pt idx="12486">
                  <c:v>1433</c:v>
                </c:pt>
                <c:pt idx="12487">
                  <c:v>-566</c:v>
                </c:pt>
                <c:pt idx="12488">
                  <c:v>1422</c:v>
                </c:pt>
                <c:pt idx="12489">
                  <c:v>-864</c:v>
                </c:pt>
                <c:pt idx="12490">
                  <c:v>1423</c:v>
                </c:pt>
                <c:pt idx="12491">
                  <c:v>657</c:v>
                </c:pt>
                <c:pt idx="12492">
                  <c:v>1287</c:v>
                </c:pt>
                <c:pt idx="12493">
                  <c:v>360</c:v>
                </c:pt>
                <c:pt idx="12494">
                  <c:v>1135</c:v>
                </c:pt>
                <c:pt idx="12495">
                  <c:v>-657</c:v>
                </c:pt>
                <c:pt idx="12496">
                  <c:v>1231</c:v>
                </c:pt>
                <c:pt idx="12497">
                  <c:v>475</c:v>
                </c:pt>
                <c:pt idx="12498">
                  <c:v>1421</c:v>
                </c:pt>
                <c:pt idx="12499">
                  <c:v>-46</c:v>
                </c:pt>
                <c:pt idx="12500">
                  <c:v>-1476</c:v>
                </c:pt>
                <c:pt idx="12501">
                  <c:v>-1794</c:v>
                </c:pt>
                <c:pt idx="12502">
                  <c:v>-1942</c:v>
                </c:pt>
                <c:pt idx="12503">
                  <c:v>-4163</c:v>
                </c:pt>
                <c:pt idx="12504">
                  <c:v>-2025</c:v>
                </c:pt>
                <c:pt idx="12505">
                  <c:v>-4218</c:v>
                </c:pt>
                <c:pt idx="12506">
                  <c:v>-2014</c:v>
                </c:pt>
                <c:pt idx="12507">
                  <c:v>-4983</c:v>
                </c:pt>
                <c:pt idx="12508">
                  <c:v>-1998</c:v>
                </c:pt>
                <c:pt idx="12509">
                  <c:v>-4016</c:v>
                </c:pt>
                <c:pt idx="12510">
                  <c:v>-1523</c:v>
                </c:pt>
                <c:pt idx="12511">
                  <c:v>-3489</c:v>
                </c:pt>
                <c:pt idx="12512">
                  <c:v>-1845</c:v>
                </c:pt>
                <c:pt idx="12513">
                  <c:v>-4643</c:v>
                </c:pt>
                <c:pt idx="12514">
                  <c:v>-2165</c:v>
                </c:pt>
                <c:pt idx="12515">
                  <c:v>-7337</c:v>
                </c:pt>
                <c:pt idx="12516">
                  <c:v>-1825</c:v>
                </c:pt>
                <c:pt idx="12517">
                  <c:v>-6936</c:v>
                </c:pt>
                <c:pt idx="12518">
                  <c:v>-1591</c:v>
                </c:pt>
                <c:pt idx="12519">
                  <c:v>-3975</c:v>
                </c:pt>
                <c:pt idx="12520">
                  <c:v>-1407</c:v>
                </c:pt>
                <c:pt idx="12521">
                  <c:v>-3880</c:v>
                </c:pt>
                <c:pt idx="12522">
                  <c:v>-1782</c:v>
                </c:pt>
                <c:pt idx="12523">
                  <c:v>-4565</c:v>
                </c:pt>
                <c:pt idx="12524">
                  <c:v>-1123</c:v>
                </c:pt>
                <c:pt idx="12525">
                  <c:v>-1746</c:v>
                </c:pt>
                <c:pt idx="12526">
                  <c:v>-643</c:v>
                </c:pt>
                <c:pt idx="12527">
                  <c:v>-1525</c:v>
                </c:pt>
                <c:pt idx="12528">
                  <c:v>-613</c:v>
                </c:pt>
                <c:pt idx="12529">
                  <c:v>-1061</c:v>
                </c:pt>
                <c:pt idx="12530">
                  <c:v>-1088</c:v>
                </c:pt>
                <c:pt idx="12531">
                  <c:v>-1069</c:v>
                </c:pt>
                <c:pt idx="12532">
                  <c:v>-634</c:v>
                </c:pt>
                <c:pt idx="12533">
                  <c:v>-2570</c:v>
                </c:pt>
                <c:pt idx="12534">
                  <c:v>-964</c:v>
                </c:pt>
                <c:pt idx="12535">
                  <c:v>-1700</c:v>
                </c:pt>
                <c:pt idx="12536">
                  <c:v>-546</c:v>
                </c:pt>
                <c:pt idx="12537">
                  <c:v>-215</c:v>
                </c:pt>
                <c:pt idx="12538">
                  <c:v>-364</c:v>
                </c:pt>
                <c:pt idx="12539">
                  <c:v>-628</c:v>
                </c:pt>
                <c:pt idx="12540">
                  <c:v>-243</c:v>
                </c:pt>
                <c:pt idx="12541">
                  <c:v>-1160</c:v>
                </c:pt>
                <c:pt idx="12542">
                  <c:v>-504</c:v>
                </c:pt>
                <c:pt idx="12543">
                  <c:v>159</c:v>
                </c:pt>
                <c:pt idx="12544">
                  <c:v>-163</c:v>
                </c:pt>
                <c:pt idx="12545">
                  <c:v>-172</c:v>
                </c:pt>
                <c:pt idx="12546">
                  <c:v>-95</c:v>
                </c:pt>
                <c:pt idx="12547">
                  <c:v>-377</c:v>
                </c:pt>
                <c:pt idx="12548">
                  <c:v>-289</c:v>
                </c:pt>
                <c:pt idx="12549">
                  <c:v>-9</c:v>
                </c:pt>
                <c:pt idx="12550">
                  <c:v>-208</c:v>
                </c:pt>
                <c:pt idx="12551">
                  <c:v>-1482</c:v>
                </c:pt>
                <c:pt idx="12552">
                  <c:v>-175</c:v>
                </c:pt>
                <c:pt idx="12553">
                  <c:v>-2237</c:v>
                </c:pt>
                <c:pt idx="12554">
                  <c:v>294</c:v>
                </c:pt>
                <c:pt idx="12555">
                  <c:v>-1320</c:v>
                </c:pt>
                <c:pt idx="12556">
                  <c:v>-38</c:v>
                </c:pt>
                <c:pt idx="12557">
                  <c:v>-1035</c:v>
                </c:pt>
                <c:pt idx="12558">
                  <c:v>92</c:v>
                </c:pt>
                <c:pt idx="12559">
                  <c:v>-932</c:v>
                </c:pt>
                <c:pt idx="12560">
                  <c:v>3</c:v>
                </c:pt>
                <c:pt idx="12561">
                  <c:v>158</c:v>
                </c:pt>
                <c:pt idx="12562">
                  <c:v>486</c:v>
                </c:pt>
                <c:pt idx="12563">
                  <c:v>1614</c:v>
                </c:pt>
                <c:pt idx="12564">
                  <c:v>256</c:v>
                </c:pt>
                <c:pt idx="12565">
                  <c:v>-191</c:v>
                </c:pt>
                <c:pt idx="12566">
                  <c:v>392</c:v>
                </c:pt>
                <c:pt idx="12567">
                  <c:v>-604</c:v>
                </c:pt>
                <c:pt idx="12568">
                  <c:v>442</c:v>
                </c:pt>
                <c:pt idx="12569">
                  <c:v>521</c:v>
                </c:pt>
                <c:pt idx="12570">
                  <c:v>226</c:v>
                </c:pt>
                <c:pt idx="12571">
                  <c:v>-679</c:v>
                </c:pt>
                <c:pt idx="12572">
                  <c:v>641</c:v>
                </c:pt>
                <c:pt idx="12573">
                  <c:v>390</c:v>
                </c:pt>
                <c:pt idx="12574">
                  <c:v>133</c:v>
                </c:pt>
                <c:pt idx="12575">
                  <c:v>-1450</c:v>
                </c:pt>
                <c:pt idx="12576">
                  <c:v>322</c:v>
                </c:pt>
                <c:pt idx="12577">
                  <c:v>-384</c:v>
                </c:pt>
                <c:pt idx="12578">
                  <c:v>399</c:v>
                </c:pt>
                <c:pt idx="12579">
                  <c:v>184</c:v>
                </c:pt>
                <c:pt idx="12580">
                  <c:v>753</c:v>
                </c:pt>
                <c:pt idx="12581">
                  <c:v>184</c:v>
                </c:pt>
                <c:pt idx="12582">
                  <c:v>430</c:v>
                </c:pt>
                <c:pt idx="12583">
                  <c:v>703</c:v>
                </c:pt>
                <c:pt idx="12584">
                  <c:v>385</c:v>
                </c:pt>
                <c:pt idx="12585">
                  <c:v>254</c:v>
                </c:pt>
                <c:pt idx="12586">
                  <c:v>646</c:v>
                </c:pt>
                <c:pt idx="12587">
                  <c:v>840</c:v>
                </c:pt>
                <c:pt idx="12588">
                  <c:v>662</c:v>
                </c:pt>
                <c:pt idx="12589">
                  <c:v>-235</c:v>
                </c:pt>
                <c:pt idx="12590">
                  <c:v>637</c:v>
                </c:pt>
                <c:pt idx="12591">
                  <c:v>108</c:v>
                </c:pt>
                <c:pt idx="12592">
                  <c:v>536</c:v>
                </c:pt>
                <c:pt idx="12593">
                  <c:v>467</c:v>
                </c:pt>
                <c:pt idx="12594">
                  <c:v>752</c:v>
                </c:pt>
                <c:pt idx="12595">
                  <c:v>1599</c:v>
                </c:pt>
                <c:pt idx="12596">
                  <c:v>821</c:v>
                </c:pt>
                <c:pt idx="12597">
                  <c:v>430</c:v>
                </c:pt>
                <c:pt idx="12598">
                  <c:v>562</c:v>
                </c:pt>
                <c:pt idx="12599">
                  <c:v>1308</c:v>
                </c:pt>
                <c:pt idx="12600">
                  <c:v>740</c:v>
                </c:pt>
                <c:pt idx="12601">
                  <c:v>-71</c:v>
                </c:pt>
                <c:pt idx="12602">
                  <c:v>621</c:v>
                </c:pt>
                <c:pt idx="12603">
                  <c:v>897</c:v>
                </c:pt>
                <c:pt idx="12604">
                  <c:v>576</c:v>
                </c:pt>
                <c:pt idx="12605">
                  <c:v>847</c:v>
                </c:pt>
                <c:pt idx="12606">
                  <c:v>495</c:v>
                </c:pt>
                <c:pt idx="12607">
                  <c:v>398</c:v>
                </c:pt>
                <c:pt idx="12608">
                  <c:v>279</c:v>
                </c:pt>
                <c:pt idx="12609">
                  <c:v>-198</c:v>
                </c:pt>
                <c:pt idx="12610">
                  <c:v>726</c:v>
                </c:pt>
                <c:pt idx="12611">
                  <c:v>771</c:v>
                </c:pt>
                <c:pt idx="12612">
                  <c:v>560</c:v>
                </c:pt>
                <c:pt idx="12613">
                  <c:v>200</c:v>
                </c:pt>
                <c:pt idx="12614">
                  <c:v>336</c:v>
                </c:pt>
                <c:pt idx="12615">
                  <c:v>809</c:v>
                </c:pt>
                <c:pt idx="12616">
                  <c:v>268</c:v>
                </c:pt>
                <c:pt idx="12617">
                  <c:v>-126</c:v>
                </c:pt>
                <c:pt idx="12618">
                  <c:v>263</c:v>
                </c:pt>
                <c:pt idx="12619">
                  <c:v>-443</c:v>
                </c:pt>
                <c:pt idx="12620">
                  <c:v>487</c:v>
                </c:pt>
                <c:pt idx="12621">
                  <c:v>843</c:v>
                </c:pt>
                <c:pt idx="12622">
                  <c:v>508</c:v>
                </c:pt>
                <c:pt idx="12623">
                  <c:v>954</c:v>
                </c:pt>
                <c:pt idx="12624">
                  <c:v>447</c:v>
                </c:pt>
                <c:pt idx="12625">
                  <c:v>511</c:v>
                </c:pt>
                <c:pt idx="12626">
                  <c:v>86</c:v>
                </c:pt>
                <c:pt idx="12627">
                  <c:v>-363</c:v>
                </c:pt>
                <c:pt idx="12628">
                  <c:v>282</c:v>
                </c:pt>
                <c:pt idx="12629">
                  <c:v>1068</c:v>
                </c:pt>
                <c:pt idx="12630">
                  <c:v>-9</c:v>
                </c:pt>
                <c:pt idx="12631">
                  <c:v>-32</c:v>
                </c:pt>
                <c:pt idx="12632">
                  <c:v>336</c:v>
                </c:pt>
                <c:pt idx="12633">
                  <c:v>337</c:v>
                </c:pt>
                <c:pt idx="12634">
                  <c:v>614</c:v>
                </c:pt>
                <c:pt idx="12635">
                  <c:v>653</c:v>
                </c:pt>
                <c:pt idx="12636">
                  <c:v>41</c:v>
                </c:pt>
                <c:pt idx="12637">
                  <c:v>-619</c:v>
                </c:pt>
                <c:pt idx="12638">
                  <c:v>408</c:v>
                </c:pt>
                <c:pt idx="12639">
                  <c:v>667</c:v>
                </c:pt>
                <c:pt idx="12640">
                  <c:v>244</c:v>
                </c:pt>
                <c:pt idx="12641">
                  <c:v>-8</c:v>
                </c:pt>
                <c:pt idx="12642">
                  <c:v>401</c:v>
                </c:pt>
                <c:pt idx="12643">
                  <c:v>903</c:v>
                </c:pt>
                <c:pt idx="12644">
                  <c:v>563</c:v>
                </c:pt>
                <c:pt idx="12645">
                  <c:v>606</c:v>
                </c:pt>
                <c:pt idx="12646">
                  <c:v>49</c:v>
                </c:pt>
                <c:pt idx="12647">
                  <c:v>-584</c:v>
                </c:pt>
                <c:pt idx="12648">
                  <c:v>-344</c:v>
                </c:pt>
                <c:pt idx="12649">
                  <c:v>-1958</c:v>
                </c:pt>
                <c:pt idx="12650">
                  <c:v>-204</c:v>
                </c:pt>
                <c:pt idx="12651">
                  <c:v>-1315</c:v>
                </c:pt>
                <c:pt idx="12652">
                  <c:v>-210</c:v>
                </c:pt>
                <c:pt idx="12653">
                  <c:v>-1823</c:v>
                </c:pt>
                <c:pt idx="12654">
                  <c:v>155</c:v>
                </c:pt>
                <c:pt idx="12655">
                  <c:v>-686</c:v>
                </c:pt>
                <c:pt idx="12656">
                  <c:v>218</c:v>
                </c:pt>
                <c:pt idx="12657">
                  <c:v>-165</c:v>
                </c:pt>
                <c:pt idx="12658">
                  <c:v>184</c:v>
                </c:pt>
                <c:pt idx="12659">
                  <c:v>954</c:v>
                </c:pt>
                <c:pt idx="12660">
                  <c:v>108</c:v>
                </c:pt>
                <c:pt idx="12661">
                  <c:v>-971</c:v>
                </c:pt>
                <c:pt idx="12662">
                  <c:v>-177</c:v>
                </c:pt>
                <c:pt idx="12663">
                  <c:v>-1103</c:v>
                </c:pt>
                <c:pt idx="12664">
                  <c:v>103</c:v>
                </c:pt>
                <c:pt idx="12665">
                  <c:v>-475</c:v>
                </c:pt>
                <c:pt idx="12666">
                  <c:v>-217</c:v>
                </c:pt>
                <c:pt idx="12667">
                  <c:v>-661</c:v>
                </c:pt>
                <c:pt idx="12668">
                  <c:v>120</c:v>
                </c:pt>
                <c:pt idx="12669">
                  <c:v>-545</c:v>
                </c:pt>
                <c:pt idx="12670">
                  <c:v>-195</c:v>
                </c:pt>
                <c:pt idx="12671">
                  <c:v>-234</c:v>
                </c:pt>
                <c:pt idx="12672">
                  <c:v>-181</c:v>
                </c:pt>
                <c:pt idx="12673">
                  <c:v>-1574</c:v>
                </c:pt>
                <c:pt idx="12674">
                  <c:v>-180</c:v>
                </c:pt>
                <c:pt idx="12675">
                  <c:v>-881</c:v>
                </c:pt>
                <c:pt idx="12676">
                  <c:v>-138</c:v>
                </c:pt>
                <c:pt idx="12677">
                  <c:v>-655</c:v>
                </c:pt>
                <c:pt idx="12678">
                  <c:v>-52</c:v>
                </c:pt>
                <c:pt idx="12679">
                  <c:v>-575</c:v>
                </c:pt>
                <c:pt idx="12680">
                  <c:v>167</c:v>
                </c:pt>
                <c:pt idx="12681">
                  <c:v>-187</c:v>
                </c:pt>
                <c:pt idx="12682">
                  <c:v>-207</c:v>
                </c:pt>
                <c:pt idx="12683">
                  <c:v>-862</c:v>
                </c:pt>
                <c:pt idx="12684">
                  <c:v>265</c:v>
                </c:pt>
                <c:pt idx="12685">
                  <c:v>432</c:v>
                </c:pt>
                <c:pt idx="12686">
                  <c:v>-171</c:v>
                </c:pt>
                <c:pt idx="12687">
                  <c:v>-577</c:v>
                </c:pt>
                <c:pt idx="12688">
                  <c:v>-59</c:v>
                </c:pt>
                <c:pt idx="12689">
                  <c:v>-221</c:v>
                </c:pt>
                <c:pt idx="12690">
                  <c:v>128</c:v>
                </c:pt>
                <c:pt idx="12691">
                  <c:v>-543</c:v>
                </c:pt>
                <c:pt idx="12692">
                  <c:v>-121</c:v>
                </c:pt>
                <c:pt idx="12693">
                  <c:v>-423</c:v>
                </c:pt>
                <c:pt idx="12694">
                  <c:v>-142</c:v>
                </c:pt>
                <c:pt idx="12695">
                  <c:v>-588</c:v>
                </c:pt>
                <c:pt idx="12696">
                  <c:v>75</c:v>
                </c:pt>
                <c:pt idx="12697">
                  <c:v>-1060</c:v>
                </c:pt>
                <c:pt idx="12698">
                  <c:v>340</c:v>
                </c:pt>
                <c:pt idx="12699">
                  <c:v>50</c:v>
                </c:pt>
                <c:pt idx="12700">
                  <c:v>-147</c:v>
                </c:pt>
                <c:pt idx="12701">
                  <c:v>-629</c:v>
                </c:pt>
                <c:pt idx="12702">
                  <c:v>257</c:v>
                </c:pt>
                <c:pt idx="12703">
                  <c:v>-1320</c:v>
                </c:pt>
                <c:pt idx="12704">
                  <c:v>244</c:v>
                </c:pt>
                <c:pt idx="12705">
                  <c:v>-407</c:v>
                </c:pt>
                <c:pt idx="12706">
                  <c:v>384</c:v>
                </c:pt>
                <c:pt idx="12707">
                  <c:v>68</c:v>
                </c:pt>
                <c:pt idx="12708">
                  <c:v>895</c:v>
                </c:pt>
                <c:pt idx="12709">
                  <c:v>6679</c:v>
                </c:pt>
                <c:pt idx="12710">
                  <c:v>598</c:v>
                </c:pt>
                <c:pt idx="12711">
                  <c:v>5034</c:v>
                </c:pt>
                <c:pt idx="12712">
                  <c:v>130</c:v>
                </c:pt>
                <c:pt idx="12713">
                  <c:v>2073</c:v>
                </c:pt>
                <c:pt idx="12714">
                  <c:v>147</c:v>
                </c:pt>
                <c:pt idx="12715">
                  <c:v>275</c:v>
                </c:pt>
                <c:pt idx="12716">
                  <c:v>172</c:v>
                </c:pt>
                <c:pt idx="12717">
                  <c:v>234</c:v>
                </c:pt>
                <c:pt idx="12718">
                  <c:v>503</c:v>
                </c:pt>
                <c:pt idx="12719">
                  <c:v>1244</c:v>
                </c:pt>
                <c:pt idx="12720">
                  <c:v>375</c:v>
                </c:pt>
                <c:pt idx="12721">
                  <c:v>1499</c:v>
                </c:pt>
                <c:pt idx="12722">
                  <c:v>183</c:v>
                </c:pt>
                <c:pt idx="12723">
                  <c:v>1409</c:v>
                </c:pt>
                <c:pt idx="12724">
                  <c:v>-292</c:v>
                </c:pt>
                <c:pt idx="12725">
                  <c:v>-549</c:v>
                </c:pt>
                <c:pt idx="12726">
                  <c:v>67</c:v>
                </c:pt>
                <c:pt idx="12727">
                  <c:v>546</c:v>
                </c:pt>
                <c:pt idx="12728">
                  <c:v>-365</c:v>
                </c:pt>
                <c:pt idx="12729">
                  <c:v>-728</c:v>
                </c:pt>
                <c:pt idx="12730">
                  <c:v>106</c:v>
                </c:pt>
                <c:pt idx="12731">
                  <c:v>-1974</c:v>
                </c:pt>
                <c:pt idx="12732">
                  <c:v>584</c:v>
                </c:pt>
                <c:pt idx="12733">
                  <c:v>263</c:v>
                </c:pt>
                <c:pt idx="12734">
                  <c:v>313</c:v>
                </c:pt>
                <c:pt idx="12735">
                  <c:v>-953</c:v>
                </c:pt>
                <c:pt idx="12736">
                  <c:v>156</c:v>
                </c:pt>
                <c:pt idx="12737">
                  <c:v>-170</c:v>
                </c:pt>
                <c:pt idx="12738">
                  <c:v>70</c:v>
                </c:pt>
                <c:pt idx="12739">
                  <c:v>1142</c:v>
                </c:pt>
                <c:pt idx="12740">
                  <c:v>459</c:v>
                </c:pt>
                <c:pt idx="12741">
                  <c:v>2848</c:v>
                </c:pt>
                <c:pt idx="12742">
                  <c:v>179</c:v>
                </c:pt>
                <c:pt idx="12743">
                  <c:v>1146</c:v>
                </c:pt>
                <c:pt idx="12744">
                  <c:v>324</c:v>
                </c:pt>
                <c:pt idx="12745">
                  <c:v>3303</c:v>
                </c:pt>
                <c:pt idx="12746">
                  <c:v>-33</c:v>
                </c:pt>
                <c:pt idx="12747">
                  <c:v>114</c:v>
                </c:pt>
                <c:pt idx="12748">
                  <c:v>-542</c:v>
                </c:pt>
                <c:pt idx="12749">
                  <c:v>-3494</c:v>
                </c:pt>
                <c:pt idx="12750">
                  <c:v>455</c:v>
                </c:pt>
                <c:pt idx="12751">
                  <c:v>3766</c:v>
                </c:pt>
                <c:pt idx="12752">
                  <c:v>506</c:v>
                </c:pt>
                <c:pt idx="12753">
                  <c:v>5882</c:v>
                </c:pt>
                <c:pt idx="12754">
                  <c:v>743</c:v>
                </c:pt>
                <c:pt idx="12755">
                  <c:v>4998</c:v>
                </c:pt>
                <c:pt idx="12756">
                  <c:v>109</c:v>
                </c:pt>
                <c:pt idx="12757">
                  <c:v>3779</c:v>
                </c:pt>
                <c:pt idx="12758">
                  <c:v>-631</c:v>
                </c:pt>
                <c:pt idx="12759">
                  <c:v>-3571</c:v>
                </c:pt>
                <c:pt idx="12760">
                  <c:v>-567</c:v>
                </c:pt>
                <c:pt idx="12761">
                  <c:v>-3464</c:v>
                </c:pt>
                <c:pt idx="12762">
                  <c:v>-436</c:v>
                </c:pt>
                <c:pt idx="12763">
                  <c:v>-1221</c:v>
                </c:pt>
                <c:pt idx="12764">
                  <c:v>-612</c:v>
                </c:pt>
                <c:pt idx="12765">
                  <c:v>-2554</c:v>
                </c:pt>
                <c:pt idx="12766">
                  <c:v>-766</c:v>
                </c:pt>
                <c:pt idx="12767">
                  <c:v>-1539</c:v>
                </c:pt>
                <c:pt idx="12768">
                  <c:v>-17</c:v>
                </c:pt>
                <c:pt idx="12769">
                  <c:v>-478</c:v>
                </c:pt>
                <c:pt idx="12770">
                  <c:v>267</c:v>
                </c:pt>
                <c:pt idx="12771">
                  <c:v>-895</c:v>
                </c:pt>
                <c:pt idx="12772">
                  <c:v>121</c:v>
                </c:pt>
                <c:pt idx="12773">
                  <c:v>-850</c:v>
                </c:pt>
                <c:pt idx="12774">
                  <c:v>39</c:v>
                </c:pt>
                <c:pt idx="12775">
                  <c:v>-1717</c:v>
                </c:pt>
                <c:pt idx="12776">
                  <c:v>-51</c:v>
                </c:pt>
                <c:pt idx="12777">
                  <c:v>-824</c:v>
                </c:pt>
                <c:pt idx="12778">
                  <c:v>124</c:v>
                </c:pt>
                <c:pt idx="12779">
                  <c:v>-1079</c:v>
                </c:pt>
                <c:pt idx="12780">
                  <c:v>105</c:v>
                </c:pt>
                <c:pt idx="12781">
                  <c:v>-1414</c:v>
                </c:pt>
                <c:pt idx="12782">
                  <c:v>176</c:v>
                </c:pt>
                <c:pt idx="12783">
                  <c:v>-231</c:v>
                </c:pt>
                <c:pt idx="12784">
                  <c:v>419</c:v>
                </c:pt>
                <c:pt idx="12785">
                  <c:v>99</c:v>
                </c:pt>
                <c:pt idx="12786">
                  <c:v>76</c:v>
                </c:pt>
                <c:pt idx="12787">
                  <c:v>-183</c:v>
                </c:pt>
                <c:pt idx="12788">
                  <c:v>330</c:v>
                </c:pt>
                <c:pt idx="12789">
                  <c:v>-367</c:v>
                </c:pt>
                <c:pt idx="12790">
                  <c:v>222</c:v>
                </c:pt>
                <c:pt idx="12791">
                  <c:v>-553</c:v>
                </c:pt>
                <c:pt idx="12792">
                  <c:v>237</c:v>
                </c:pt>
                <c:pt idx="12793">
                  <c:v>-493</c:v>
                </c:pt>
                <c:pt idx="12794">
                  <c:v>65</c:v>
                </c:pt>
                <c:pt idx="12795">
                  <c:v>-274</c:v>
                </c:pt>
                <c:pt idx="12796">
                  <c:v>513</c:v>
                </c:pt>
                <c:pt idx="12797">
                  <c:v>842</c:v>
                </c:pt>
                <c:pt idx="12798">
                  <c:v>822</c:v>
                </c:pt>
                <c:pt idx="12799">
                  <c:v>4957</c:v>
                </c:pt>
                <c:pt idx="12800">
                  <c:v>874</c:v>
                </c:pt>
                <c:pt idx="12801">
                  <c:v>4709</c:v>
                </c:pt>
                <c:pt idx="12802">
                  <c:v>613</c:v>
                </c:pt>
                <c:pt idx="12803">
                  <c:v>3333</c:v>
                </c:pt>
                <c:pt idx="12804">
                  <c:v>17</c:v>
                </c:pt>
                <c:pt idx="12805">
                  <c:v>326</c:v>
                </c:pt>
                <c:pt idx="12806">
                  <c:v>-504</c:v>
                </c:pt>
                <c:pt idx="12807">
                  <c:v>-3287</c:v>
                </c:pt>
                <c:pt idx="12808">
                  <c:v>-169</c:v>
                </c:pt>
                <c:pt idx="12809">
                  <c:v>-1485</c:v>
                </c:pt>
                <c:pt idx="12810">
                  <c:v>-190</c:v>
                </c:pt>
                <c:pt idx="12811">
                  <c:v>-2057</c:v>
                </c:pt>
                <c:pt idx="12812">
                  <c:v>-250</c:v>
                </c:pt>
                <c:pt idx="12813">
                  <c:v>-1939</c:v>
                </c:pt>
                <c:pt idx="12814">
                  <c:v>-175</c:v>
                </c:pt>
                <c:pt idx="12815">
                  <c:v>-636</c:v>
                </c:pt>
                <c:pt idx="12816">
                  <c:v>-473</c:v>
                </c:pt>
                <c:pt idx="12817">
                  <c:v>383</c:v>
                </c:pt>
                <c:pt idx="12818">
                  <c:v>252</c:v>
                </c:pt>
                <c:pt idx="12819">
                  <c:v>3367</c:v>
                </c:pt>
                <c:pt idx="12820">
                  <c:v>277</c:v>
                </c:pt>
                <c:pt idx="12821">
                  <c:v>3945</c:v>
                </c:pt>
                <c:pt idx="12822">
                  <c:v>94</c:v>
                </c:pt>
                <c:pt idx="12823">
                  <c:v>2770</c:v>
                </c:pt>
                <c:pt idx="12824">
                  <c:v>26</c:v>
                </c:pt>
                <c:pt idx="12825">
                  <c:v>2079</c:v>
                </c:pt>
                <c:pt idx="12826">
                  <c:v>178</c:v>
                </c:pt>
                <c:pt idx="12827">
                  <c:v>987</c:v>
                </c:pt>
                <c:pt idx="12828">
                  <c:v>32</c:v>
                </c:pt>
                <c:pt idx="12829">
                  <c:v>2101</c:v>
                </c:pt>
                <c:pt idx="12830">
                  <c:v>-124</c:v>
                </c:pt>
                <c:pt idx="12831">
                  <c:v>1441</c:v>
                </c:pt>
                <c:pt idx="12832">
                  <c:v>-353</c:v>
                </c:pt>
                <c:pt idx="12833">
                  <c:v>174</c:v>
                </c:pt>
                <c:pt idx="12834">
                  <c:v>-56</c:v>
                </c:pt>
                <c:pt idx="12835">
                  <c:v>986</c:v>
                </c:pt>
                <c:pt idx="12836">
                  <c:v>-273</c:v>
                </c:pt>
                <c:pt idx="12837">
                  <c:v>1232</c:v>
                </c:pt>
                <c:pt idx="12838">
                  <c:v>74</c:v>
                </c:pt>
                <c:pt idx="12839">
                  <c:v>5836</c:v>
                </c:pt>
                <c:pt idx="12840">
                  <c:v>537</c:v>
                </c:pt>
                <c:pt idx="12841">
                  <c:v>8518</c:v>
                </c:pt>
                <c:pt idx="12842">
                  <c:v>1061</c:v>
                </c:pt>
                <c:pt idx="12843">
                  <c:v>15054</c:v>
                </c:pt>
                <c:pt idx="12844">
                  <c:v>409</c:v>
                </c:pt>
                <c:pt idx="12845">
                  <c:v>9244</c:v>
                </c:pt>
                <c:pt idx="12846">
                  <c:v>-1395</c:v>
                </c:pt>
                <c:pt idx="12847">
                  <c:v>-1983</c:v>
                </c:pt>
                <c:pt idx="12848">
                  <c:v>-1293</c:v>
                </c:pt>
                <c:pt idx="12849">
                  <c:v>-4472</c:v>
                </c:pt>
                <c:pt idx="12850">
                  <c:v>-1858</c:v>
                </c:pt>
                <c:pt idx="12851">
                  <c:v>-6684</c:v>
                </c:pt>
                <c:pt idx="12852">
                  <c:v>-1815</c:v>
                </c:pt>
                <c:pt idx="12853">
                  <c:v>-4519</c:v>
                </c:pt>
                <c:pt idx="12854">
                  <c:v>-935</c:v>
                </c:pt>
                <c:pt idx="12855">
                  <c:v>1337</c:v>
                </c:pt>
                <c:pt idx="12856">
                  <c:v>-73</c:v>
                </c:pt>
                <c:pt idx="12857">
                  <c:v>9409</c:v>
                </c:pt>
                <c:pt idx="12858">
                  <c:v>-325</c:v>
                </c:pt>
                <c:pt idx="12859">
                  <c:v>9361</c:v>
                </c:pt>
                <c:pt idx="12860">
                  <c:v>-1479</c:v>
                </c:pt>
                <c:pt idx="12861">
                  <c:v>-1176</c:v>
                </c:pt>
                <c:pt idx="12862">
                  <c:v>-2269</c:v>
                </c:pt>
                <c:pt idx="12863">
                  <c:v>-5649</c:v>
                </c:pt>
                <c:pt idx="12864">
                  <c:v>-2442</c:v>
                </c:pt>
                <c:pt idx="12865">
                  <c:v>-7081</c:v>
                </c:pt>
                <c:pt idx="12866">
                  <c:v>-2429</c:v>
                </c:pt>
                <c:pt idx="12867">
                  <c:v>-5332</c:v>
                </c:pt>
                <c:pt idx="12868">
                  <c:v>-2177</c:v>
                </c:pt>
                <c:pt idx="12869">
                  <c:v>-5565</c:v>
                </c:pt>
                <c:pt idx="12870">
                  <c:v>-1205</c:v>
                </c:pt>
                <c:pt idx="12871">
                  <c:v>4153</c:v>
                </c:pt>
                <c:pt idx="12872">
                  <c:v>-254</c:v>
                </c:pt>
                <c:pt idx="12873">
                  <c:v>8443</c:v>
                </c:pt>
                <c:pt idx="12874">
                  <c:v>-962</c:v>
                </c:pt>
                <c:pt idx="12875">
                  <c:v>3979</c:v>
                </c:pt>
                <c:pt idx="12876">
                  <c:v>-1791</c:v>
                </c:pt>
                <c:pt idx="12877">
                  <c:v>-359</c:v>
                </c:pt>
                <c:pt idx="12878">
                  <c:v>-1863</c:v>
                </c:pt>
                <c:pt idx="12879">
                  <c:v>-443</c:v>
                </c:pt>
                <c:pt idx="12880">
                  <c:v>-1809</c:v>
                </c:pt>
                <c:pt idx="12881">
                  <c:v>-957</c:v>
                </c:pt>
                <c:pt idx="12882">
                  <c:v>-2118</c:v>
                </c:pt>
                <c:pt idx="12883">
                  <c:v>-797</c:v>
                </c:pt>
                <c:pt idx="12884">
                  <c:v>-1817</c:v>
                </c:pt>
                <c:pt idx="12885">
                  <c:v>-420</c:v>
                </c:pt>
                <c:pt idx="12886">
                  <c:v>-2284</c:v>
                </c:pt>
                <c:pt idx="12887">
                  <c:v>-2904</c:v>
                </c:pt>
                <c:pt idx="12888">
                  <c:v>-2269</c:v>
                </c:pt>
                <c:pt idx="12889">
                  <c:v>-3443</c:v>
                </c:pt>
                <c:pt idx="12890">
                  <c:v>-2396</c:v>
                </c:pt>
                <c:pt idx="12891">
                  <c:v>-4686</c:v>
                </c:pt>
                <c:pt idx="12892">
                  <c:v>-2459</c:v>
                </c:pt>
                <c:pt idx="12893">
                  <c:v>-5261</c:v>
                </c:pt>
                <c:pt idx="12894">
                  <c:v>-2408</c:v>
                </c:pt>
                <c:pt idx="12895">
                  <c:v>-5443</c:v>
                </c:pt>
                <c:pt idx="12896">
                  <c:v>-2341</c:v>
                </c:pt>
                <c:pt idx="12897">
                  <c:v>-4872</c:v>
                </c:pt>
                <c:pt idx="12898">
                  <c:v>-2455</c:v>
                </c:pt>
                <c:pt idx="12899">
                  <c:v>-3935</c:v>
                </c:pt>
                <c:pt idx="12900">
                  <c:v>-2475</c:v>
                </c:pt>
                <c:pt idx="12901">
                  <c:v>-4076</c:v>
                </c:pt>
                <c:pt idx="12902">
                  <c:v>-2161</c:v>
                </c:pt>
                <c:pt idx="12903">
                  <c:v>-3944</c:v>
                </c:pt>
                <c:pt idx="12904">
                  <c:v>-2244</c:v>
                </c:pt>
                <c:pt idx="12905">
                  <c:v>-5425</c:v>
                </c:pt>
                <c:pt idx="12906">
                  <c:v>-2294</c:v>
                </c:pt>
                <c:pt idx="12907">
                  <c:v>-7654</c:v>
                </c:pt>
                <c:pt idx="12908">
                  <c:v>-2058</c:v>
                </c:pt>
                <c:pt idx="12909">
                  <c:v>-5814</c:v>
                </c:pt>
                <c:pt idx="12910">
                  <c:v>-2010</c:v>
                </c:pt>
                <c:pt idx="12911">
                  <c:v>-4797</c:v>
                </c:pt>
                <c:pt idx="12912">
                  <c:v>-1781</c:v>
                </c:pt>
                <c:pt idx="12913">
                  <c:v>-4743</c:v>
                </c:pt>
                <c:pt idx="12914">
                  <c:v>-1474</c:v>
                </c:pt>
                <c:pt idx="12915">
                  <c:v>-3658</c:v>
                </c:pt>
                <c:pt idx="12916">
                  <c:v>-1353</c:v>
                </c:pt>
                <c:pt idx="12917">
                  <c:v>-2571</c:v>
                </c:pt>
                <c:pt idx="12918">
                  <c:v>-1374</c:v>
                </c:pt>
                <c:pt idx="12919">
                  <c:v>-1932</c:v>
                </c:pt>
                <c:pt idx="12920">
                  <c:v>-1202</c:v>
                </c:pt>
                <c:pt idx="12921">
                  <c:v>-2011</c:v>
                </c:pt>
                <c:pt idx="12922">
                  <c:v>-1429</c:v>
                </c:pt>
                <c:pt idx="12923">
                  <c:v>-2483</c:v>
                </c:pt>
                <c:pt idx="12924">
                  <c:v>-1362</c:v>
                </c:pt>
                <c:pt idx="12925">
                  <c:v>-1967</c:v>
                </c:pt>
                <c:pt idx="12926">
                  <c:v>-1286</c:v>
                </c:pt>
                <c:pt idx="12927">
                  <c:v>-2617</c:v>
                </c:pt>
                <c:pt idx="12928">
                  <c:v>-803</c:v>
                </c:pt>
                <c:pt idx="12929">
                  <c:v>-952</c:v>
                </c:pt>
                <c:pt idx="12930">
                  <c:v>-1102</c:v>
                </c:pt>
                <c:pt idx="12931">
                  <c:v>-1537</c:v>
                </c:pt>
                <c:pt idx="12932">
                  <c:v>-1131</c:v>
                </c:pt>
                <c:pt idx="12933">
                  <c:v>-1338</c:v>
                </c:pt>
                <c:pt idx="12934">
                  <c:v>-1075</c:v>
                </c:pt>
                <c:pt idx="12935">
                  <c:v>-575</c:v>
                </c:pt>
                <c:pt idx="12936">
                  <c:v>-487</c:v>
                </c:pt>
                <c:pt idx="12937">
                  <c:v>1198</c:v>
                </c:pt>
                <c:pt idx="12938">
                  <c:v>-638</c:v>
                </c:pt>
                <c:pt idx="12939">
                  <c:v>1602</c:v>
                </c:pt>
                <c:pt idx="12940">
                  <c:v>-550</c:v>
                </c:pt>
                <c:pt idx="12941">
                  <c:v>-124</c:v>
                </c:pt>
                <c:pt idx="12942">
                  <c:v>-272</c:v>
                </c:pt>
                <c:pt idx="12943">
                  <c:v>-651</c:v>
                </c:pt>
                <c:pt idx="12944">
                  <c:v>-433</c:v>
                </c:pt>
                <c:pt idx="12945">
                  <c:v>-473</c:v>
                </c:pt>
                <c:pt idx="12946">
                  <c:v>-363</c:v>
                </c:pt>
                <c:pt idx="12947">
                  <c:v>-1462</c:v>
                </c:pt>
                <c:pt idx="12948">
                  <c:v>-442</c:v>
                </c:pt>
                <c:pt idx="12949">
                  <c:v>-1498</c:v>
                </c:pt>
                <c:pt idx="12950">
                  <c:v>-555</c:v>
                </c:pt>
                <c:pt idx="12951">
                  <c:v>-1159</c:v>
                </c:pt>
                <c:pt idx="12952">
                  <c:v>68</c:v>
                </c:pt>
                <c:pt idx="12953">
                  <c:v>-241</c:v>
                </c:pt>
                <c:pt idx="12954">
                  <c:v>-20</c:v>
                </c:pt>
                <c:pt idx="12955">
                  <c:v>550</c:v>
                </c:pt>
                <c:pt idx="12956">
                  <c:v>-297</c:v>
                </c:pt>
                <c:pt idx="12957">
                  <c:v>-1463</c:v>
                </c:pt>
                <c:pt idx="12958">
                  <c:v>61</c:v>
                </c:pt>
                <c:pt idx="12959">
                  <c:v>-609</c:v>
                </c:pt>
                <c:pt idx="12960">
                  <c:v>193</c:v>
                </c:pt>
                <c:pt idx="12961">
                  <c:v>67</c:v>
                </c:pt>
                <c:pt idx="12962">
                  <c:v>-204</c:v>
                </c:pt>
                <c:pt idx="12963">
                  <c:v>-169</c:v>
                </c:pt>
                <c:pt idx="12964">
                  <c:v>-131</c:v>
                </c:pt>
                <c:pt idx="12965">
                  <c:v>-1285</c:v>
                </c:pt>
                <c:pt idx="12966">
                  <c:v>-4</c:v>
                </c:pt>
                <c:pt idx="12967">
                  <c:v>-1712</c:v>
                </c:pt>
                <c:pt idx="12968">
                  <c:v>-357</c:v>
                </c:pt>
                <c:pt idx="12969">
                  <c:v>-1755</c:v>
                </c:pt>
                <c:pt idx="12970">
                  <c:v>-225</c:v>
                </c:pt>
                <c:pt idx="12971">
                  <c:v>-2411</c:v>
                </c:pt>
                <c:pt idx="12972">
                  <c:v>288</c:v>
                </c:pt>
                <c:pt idx="12973">
                  <c:v>-444</c:v>
                </c:pt>
                <c:pt idx="12974">
                  <c:v>130</c:v>
                </c:pt>
                <c:pt idx="12975">
                  <c:v>-561</c:v>
                </c:pt>
                <c:pt idx="12976">
                  <c:v>220</c:v>
                </c:pt>
                <c:pt idx="12977">
                  <c:v>-504</c:v>
                </c:pt>
                <c:pt idx="12978">
                  <c:v>465</c:v>
                </c:pt>
                <c:pt idx="12979">
                  <c:v>-275</c:v>
                </c:pt>
                <c:pt idx="12980">
                  <c:v>600</c:v>
                </c:pt>
                <c:pt idx="12981">
                  <c:v>-254</c:v>
                </c:pt>
                <c:pt idx="12982">
                  <c:v>185</c:v>
                </c:pt>
                <c:pt idx="12983">
                  <c:v>-548</c:v>
                </c:pt>
                <c:pt idx="12984">
                  <c:v>138</c:v>
                </c:pt>
                <c:pt idx="12985">
                  <c:v>-1276</c:v>
                </c:pt>
                <c:pt idx="12986">
                  <c:v>105</c:v>
                </c:pt>
                <c:pt idx="12987">
                  <c:v>-628</c:v>
                </c:pt>
                <c:pt idx="12988">
                  <c:v>-78</c:v>
                </c:pt>
                <c:pt idx="12989">
                  <c:v>-714</c:v>
                </c:pt>
                <c:pt idx="12990">
                  <c:v>335</c:v>
                </c:pt>
                <c:pt idx="12991">
                  <c:v>-776</c:v>
                </c:pt>
                <c:pt idx="12992">
                  <c:v>326</c:v>
                </c:pt>
                <c:pt idx="12993">
                  <c:v>-789</c:v>
                </c:pt>
                <c:pt idx="12994">
                  <c:v>463</c:v>
                </c:pt>
                <c:pt idx="12995">
                  <c:v>220</c:v>
                </c:pt>
                <c:pt idx="12996">
                  <c:v>133</c:v>
                </c:pt>
                <c:pt idx="12997">
                  <c:v>-592</c:v>
                </c:pt>
                <c:pt idx="12998">
                  <c:v>-219</c:v>
                </c:pt>
                <c:pt idx="12999">
                  <c:v>-1242</c:v>
                </c:pt>
                <c:pt idx="13000">
                  <c:v>222</c:v>
                </c:pt>
                <c:pt idx="13001">
                  <c:v>-1303</c:v>
                </c:pt>
                <c:pt idx="13002">
                  <c:v>440</c:v>
                </c:pt>
                <c:pt idx="13003">
                  <c:v>-1749</c:v>
                </c:pt>
                <c:pt idx="13004">
                  <c:v>256</c:v>
                </c:pt>
                <c:pt idx="13005">
                  <c:v>-1394</c:v>
                </c:pt>
                <c:pt idx="13006">
                  <c:v>409</c:v>
                </c:pt>
                <c:pt idx="13007">
                  <c:v>-975</c:v>
                </c:pt>
                <c:pt idx="13008">
                  <c:v>72</c:v>
                </c:pt>
                <c:pt idx="13009">
                  <c:v>-1349</c:v>
                </c:pt>
                <c:pt idx="13010">
                  <c:v>287</c:v>
                </c:pt>
                <c:pt idx="13011">
                  <c:v>-1204</c:v>
                </c:pt>
                <c:pt idx="13012">
                  <c:v>291</c:v>
                </c:pt>
                <c:pt idx="13013">
                  <c:v>-1078</c:v>
                </c:pt>
                <c:pt idx="13014">
                  <c:v>469</c:v>
                </c:pt>
                <c:pt idx="13015">
                  <c:v>-646</c:v>
                </c:pt>
                <c:pt idx="13016">
                  <c:v>496</c:v>
                </c:pt>
                <c:pt idx="13017">
                  <c:v>-109</c:v>
                </c:pt>
                <c:pt idx="13018">
                  <c:v>248</c:v>
                </c:pt>
                <c:pt idx="13019">
                  <c:v>-1007</c:v>
                </c:pt>
                <c:pt idx="13020">
                  <c:v>328</c:v>
                </c:pt>
                <c:pt idx="13021">
                  <c:v>-1445</c:v>
                </c:pt>
                <c:pt idx="13022">
                  <c:v>145</c:v>
                </c:pt>
                <c:pt idx="13023">
                  <c:v>-659</c:v>
                </c:pt>
                <c:pt idx="13024">
                  <c:v>258</c:v>
                </c:pt>
                <c:pt idx="13025">
                  <c:v>-1364</c:v>
                </c:pt>
                <c:pt idx="13026">
                  <c:v>842</c:v>
                </c:pt>
                <c:pt idx="13027">
                  <c:v>-823</c:v>
                </c:pt>
                <c:pt idx="13028">
                  <c:v>295</c:v>
                </c:pt>
                <c:pt idx="13029">
                  <c:v>-356</c:v>
                </c:pt>
                <c:pt idx="13030">
                  <c:v>594</c:v>
                </c:pt>
                <c:pt idx="13031">
                  <c:v>121</c:v>
                </c:pt>
                <c:pt idx="13032">
                  <c:v>573</c:v>
                </c:pt>
                <c:pt idx="13033">
                  <c:v>583</c:v>
                </c:pt>
                <c:pt idx="13034">
                  <c:v>604</c:v>
                </c:pt>
                <c:pt idx="13035">
                  <c:v>1369</c:v>
                </c:pt>
                <c:pt idx="13036">
                  <c:v>388</c:v>
                </c:pt>
                <c:pt idx="13037">
                  <c:v>-500</c:v>
                </c:pt>
                <c:pt idx="13038">
                  <c:v>616</c:v>
                </c:pt>
                <c:pt idx="13039">
                  <c:v>-802</c:v>
                </c:pt>
                <c:pt idx="13040">
                  <c:v>444</c:v>
                </c:pt>
                <c:pt idx="13041">
                  <c:v>-101</c:v>
                </c:pt>
                <c:pt idx="13042">
                  <c:v>643</c:v>
                </c:pt>
                <c:pt idx="13043">
                  <c:v>253</c:v>
                </c:pt>
                <c:pt idx="13044">
                  <c:v>508</c:v>
                </c:pt>
                <c:pt idx="13045">
                  <c:v>-546</c:v>
                </c:pt>
                <c:pt idx="13046">
                  <c:v>508</c:v>
                </c:pt>
                <c:pt idx="13047">
                  <c:v>282</c:v>
                </c:pt>
                <c:pt idx="13048">
                  <c:v>655</c:v>
                </c:pt>
                <c:pt idx="13049">
                  <c:v>1192</c:v>
                </c:pt>
                <c:pt idx="13050">
                  <c:v>697</c:v>
                </c:pt>
                <c:pt idx="13051">
                  <c:v>1792</c:v>
                </c:pt>
                <c:pt idx="13052">
                  <c:v>479</c:v>
                </c:pt>
                <c:pt idx="13053">
                  <c:v>946</c:v>
                </c:pt>
                <c:pt idx="13054">
                  <c:v>710</c:v>
                </c:pt>
                <c:pt idx="13055">
                  <c:v>1864</c:v>
                </c:pt>
                <c:pt idx="13056">
                  <c:v>523</c:v>
                </c:pt>
                <c:pt idx="13057">
                  <c:v>692</c:v>
                </c:pt>
                <c:pt idx="13058">
                  <c:v>667</c:v>
                </c:pt>
                <c:pt idx="13059">
                  <c:v>-189</c:v>
                </c:pt>
                <c:pt idx="13060">
                  <c:v>428</c:v>
                </c:pt>
                <c:pt idx="13061">
                  <c:v>-29</c:v>
                </c:pt>
                <c:pt idx="13062">
                  <c:v>378</c:v>
                </c:pt>
                <c:pt idx="13063">
                  <c:v>-560</c:v>
                </c:pt>
                <c:pt idx="13064">
                  <c:v>434</c:v>
                </c:pt>
                <c:pt idx="13065">
                  <c:v>-377</c:v>
                </c:pt>
                <c:pt idx="13066">
                  <c:v>413</c:v>
                </c:pt>
                <c:pt idx="13067">
                  <c:v>-423</c:v>
                </c:pt>
                <c:pt idx="13068">
                  <c:v>100</c:v>
                </c:pt>
                <c:pt idx="13069">
                  <c:v>174</c:v>
                </c:pt>
                <c:pt idx="13070">
                  <c:v>423</c:v>
                </c:pt>
                <c:pt idx="13071">
                  <c:v>538</c:v>
                </c:pt>
                <c:pt idx="13072">
                  <c:v>562</c:v>
                </c:pt>
                <c:pt idx="13073">
                  <c:v>290</c:v>
                </c:pt>
                <c:pt idx="13074">
                  <c:v>284</c:v>
                </c:pt>
                <c:pt idx="13075">
                  <c:v>159</c:v>
                </c:pt>
                <c:pt idx="13076">
                  <c:v>20</c:v>
                </c:pt>
                <c:pt idx="13077">
                  <c:v>-927</c:v>
                </c:pt>
                <c:pt idx="13078">
                  <c:v>-190</c:v>
                </c:pt>
                <c:pt idx="13079">
                  <c:v>-914</c:v>
                </c:pt>
                <c:pt idx="13080">
                  <c:v>76</c:v>
                </c:pt>
                <c:pt idx="13081">
                  <c:v>-44</c:v>
                </c:pt>
                <c:pt idx="13082">
                  <c:v>207</c:v>
                </c:pt>
                <c:pt idx="13083">
                  <c:v>-441</c:v>
                </c:pt>
                <c:pt idx="13084">
                  <c:v>236</c:v>
                </c:pt>
                <c:pt idx="13085">
                  <c:v>392</c:v>
                </c:pt>
                <c:pt idx="13086">
                  <c:v>114</c:v>
                </c:pt>
                <c:pt idx="13087">
                  <c:v>8</c:v>
                </c:pt>
                <c:pt idx="13088">
                  <c:v>71</c:v>
                </c:pt>
                <c:pt idx="13089">
                  <c:v>-101</c:v>
                </c:pt>
                <c:pt idx="13090">
                  <c:v>-147</c:v>
                </c:pt>
                <c:pt idx="13091">
                  <c:v>-1214</c:v>
                </c:pt>
                <c:pt idx="13092">
                  <c:v>504</c:v>
                </c:pt>
                <c:pt idx="13093">
                  <c:v>-1074</c:v>
                </c:pt>
                <c:pt idx="13094">
                  <c:v>190</c:v>
                </c:pt>
                <c:pt idx="13095">
                  <c:v>-1624</c:v>
                </c:pt>
                <c:pt idx="13096">
                  <c:v>29</c:v>
                </c:pt>
                <c:pt idx="13097">
                  <c:v>-919</c:v>
                </c:pt>
                <c:pt idx="13098">
                  <c:v>-8</c:v>
                </c:pt>
                <c:pt idx="13099">
                  <c:v>-990</c:v>
                </c:pt>
                <c:pt idx="13100">
                  <c:v>-81</c:v>
                </c:pt>
                <c:pt idx="13101">
                  <c:v>-1515</c:v>
                </c:pt>
                <c:pt idx="13102">
                  <c:v>96</c:v>
                </c:pt>
                <c:pt idx="13103">
                  <c:v>-88</c:v>
                </c:pt>
                <c:pt idx="13104">
                  <c:v>-154</c:v>
                </c:pt>
                <c:pt idx="13105">
                  <c:v>216</c:v>
                </c:pt>
                <c:pt idx="13106">
                  <c:v>181</c:v>
                </c:pt>
                <c:pt idx="13107">
                  <c:v>-600</c:v>
                </c:pt>
                <c:pt idx="13108">
                  <c:v>9</c:v>
                </c:pt>
                <c:pt idx="13109">
                  <c:v>-159</c:v>
                </c:pt>
                <c:pt idx="13110">
                  <c:v>-73</c:v>
                </c:pt>
                <c:pt idx="13111">
                  <c:v>-633</c:v>
                </c:pt>
                <c:pt idx="13112">
                  <c:v>51</c:v>
                </c:pt>
                <c:pt idx="13113">
                  <c:v>-723</c:v>
                </c:pt>
                <c:pt idx="13114">
                  <c:v>204</c:v>
                </c:pt>
                <c:pt idx="13115">
                  <c:v>683</c:v>
                </c:pt>
                <c:pt idx="13116">
                  <c:v>162</c:v>
                </c:pt>
                <c:pt idx="13117">
                  <c:v>-946</c:v>
                </c:pt>
                <c:pt idx="13118">
                  <c:v>763</c:v>
                </c:pt>
                <c:pt idx="13119">
                  <c:v>4750</c:v>
                </c:pt>
                <c:pt idx="13120">
                  <c:v>789</c:v>
                </c:pt>
                <c:pt idx="13121">
                  <c:v>6906</c:v>
                </c:pt>
                <c:pt idx="13122">
                  <c:v>330</c:v>
                </c:pt>
                <c:pt idx="13123">
                  <c:v>1438</c:v>
                </c:pt>
                <c:pt idx="13124">
                  <c:v>380</c:v>
                </c:pt>
                <c:pt idx="13125">
                  <c:v>524</c:v>
                </c:pt>
                <c:pt idx="13126">
                  <c:v>217</c:v>
                </c:pt>
                <c:pt idx="13127">
                  <c:v>454</c:v>
                </c:pt>
                <c:pt idx="13128">
                  <c:v>216</c:v>
                </c:pt>
                <c:pt idx="13129">
                  <c:v>1366</c:v>
                </c:pt>
                <c:pt idx="13130">
                  <c:v>346</c:v>
                </c:pt>
                <c:pt idx="13131">
                  <c:v>1903</c:v>
                </c:pt>
                <c:pt idx="13132">
                  <c:v>23</c:v>
                </c:pt>
                <c:pt idx="13133">
                  <c:v>856</c:v>
                </c:pt>
                <c:pt idx="13134">
                  <c:v>738</c:v>
                </c:pt>
                <c:pt idx="13135">
                  <c:v>2685</c:v>
                </c:pt>
                <c:pt idx="13136">
                  <c:v>703</c:v>
                </c:pt>
                <c:pt idx="13137">
                  <c:v>2276</c:v>
                </c:pt>
                <c:pt idx="13138">
                  <c:v>730</c:v>
                </c:pt>
                <c:pt idx="13139">
                  <c:v>2414</c:v>
                </c:pt>
                <c:pt idx="13140">
                  <c:v>323</c:v>
                </c:pt>
                <c:pt idx="13141">
                  <c:v>674</c:v>
                </c:pt>
                <c:pt idx="13142">
                  <c:v>212</c:v>
                </c:pt>
                <c:pt idx="13143">
                  <c:v>-316</c:v>
                </c:pt>
                <c:pt idx="13144">
                  <c:v>104</c:v>
                </c:pt>
                <c:pt idx="13145">
                  <c:v>-818</c:v>
                </c:pt>
                <c:pt idx="13146">
                  <c:v>87</c:v>
                </c:pt>
                <c:pt idx="13147">
                  <c:v>539</c:v>
                </c:pt>
                <c:pt idx="13148">
                  <c:v>-1</c:v>
                </c:pt>
                <c:pt idx="13149">
                  <c:v>-1123</c:v>
                </c:pt>
                <c:pt idx="13150">
                  <c:v>-212</c:v>
                </c:pt>
                <c:pt idx="13151">
                  <c:v>-2434</c:v>
                </c:pt>
                <c:pt idx="13152">
                  <c:v>-180</c:v>
                </c:pt>
                <c:pt idx="13153">
                  <c:v>-989</c:v>
                </c:pt>
                <c:pt idx="13154">
                  <c:v>180</c:v>
                </c:pt>
                <c:pt idx="13155">
                  <c:v>3911</c:v>
                </c:pt>
                <c:pt idx="13156">
                  <c:v>14</c:v>
                </c:pt>
                <c:pt idx="13157">
                  <c:v>3485</c:v>
                </c:pt>
                <c:pt idx="13158">
                  <c:v>347</c:v>
                </c:pt>
                <c:pt idx="13159">
                  <c:v>2535</c:v>
                </c:pt>
                <c:pt idx="13160">
                  <c:v>139</c:v>
                </c:pt>
                <c:pt idx="13161">
                  <c:v>7</c:v>
                </c:pt>
                <c:pt idx="13162">
                  <c:v>-259</c:v>
                </c:pt>
                <c:pt idx="13163">
                  <c:v>-3241</c:v>
                </c:pt>
                <c:pt idx="13164">
                  <c:v>-450</c:v>
                </c:pt>
                <c:pt idx="13165">
                  <c:v>-2126</c:v>
                </c:pt>
                <c:pt idx="13166">
                  <c:v>-47</c:v>
                </c:pt>
                <c:pt idx="13167">
                  <c:v>-1122</c:v>
                </c:pt>
                <c:pt idx="13168">
                  <c:v>-29</c:v>
                </c:pt>
                <c:pt idx="13169">
                  <c:v>-2357</c:v>
                </c:pt>
                <c:pt idx="13170">
                  <c:v>87</c:v>
                </c:pt>
                <c:pt idx="13171">
                  <c:v>-1434</c:v>
                </c:pt>
                <c:pt idx="13172">
                  <c:v>-254</c:v>
                </c:pt>
                <c:pt idx="13173">
                  <c:v>-2532</c:v>
                </c:pt>
                <c:pt idx="13174">
                  <c:v>311</c:v>
                </c:pt>
                <c:pt idx="13175">
                  <c:v>1481</c:v>
                </c:pt>
                <c:pt idx="13176">
                  <c:v>416</c:v>
                </c:pt>
                <c:pt idx="13177">
                  <c:v>3002</c:v>
                </c:pt>
                <c:pt idx="13178">
                  <c:v>444</c:v>
                </c:pt>
                <c:pt idx="13179">
                  <c:v>1824</c:v>
                </c:pt>
                <c:pt idx="13180">
                  <c:v>313</c:v>
                </c:pt>
                <c:pt idx="13181">
                  <c:v>2590</c:v>
                </c:pt>
                <c:pt idx="13182">
                  <c:v>109</c:v>
                </c:pt>
                <c:pt idx="13183">
                  <c:v>1748</c:v>
                </c:pt>
                <c:pt idx="13184">
                  <c:v>69</c:v>
                </c:pt>
                <c:pt idx="13185">
                  <c:v>1219</c:v>
                </c:pt>
                <c:pt idx="13186">
                  <c:v>120</c:v>
                </c:pt>
                <c:pt idx="13187">
                  <c:v>492</c:v>
                </c:pt>
                <c:pt idx="13188">
                  <c:v>-165</c:v>
                </c:pt>
                <c:pt idx="13189">
                  <c:v>-893</c:v>
                </c:pt>
                <c:pt idx="13190">
                  <c:v>100</c:v>
                </c:pt>
                <c:pt idx="13191">
                  <c:v>446</c:v>
                </c:pt>
                <c:pt idx="13192">
                  <c:v>-319</c:v>
                </c:pt>
                <c:pt idx="13193">
                  <c:v>70</c:v>
                </c:pt>
                <c:pt idx="13194">
                  <c:v>-161</c:v>
                </c:pt>
                <c:pt idx="13195">
                  <c:v>1447</c:v>
                </c:pt>
                <c:pt idx="13196">
                  <c:v>292</c:v>
                </c:pt>
                <c:pt idx="13197">
                  <c:v>5426</c:v>
                </c:pt>
                <c:pt idx="13198">
                  <c:v>1046</c:v>
                </c:pt>
                <c:pt idx="13199">
                  <c:v>12942</c:v>
                </c:pt>
                <c:pt idx="13200">
                  <c:v>548</c:v>
                </c:pt>
                <c:pt idx="13201">
                  <c:v>11956</c:v>
                </c:pt>
                <c:pt idx="13202">
                  <c:v>-581</c:v>
                </c:pt>
                <c:pt idx="13203">
                  <c:v>-1273</c:v>
                </c:pt>
                <c:pt idx="13204">
                  <c:v>-1218</c:v>
                </c:pt>
                <c:pt idx="13205">
                  <c:v>-5531</c:v>
                </c:pt>
                <c:pt idx="13206">
                  <c:v>-1146</c:v>
                </c:pt>
                <c:pt idx="13207">
                  <c:v>-6200</c:v>
                </c:pt>
                <c:pt idx="13208">
                  <c:v>-940</c:v>
                </c:pt>
                <c:pt idx="13209">
                  <c:v>-4484</c:v>
                </c:pt>
                <c:pt idx="13210">
                  <c:v>-843</c:v>
                </c:pt>
                <c:pt idx="13211">
                  <c:v>-3261</c:v>
                </c:pt>
                <c:pt idx="13212">
                  <c:v>293</c:v>
                </c:pt>
                <c:pt idx="13213">
                  <c:v>5459</c:v>
                </c:pt>
                <c:pt idx="13214">
                  <c:v>397</c:v>
                </c:pt>
                <c:pt idx="13215">
                  <c:v>9096</c:v>
                </c:pt>
                <c:pt idx="13216">
                  <c:v>-402</c:v>
                </c:pt>
                <c:pt idx="13217">
                  <c:v>4332</c:v>
                </c:pt>
                <c:pt idx="13218">
                  <c:v>-652</c:v>
                </c:pt>
                <c:pt idx="13219">
                  <c:v>1045</c:v>
                </c:pt>
                <c:pt idx="13220">
                  <c:v>-762</c:v>
                </c:pt>
                <c:pt idx="13221">
                  <c:v>2003</c:v>
                </c:pt>
                <c:pt idx="13222">
                  <c:v>-922</c:v>
                </c:pt>
                <c:pt idx="13223">
                  <c:v>119</c:v>
                </c:pt>
                <c:pt idx="13224">
                  <c:v>-1349</c:v>
                </c:pt>
                <c:pt idx="13225">
                  <c:v>209</c:v>
                </c:pt>
                <c:pt idx="13226">
                  <c:v>-1038</c:v>
                </c:pt>
                <c:pt idx="13227">
                  <c:v>668</c:v>
                </c:pt>
                <c:pt idx="13228">
                  <c:v>-1260</c:v>
                </c:pt>
                <c:pt idx="13229">
                  <c:v>-2195</c:v>
                </c:pt>
                <c:pt idx="13230">
                  <c:v>-1621</c:v>
                </c:pt>
                <c:pt idx="13231">
                  <c:v>-3069</c:v>
                </c:pt>
                <c:pt idx="13232">
                  <c:v>-1388</c:v>
                </c:pt>
                <c:pt idx="13233">
                  <c:v>-4458</c:v>
                </c:pt>
                <c:pt idx="13234">
                  <c:v>-1972</c:v>
                </c:pt>
                <c:pt idx="13235">
                  <c:v>-6566</c:v>
                </c:pt>
                <c:pt idx="13236">
                  <c:v>-2159</c:v>
                </c:pt>
                <c:pt idx="13237">
                  <c:v>-6616</c:v>
                </c:pt>
                <c:pt idx="13238">
                  <c:v>-1752</c:v>
                </c:pt>
                <c:pt idx="13239">
                  <c:v>-5148</c:v>
                </c:pt>
                <c:pt idx="13240">
                  <c:v>-1167</c:v>
                </c:pt>
                <c:pt idx="13241">
                  <c:v>-2545</c:v>
                </c:pt>
                <c:pt idx="13242">
                  <c:v>-1504</c:v>
                </c:pt>
                <c:pt idx="13243">
                  <c:v>-2369</c:v>
                </c:pt>
                <c:pt idx="13244">
                  <c:v>-1284</c:v>
                </c:pt>
                <c:pt idx="13245">
                  <c:v>-2053</c:v>
                </c:pt>
                <c:pt idx="13246">
                  <c:v>-1236</c:v>
                </c:pt>
                <c:pt idx="13247">
                  <c:v>-3947</c:v>
                </c:pt>
                <c:pt idx="13248">
                  <c:v>-1599</c:v>
                </c:pt>
                <c:pt idx="13249">
                  <c:v>-5354</c:v>
                </c:pt>
                <c:pt idx="13250">
                  <c:v>-1838</c:v>
                </c:pt>
                <c:pt idx="13251">
                  <c:v>-5387</c:v>
                </c:pt>
                <c:pt idx="13252">
                  <c:v>-1642</c:v>
                </c:pt>
                <c:pt idx="13253">
                  <c:v>-6111</c:v>
                </c:pt>
                <c:pt idx="13254">
                  <c:v>-1266</c:v>
                </c:pt>
                <c:pt idx="13255">
                  <c:v>-4411</c:v>
                </c:pt>
                <c:pt idx="13256">
                  <c:v>-1069</c:v>
                </c:pt>
                <c:pt idx="13257">
                  <c:v>-2716</c:v>
                </c:pt>
                <c:pt idx="13258">
                  <c:v>-1096</c:v>
                </c:pt>
                <c:pt idx="13259">
                  <c:v>-3620</c:v>
                </c:pt>
                <c:pt idx="13260">
                  <c:v>-866</c:v>
                </c:pt>
                <c:pt idx="13261">
                  <c:v>-2478</c:v>
                </c:pt>
                <c:pt idx="13262">
                  <c:v>-863</c:v>
                </c:pt>
                <c:pt idx="13263">
                  <c:v>-1608</c:v>
                </c:pt>
                <c:pt idx="13264">
                  <c:v>-823</c:v>
                </c:pt>
                <c:pt idx="13265">
                  <c:v>-1182</c:v>
                </c:pt>
                <c:pt idx="13266">
                  <c:v>-599</c:v>
                </c:pt>
                <c:pt idx="13267">
                  <c:v>-1509</c:v>
                </c:pt>
                <c:pt idx="13268">
                  <c:v>-515</c:v>
                </c:pt>
                <c:pt idx="13269">
                  <c:v>-1470</c:v>
                </c:pt>
                <c:pt idx="13270">
                  <c:v>-406</c:v>
                </c:pt>
                <c:pt idx="13271">
                  <c:v>-1588</c:v>
                </c:pt>
                <c:pt idx="13272">
                  <c:v>-224</c:v>
                </c:pt>
                <c:pt idx="13273">
                  <c:v>-1026</c:v>
                </c:pt>
                <c:pt idx="13274">
                  <c:v>-344</c:v>
                </c:pt>
                <c:pt idx="13275">
                  <c:v>-1375</c:v>
                </c:pt>
                <c:pt idx="13276">
                  <c:v>-345</c:v>
                </c:pt>
                <c:pt idx="13277">
                  <c:v>-733</c:v>
                </c:pt>
                <c:pt idx="13278">
                  <c:v>-39</c:v>
                </c:pt>
                <c:pt idx="13279">
                  <c:v>-457</c:v>
                </c:pt>
                <c:pt idx="13280">
                  <c:v>141</c:v>
                </c:pt>
                <c:pt idx="13281">
                  <c:v>65</c:v>
                </c:pt>
                <c:pt idx="13282">
                  <c:v>153</c:v>
                </c:pt>
                <c:pt idx="13283">
                  <c:v>-439</c:v>
                </c:pt>
                <c:pt idx="13284">
                  <c:v>46</c:v>
                </c:pt>
                <c:pt idx="13285">
                  <c:v>-147</c:v>
                </c:pt>
                <c:pt idx="13286">
                  <c:v>170</c:v>
                </c:pt>
                <c:pt idx="13287">
                  <c:v>306</c:v>
                </c:pt>
                <c:pt idx="13288">
                  <c:v>21</c:v>
                </c:pt>
                <c:pt idx="13289">
                  <c:v>-832</c:v>
                </c:pt>
                <c:pt idx="13290">
                  <c:v>139</c:v>
                </c:pt>
                <c:pt idx="13291">
                  <c:v>-214</c:v>
                </c:pt>
                <c:pt idx="13292">
                  <c:v>27</c:v>
                </c:pt>
                <c:pt idx="13293">
                  <c:v>-31</c:v>
                </c:pt>
                <c:pt idx="13294">
                  <c:v>464</c:v>
                </c:pt>
                <c:pt idx="13295">
                  <c:v>557</c:v>
                </c:pt>
                <c:pt idx="13296">
                  <c:v>278</c:v>
                </c:pt>
                <c:pt idx="13297">
                  <c:v>-96</c:v>
                </c:pt>
                <c:pt idx="13298">
                  <c:v>26</c:v>
                </c:pt>
                <c:pt idx="13299">
                  <c:v>272</c:v>
                </c:pt>
                <c:pt idx="13300">
                  <c:v>350</c:v>
                </c:pt>
                <c:pt idx="13301">
                  <c:v>-317</c:v>
                </c:pt>
                <c:pt idx="13302">
                  <c:v>247</c:v>
                </c:pt>
                <c:pt idx="13303">
                  <c:v>522</c:v>
                </c:pt>
                <c:pt idx="13304">
                  <c:v>136</c:v>
                </c:pt>
                <c:pt idx="13305">
                  <c:v>-73</c:v>
                </c:pt>
                <c:pt idx="13306">
                  <c:v>-3</c:v>
                </c:pt>
                <c:pt idx="13307">
                  <c:v>18</c:v>
                </c:pt>
                <c:pt idx="13308">
                  <c:v>461</c:v>
                </c:pt>
                <c:pt idx="13309">
                  <c:v>251</c:v>
                </c:pt>
                <c:pt idx="13310">
                  <c:v>38</c:v>
                </c:pt>
                <c:pt idx="13311">
                  <c:v>64</c:v>
                </c:pt>
                <c:pt idx="13312">
                  <c:v>227</c:v>
                </c:pt>
                <c:pt idx="13313">
                  <c:v>-343</c:v>
                </c:pt>
                <c:pt idx="13314">
                  <c:v>153</c:v>
                </c:pt>
                <c:pt idx="13315">
                  <c:v>579</c:v>
                </c:pt>
                <c:pt idx="13316">
                  <c:v>187</c:v>
                </c:pt>
                <c:pt idx="13317">
                  <c:v>301</c:v>
                </c:pt>
                <c:pt idx="13318">
                  <c:v>-82</c:v>
                </c:pt>
                <c:pt idx="13319">
                  <c:v>-668</c:v>
                </c:pt>
                <c:pt idx="13320">
                  <c:v>90</c:v>
                </c:pt>
                <c:pt idx="13321">
                  <c:v>-509</c:v>
                </c:pt>
                <c:pt idx="13322">
                  <c:v>384</c:v>
                </c:pt>
                <c:pt idx="13323">
                  <c:v>1292</c:v>
                </c:pt>
                <c:pt idx="13324">
                  <c:v>487</c:v>
                </c:pt>
                <c:pt idx="13325">
                  <c:v>1538</c:v>
                </c:pt>
                <c:pt idx="13326">
                  <c:v>35</c:v>
                </c:pt>
                <c:pt idx="13327">
                  <c:v>792</c:v>
                </c:pt>
                <c:pt idx="13328">
                  <c:v>225</c:v>
                </c:pt>
                <c:pt idx="13329">
                  <c:v>-907</c:v>
                </c:pt>
                <c:pt idx="13330">
                  <c:v>-81</c:v>
                </c:pt>
                <c:pt idx="13331">
                  <c:v>-957</c:v>
                </c:pt>
                <c:pt idx="13332">
                  <c:v>213</c:v>
                </c:pt>
                <c:pt idx="13333">
                  <c:v>-1206</c:v>
                </c:pt>
                <c:pt idx="13334">
                  <c:v>243</c:v>
                </c:pt>
                <c:pt idx="13335">
                  <c:v>-173</c:v>
                </c:pt>
                <c:pt idx="13336">
                  <c:v>278</c:v>
                </c:pt>
                <c:pt idx="13337">
                  <c:v>-340</c:v>
                </c:pt>
                <c:pt idx="13338">
                  <c:v>165</c:v>
                </c:pt>
                <c:pt idx="13339">
                  <c:v>1332</c:v>
                </c:pt>
                <c:pt idx="13340">
                  <c:v>388</c:v>
                </c:pt>
                <c:pt idx="13341">
                  <c:v>-298</c:v>
                </c:pt>
                <c:pt idx="13342">
                  <c:v>396</c:v>
                </c:pt>
                <c:pt idx="13343">
                  <c:v>171</c:v>
                </c:pt>
                <c:pt idx="13344">
                  <c:v>373</c:v>
                </c:pt>
                <c:pt idx="13345">
                  <c:v>683</c:v>
                </c:pt>
                <c:pt idx="13346">
                  <c:v>412</c:v>
                </c:pt>
                <c:pt idx="13347">
                  <c:v>923</c:v>
                </c:pt>
                <c:pt idx="13348">
                  <c:v>453</c:v>
                </c:pt>
                <c:pt idx="13349">
                  <c:v>-1503</c:v>
                </c:pt>
                <c:pt idx="13350">
                  <c:v>60</c:v>
                </c:pt>
                <c:pt idx="13351">
                  <c:v>-1081</c:v>
                </c:pt>
                <c:pt idx="13352">
                  <c:v>37</c:v>
                </c:pt>
                <c:pt idx="13353">
                  <c:v>-701</c:v>
                </c:pt>
                <c:pt idx="13354">
                  <c:v>-169</c:v>
                </c:pt>
                <c:pt idx="13355">
                  <c:v>-425</c:v>
                </c:pt>
                <c:pt idx="13356">
                  <c:v>59</c:v>
                </c:pt>
                <c:pt idx="13357">
                  <c:v>-710</c:v>
                </c:pt>
                <c:pt idx="13358">
                  <c:v>-26</c:v>
                </c:pt>
                <c:pt idx="13359">
                  <c:v>-380</c:v>
                </c:pt>
                <c:pt idx="13360">
                  <c:v>123</c:v>
                </c:pt>
                <c:pt idx="13361">
                  <c:v>-355</c:v>
                </c:pt>
                <c:pt idx="13362">
                  <c:v>319</c:v>
                </c:pt>
                <c:pt idx="13363">
                  <c:v>-503</c:v>
                </c:pt>
                <c:pt idx="13364">
                  <c:v>80</c:v>
                </c:pt>
                <c:pt idx="13365">
                  <c:v>-1129</c:v>
                </c:pt>
                <c:pt idx="13366">
                  <c:v>326</c:v>
                </c:pt>
                <c:pt idx="13367">
                  <c:v>-918</c:v>
                </c:pt>
                <c:pt idx="13368">
                  <c:v>117</c:v>
                </c:pt>
                <c:pt idx="13369">
                  <c:v>-841</c:v>
                </c:pt>
                <c:pt idx="13370">
                  <c:v>307</c:v>
                </c:pt>
                <c:pt idx="13371">
                  <c:v>-2</c:v>
                </c:pt>
                <c:pt idx="13372">
                  <c:v>193</c:v>
                </c:pt>
                <c:pt idx="13373">
                  <c:v>-742</c:v>
                </c:pt>
                <c:pt idx="13374">
                  <c:v>491</c:v>
                </c:pt>
                <c:pt idx="13375">
                  <c:v>677</c:v>
                </c:pt>
                <c:pt idx="13376">
                  <c:v>285</c:v>
                </c:pt>
                <c:pt idx="13377">
                  <c:v>-593</c:v>
                </c:pt>
                <c:pt idx="13378">
                  <c:v>320</c:v>
                </c:pt>
                <c:pt idx="13379">
                  <c:v>-441</c:v>
                </c:pt>
                <c:pt idx="13380">
                  <c:v>564</c:v>
                </c:pt>
                <c:pt idx="13381">
                  <c:v>-319</c:v>
                </c:pt>
                <c:pt idx="13382">
                  <c:v>330</c:v>
                </c:pt>
                <c:pt idx="13383">
                  <c:v>-760</c:v>
                </c:pt>
                <c:pt idx="13384">
                  <c:v>13</c:v>
                </c:pt>
                <c:pt idx="13385">
                  <c:v>-551</c:v>
                </c:pt>
                <c:pt idx="13386">
                  <c:v>535</c:v>
                </c:pt>
                <c:pt idx="13387">
                  <c:v>236</c:v>
                </c:pt>
                <c:pt idx="13388">
                  <c:v>706</c:v>
                </c:pt>
                <c:pt idx="13389">
                  <c:v>20</c:v>
                </c:pt>
                <c:pt idx="13390">
                  <c:v>523</c:v>
                </c:pt>
                <c:pt idx="13391">
                  <c:v>92</c:v>
                </c:pt>
                <c:pt idx="13392">
                  <c:v>600</c:v>
                </c:pt>
                <c:pt idx="13393">
                  <c:v>982</c:v>
                </c:pt>
                <c:pt idx="13394">
                  <c:v>225</c:v>
                </c:pt>
                <c:pt idx="13395">
                  <c:v>79</c:v>
                </c:pt>
                <c:pt idx="13396">
                  <c:v>180</c:v>
                </c:pt>
                <c:pt idx="13397">
                  <c:v>249</c:v>
                </c:pt>
                <c:pt idx="13398">
                  <c:v>445</c:v>
                </c:pt>
                <c:pt idx="13399">
                  <c:v>1373</c:v>
                </c:pt>
                <c:pt idx="13400">
                  <c:v>608</c:v>
                </c:pt>
                <c:pt idx="13401">
                  <c:v>1062</c:v>
                </c:pt>
                <c:pt idx="13402">
                  <c:v>362</c:v>
                </c:pt>
                <c:pt idx="13403">
                  <c:v>679</c:v>
                </c:pt>
                <c:pt idx="13404">
                  <c:v>175</c:v>
                </c:pt>
                <c:pt idx="13405">
                  <c:v>-154</c:v>
                </c:pt>
                <c:pt idx="13406">
                  <c:v>173</c:v>
                </c:pt>
                <c:pt idx="13407">
                  <c:v>-603</c:v>
                </c:pt>
                <c:pt idx="13408">
                  <c:v>350</c:v>
                </c:pt>
                <c:pt idx="13409">
                  <c:v>-305</c:v>
                </c:pt>
                <c:pt idx="13410">
                  <c:v>300</c:v>
                </c:pt>
                <c:pt idx="13411">
                  <c:v>-200</c:v>
                </c:pt>
                <c:pt idx="13412">
                  <c:v>316</c:v>
                </c:pt>
                <c:pt idx="13413">
                  <c:v>-369</c:v>
                </c:pt>
                <c:pt idx="13414">
                  <c:v>215</c:v>
                </c:pt>
                <c:pt idx="13415">
                  <c:v>-301</c:v>
                </c:pt>
                <c:pt idx="13416">
                  <c:v>497</c:v>
                </c:pt>
                <c:pt idx="13417">
                  <c:v>1443</c:v>
                </c:pt>
                <c:pt idx="13418">
                  <c:v>440</c:v>
                </c:pt>
                <c:pt idx="13419">
                  <c:v>2102</c:v>
                </c:pt>
                <c:pt idx="13420">
                  <c:v>597</c:v>
                </c:pt>
                <c:pt idx="13421">
                  <c:v>1894</c:v>
                </c:pt>
                <c:pt idx="13422">
                  <c:v>584</c:v>
                </c:pt>
                <c:pt idx="13423">
                  <c:v>447</c:v>
                </c:pt>
                <c:pt idx="13424">
                  <c:v>138</c:v>
                </c:pt>
                <c:pt idx="13425">
                  <c:v>-878</c:v>
                </c:pt>
                <c:pt idx="13426">
                  <c:v>350</c:v>
                </c:pt>
                <c:pt idx="13427">
                  <c:v>-17</c:v>
                </c:pt>
                <c:pt idx="13428">
                  <c:v>141</c:v>
                </c:pt>
                <c:pt idx="13429">
                  <c:v>-327</c:v>
                </c:pt>
                <c:pt idx="13430">
                  <c:v>89</c:v>
                </c:pt>
                <c:pt idx="13431">
                  <c:v>119</c:v>
                </c:pt>
                <c:pt idx="13432">
                  <c:v>368</c:v>
                </c:pt>
                <c:pt idx="13433">
                  <c:v>1383</c:v>
                </c:pt>
                <c:pt idx="13434">
                  <c:v>395</c:v>
                </c:pt>
                <c:pt idx="13435">
                  <c:v>2012</c:v>
                </c:pt>
                <c:pt idx="13436">
                  <c:v>7</c:v>
                </c:pt>
                <c:pt idx="13437">
                  <c:v>1841</c:v>
                </c:pt>
                <c:pt idx="13438">
                  <c:v>48</c:v>
                </c:pt>
                <c:pt idx="13439">
                  <c:v>86</c:v>
                </c:pt>
                <c:pt idx="13440">
                  <c:v>83</c:v>
                </c:pt>
                <c:pt idx="13441">
                  <c:v>-163</c:v>
                </c:pt>
                <c:pt idx="13442">
                  <c:v>27</c:v>
                </c:pt>
                <c:pt idx="13443">
                  <c:v>-623</c:v>
                </c:pt>
                <c:pt idx="13444">
                  <c:v>-371</c:v>
                </c:pt>
                <c:pt idx="13445">
                  <c:v>-275</c:v>
                </c:pt>
                <c:pt idx="13446">
                  <c:v>-142</c:v>
                </c:pt>
                <c:pt idx="13447">
                  <c:v>-141</c:v>
                </c:pt>
                <c:pt idx="13448">
                  <c:v>-214</c:v>
                </c:pt>
                <c:pt idx="13449">
                  <c:v>-66</c:v>
                </c:pt>
                <c:pt idx="13450">
                  <c:v>309</c:v>
                </c:pt>
                <c:pt idx="13451">
                  <c:v>-208</c:v>
                </c:pt>
                <c:pt idx="13452">
                  <c:v>-436</c:v>
                </c:pt>
                <c:pt idx="13453">
                  <c:v>-112</c:v>
                </c:pt>
                <c:pt idx="13454">
                  <c:v>-299</c:v>
                </c:pt>
                <c:pt idx="13455">
                  <c:v>-678</c:v>
                </c:pt>
                <c:pt idx="13456">
                  <c:v>-89</c:v>
                </c:pt>
                <c:pt idx="13457">
                  <c:v>37</c:v>
                </c:pt>
                <c:pt idx="13458">
                  <c:v>-108</c:v>
                </c:pt>
                <c:pt idx="13459">
                  <c:v>-1107</c:v>
                </c:pt>
                <c:pt idx="13460">
                  <c:v>19</c:v>
                </c:pt>
                <c:pt idx="13461">
                  <c:v>-769</c:v>
                </c:pt>
                <c:pt idx="13462">
                  <c:v>-260</c:v>
                </c:pt>
                <c:pt idx="13463">
                  <c:v>-497</c:v>
                </c:pt>
                <c:pt idx="13464">
                  <c:v>-394</c:v>
                </c:pt>
                <c:pt idx="13465">
                  <c:v>-1697</c:v>
                </c:pt>
                <c:pt idx="13466">
                  <c:v>-143</c:v>
                </c:pt>
                <c:pt idx="13467">
                  <c:v>-322</c:v>
                </c:pt>
                <c:pt idx="13468">
                  <c:v>-329</c:v>
                </c:pt>
                <c:pt idx="13469">
                  <c:v>367</c:v>
                </c:pt>
                <c:pt idx="13470">
                  <c:v>-182</c:v>
                </c:pt>
                <c:pt idx="13471">
                  <c:v>-545</c:v>
                </c:pt>
                <c:pt idx="13472">
                  <c:v>-183</c:v>
                </c:pt>
                <c:pt idx="13473">
                  <c:v>141</c:v>
                </c:pt>
                <c:pt idx="13474">
                  <c:v>-71</c:v>
                </c:pt>
                <c:pt idx="13475">
                  <c:v>281</c:v>
                </c:pt>
                <c:pt idx="13476">
                  <c:v>-453</c:v>
                </c:pt>
                <c:pt idx="13477">
                  <c:v>-1091</c:v>
                </c:pt>
                <c:pt idx="13478">
                  <c:v>-280</c:v>
                </c:pt>
                <c:pt idx="13479">
                  <c:v>-1162</c:v>
                </c:pt>
                <c:pt idx="13480">
                  <c:v>-609</c:v>
                </c:pt>
                <c:pt idx="13481">
                  <c:v>-2246</c:v>
                </c:pt>
                <c:pt idx="13482">
                  <c:v>-97</c:v>
                </c:pt>
                <c:pt idx="13483">
                  <c:v>-845</c:v>
                </c:pt>
                <c:pt idx="13484">
                  <c:v>522</c:v>
                </c:pt>
                <c:pt idx="13485">
                  <c:v>6853</c:v>
                </c:pt>
                <c:pt idx="13486">
                  <c:v>665</c:v>
                </c:pt>
                <c:pt idx="13487">
                  <c:v>7085</c:v>
                </c:pt>
                <c:pt idx="13488">
                  <c:v>580</c:v>
                </c:pt>
                <c:pt idx="13489">
                  <c:v>5360</c:v>
                </c:pt>
                <c:pt idx="13490">
                  <c:v>126</c:v>
                </c:pt>
                <c:pt idx="13491">
                  <c:v>4069</c:v>
                </c:pt>
                <c:pt idx="13492">
                  <c:v>-94</c:v>
                </c:pt>
                <c:pt idx="13493">
                  <c:v>3233</c:v>
                </c:pt>
                <c:pt idx="13494">
                  <c:v>-543</c:v>
                </c:pt>
                <c:pt idx="13495">
                  <c:v>-926</c:v>
                </c:pt>
                <c:pt idx="13496">
                  <c:v>-624</c:v>
                </c:pt>
                <c:pt idx="13497">
                  <c:v>-2167</c:v>
                </c:pt>
                <c:pt idx="13498">
                  <c:v>-501</c:v>
                </c:pt>
                <c:pt idx="13499">
                  <c:v>-690</c:v>
                </c:pt>
                <c:pt idx="13500">
                  <c:v>-419</c:v>
                </c:pt>
                <c:pt idx="13501">
                  <c:v>-1302</c:v>
                </c:pt>
                <c:pt idx="13502">
                  <c:v>-268</c:v>
                </c:pt>
                <c:pt idx="13503">
                  <c:v>108</c:v>
                </c:pt>
                <c:pt idx="13504">
                  <c:v>-351</c:v>
                </c:pt>
                <c:pt idx="13505">
                  <c:v>585</c:v>
                </c:pt>
                <c:pt idx="13506">
                  <c:v>131</c:v>
                </c:pt>
                <c:pt idx="13507">
                  <c:v>3048</c:v>
                </c:pt>
                <c:pt idx="13508">
                  <c:v>520</c:v>
                </c:pt>
                <c:pt idx="13509">
                  <c:v>6459</c:v>
                </c:pt>
                <c:pt idx="13510">
                  <c:v>193</c:v>
                </c:pt>
                <c:pt idx="13511">
                  <c:v>5129</c:v>
                </c:pt>
                <c:pt idx="13512">
                  <c:v>37</c:v>
                </c:pt>
                <c:pt idx="13513">
                  <c:v>5258</c:v>
                </c:pt>
                <c:pt idx="13514">
                  <c:v>34</c:v>
                </c:pt>
                <c:pt idx="13515">
                  <c:v>5100</c:v>
                </c:pt>
                <c:pt idx="13516">
                  <c:v>67</c:v>
                </c:pt>
                <c:pt idx="13517">
                  <c:v>4369</c:v>
                </c:pt>
                <c:pt idx="13518">
                  <c:v>-169</c:v>
                </c:pt>
                <c:pt idx="13519">
                  <c:v>2781</c:v>
                </c:pt>
                <c:pt idx="13520">
                  <c:v>-145</c:v>
                </c:pt>
                <c:pt idx="13521">
                  <c:v>3136</c:v>
                </c:pt>
                <c:pt idx="13522">
                  <c:v>-242</c:v>
                </c:pt>
                <c:pt idx="13523">
                  <c:v>3040</c:v>
                </c:pt>
                <c:pt idx="13524">
                  <c:v>-576</c:v>
                </c:pt>
                <c:pt idx="13525">
                  <c:v>2541</c:v>
                </c:pt>
                <c:pt idx="13526">
                  <c:v>-212</c:v>
                </c:pt>
                <c:pt idx="13527">
                  <c:v>2123</c:v>
                </c:pt>
                <c:pt idx="13528">
                  <c:v>112</c:v>
                </c:pt>
                <c:pt idx="13529">
                  <c:v>6426</c:v>
                </c:pt>
                <c:pt idx="13530">
                  <c:v>581</c:v>
                </c:pt>
                <c:pt idx="13531">
                  <c:v>10942</c:v>
                </c:pt>
                <c:pt idx="13532">
                  <c:v>1158</c:v>
                </c:pt>
                <c:pt idx="13533">
                  <c:v>15551</c:v>
                </c:pt>
                <c:pt idx="13534">
                  <c:v>-119</c:v>
                </c:pt>
                <c:pt idx="13535">
                  <c:v>5404</c:v>
                </c:pt>
                <c:pt idx="13536">
                  <c:v>-1125</c:v>
                </c:pt>
                <c:pt idx="13537">
                  <c:v>-4511</c:v>
                </c:pt>
                <c:pt idx="13538">
                  <c:v>-1501</c:v>
                </c:pt>
                <c:pt idx="13539">
                  <c:v>-6397</c:v>
                </c:pt>
                <c:pt idx="13540">
                  <c:v>-1519</c:v>
                </c:pt>
                <c:pt idx="13541">
                  <c:v>-6323</c:v>
                </c:pt>
                <c:pt idx="13542">
                  <c:v>-1455</c:v>
                </c:pt>
                <c:pt idx="13543">
                  <c:v>-4315</c:v>
                </c:pt>
                <c:pt idx="13544">
                  <c:v>-847</c:v>
                </c:pt>
                <c:pt idx="13545">
                  <c:v>-107</c:v>
                </c:pt>
                <c:pt idx="13546">
                  <c:v>210</c:v>
                </c:pt>
                <c:pt idx="13547">
                  <c:v>8738</c:v>
                </c:pt>
                <c:pt idx="13548">
                  <c:v>-140</c:v>
                </c:pt>
                <c:pt idx="13549">
                  <c:v>6859</c:v>
                </c:pt>
                <c:pt idx="13550">
                  <c:v>-609</c:v>
                </c:pt>
                <c:pt idx="13551">
                  <c:v>2444</c:v>
                </c:pt>
                <c:pt idx="13552">
                  <c:v>-1312</c:v>
                </c:pt>
                <c:pt idx="13553">
                  <c:v>155</c:v>
                </c:pt>
                <c:pt idx="13554">
                  <c:v>-815</c:v>
                </c:pt>
                <c:pt idx="13555">
                  <c:v>486</c:v>
                </c:pt>
                <c:pt idx="13556">
                  <c:v>-1169</c:v>
                </c:pt>
                <c:pt idx="13557">
                  <c:v>-915</c:v>
                </c:pt>
                <c:pt idx="13558">
                  <c:v>-1123</c:v>
                </c:pt>
                <c:pt idx="13559">
                  <c:v>596</c:v>
                </c:pt>
                <c:pt idx="13560">
                  <c:v>-1458</c:v>
                </c:pt>
                <c:pt idx="13561">
                  <c:v>-1648</c:v>
                </c:pt>
                <c:pt idx="13562">
                  <c:v>-1702</c:v>
                </c:pt>
                <c:pt idx="13563">
                  <c:v>-1738</c:v>
                </c:pt>
                <c:pt idx="13564">
                  <c:v>-1476</c:v>
                </c:pt>
                <c:pt idx="13565">
                  <c:v>-1794</c:v>
                </c:pt>
                <c:pt idx="13566">
                  <c:v>-1942</c:v>
                </c:pt>
                <c:pt idx="13567">
                  <c:v>-4163</c:v>
                </c:pt>
                <c:pt idx="13568">
                  <c:v>-2025</c:v>
                </c:pt>
                <c:pt idx="13569">
                  <c:v>-4218</c:v>
                </c:pt>
                <c:pt idx="13570">
                  <c:v>-2014</c:v>
                </c:pt>
                <c:pt idx="13571">
                  <c:v>-4983</c:v>
                </c:pt>
                <c:pt idx="13572">
                  <c:v>-1998</c:v>
                </c:pt>
                <c:pt idx="13573">
                  <c:v>-4016</c:v>
                </c:pt>
                <c:pt idx="13574">
                  <c:v>-1523</c:v>
                </c:pt>
                <c:pt idx="13575">
                  <c:v>-3489</c:v>
                </c:pt>
                <c:pt idx="13576">
                  <c:v>-1845</c:v>
                </c:pt>
                <c:pt idx="13577">
                  <c:v>-4643</c:v>
                </c:pt>
                <c:pt idx="13578">
                  <c:v>-2165</c:v>
                </c:pt>
                <c:pt idx="13579">
                  <c:v>-7337</c:v>
                </c:pt>
                <c:pt idx="13580">
                  <c:v>-1825</c:v>
                </c:pt>
                <c:pt idx="13581">
                  <c:v>-6936</c:v>
                </c:pt>
                <c:pt idx="13582">
                  <c:v>-1591</c:v>
                </c:pt>
                <c:pt idx="13583">
                  <c:v>-3975</c:v>
                </c:pt>
                <c:pt idx="13584">
                  <c:v>-1407</c:v>
                </c:pt>
                <c:pt idx="13585">
                  <c:v>-3880</c:v>
                </c:pt>
                <c:pt idx="13586">
                  <c:v>-1782</c:v>
                </c:pt>
                <c:pt idx="13587">
                  <c:v>-4565</c:v>
                </c:pt>
                <c:pt idx="13588">
                  <c:v>-1123</c:v>
                </c:pt>
                <c:pt idx="13589">
                  <c:v>-1746</c:v>
                </c:pt>
                <c:pt idx="13590">
                  <c:v>-643</c:v>
                </c:pt>
                <c:pt idx="13591">
                  <c:v>-1525</c:v>
                </c:pt>
                <c:pt idx="13592">
                  <c:v>-613</c:v>
                </c:pt>
                <c:pt idx="13593">
                  <c:v>-1061</c:v>
                </c:pt>
                <c:pt idx="13594">
                  <c:v>-1088</c:v>
                </c:pt>
                <c:pt idx="13595">
                  <c:v>-1069</c:v>
                </c:pt>
                <c:pt idx="13596">
                  <c:v>-634</c:v>
                </c:pt>
                <c:pt idx="13597">
                  <c:v>-2570</c:v>
                </c:pt>
                <c:pt idx="13598">
                  <c:v>-964</c:v>
                </c:pt>
                <c:pt idx="13599">
                  <c:v>-1700</c:v>
                </c:pt>
                <c:pt idx="13600">
                  <c:v>-546</c:v>
                </c:pt>
                <c:pt idx="13601">
                  <c:v>-215</c:v>
                </c:pt>
                <c:pt idx="13602">
                  <c:v>-364</c:v>
                </c:pt>
                <c:pt idx="13603">
                  <c:v>-628</c:v>
                </c:pt>
                <c:pt idx="13604">
                  <c:v>-243</c:v>
                </c:pt>
                <c:pt idx="13605">
                  <c:v>-1160</c:v>
                </c:pt>
                <c:pt idx="13606">
                  <c:v>-504</c:v>
                </c:pt>
                <c:pt idx="13607">
                  <c:v>159</c:v>
                </c:pt>
                <c:pt idx="13608">
                  <c:v>-163</c:v>
                </c:pt>
                <c:pt idx="13609">
                  <c:v>-172</c:v>
                </c:pt>
                <c:pt idx="13610">
                  <c:v>-95</c:v>
                </c:pt>
                <c:pt idx="13611">
                  <c:v>-377</c:v>
                </c:pt>
                <c:pt idx="13612">
                  <c:v>-289</c:v>
                </c:pt>
                <c:pt idx="13613">
                  <c:v>-9</c:v>
                </c:pt>
                <c:pt idx="13614">
                  <c:v>-208</c:v>
                </c:pt>
                <c:pt idx="13615">
                  <c:v>-1482</c:v>
                </c:pt>
                <c:pt idx="13616">
                  <c:v>-175</c:v>
                </c:pt>
                <c:pt idx="13617">
                  <c:v>-2237</c:v>
                </c:pt>
                <c:pt idx="13618">
                  <c:v>294</c:v>
                </c:pt>
                <c:pt idx="13619">
                  <c:v>-1320</c:v>
                </c:pt>
                <c:pt idx="13620">
                  <c:v>-38</c:v>
                </c:pt>
                <c:pt idx="13621">
                  <c:v>-1035</c:v>
                </c:pt>
                <c:pt idx="13622">
                  <c:v>92</c:v>
                </c:pt>
                <c:pt idx="13623">
                  <c:v>-932</c:v>
                </c:pt>
                <c:pt idx="13624">
                  <c:v>3</c:v>
                </c:pt>
                <c:pt idx="13625">
                  <c:v>158</c:v>
                </c:pt>
                <c:pt idx="13626">
                  <c:v>486</c:v>
                </c:pt>
                <c:pt idx="13627">
                  <c:v>1614</c:v>
                </c:pt>
                <c:pt idx="13628">
                  <c:v>256</c:v>
                </c:pt>
                <c:pt idx="13629">
                  <c:v>-191</c:v>
                </c:pt>
                <c:pt idx="13630">
                  <c:v>392</c:v>
                </c:pt>
                <c:pt idx="13631">
                  <c:v>-604</c:v>
                </c:pt>
                <c:pt idx="13632">
                  <c:v>442</c:v>
                </c:pt>
                <c:pt idx="13633">
                  <c:v>521</c:v>
                </c:pt>
                <c:pt idx="13634">
                  <c:v>226</c:v>
                </c:pt>
                <c:pt idx="13635">
                  <c:v>-679</c:v>
                </c:pt>
                <c:pt idx="13636">
                  <c:v>641</c:v>
                </c:pt>
                <c:pt idx="13637">
                  <c:v>390</c:v>
                </c:pt>
                <c:pt idx="13638">
                  <c:v>133</c:v>
                </c:pt>
                <c:pt idx="13639">
                  <c:v>-1450</c:v>
                </c:pt>
                <c:pt idx="13640">
                  <c:v>322</c:v>
                </c:pt>
                <c:pt idx="13641">
                  <c:v>-384</c:v>
                </c:pt>
                <c:pt idx="13642">
                  <c:v>399</c:v>
                </c:pt>
                <c:pt idx="13643">
                  <c:v>184</c:v>
                </c:pt>
                <c:pt idx="13644">
                  <c:v>753</c:v>
                </c:pt>
                <c:pt idx="13645">
                  <c:v>184</c:v>
                </c:pt>
                <c:pt idx="13646">
                  <c:v>430</c:v>
                </c:pt>
                <c:pt idx="13647">
                  <c:v>703</c:v>
                </c:pt>
                <c:pt idx="13648">
                  <c:v>385</c:v>
                </c:pt>
                <c:pt idx="13649">
                  <c:v>254</c:v>
                </c:pt>
                <c:pt idx="13650">
                  <c:v>646</c:v>
                </c:pt>
                <c:pt idx="13651">
                  <c:v>840</c:v>
                </c:pt>
                <c:pt idx="13652">
                  <c:v>662</c:v>
                </c:pt>
                <c:pt idx="13653">
                  <c:v>-235</c:v>
                </c:pt>
                <c:pt idx="13654">
                  <c:v>637</c:v>
                </c:pt>
                <c:pt idx="13655">
                  <c:v>108</c:v>
                </c:pt>
                <c:pt idx="13656">
                  <c:v>536</c:v>
                </c:pt>
                <c:pt idx="13657">
                  <c:v>467</c:v>
                </c:pt>
                <c:pt idx="13658">
                  <c:v>752</c:v>
                </c:pt>
                <c:pt idx="13659">
                  <c:v>1599</c:v>
                </c:pt>
                <c:pt idx="13660">
                  <c:v>821</c:v>
                </c:pt>
                <c:pt idx="13661">
                  <c:v>430</c:v>
                </c:pt>
                <c:pt idx="13662">
                  <c:v>562</c:v>
                </c:pt>
                <c:pt idx="13663">
                  <c:v>1308</c:v>
                </c:pt>
                <c:pt idx="13664">
                  <c:v>740</c:v>
                </c:pt>
                <c:pt idx="13665">
                  <c:v>-71</c:v>
                </c:pt>
                <c:pt idx="13666">
                  <c:v>621</c:v>
                </c:pt>
                <c:pt idx="13667">
                  <c:v>897</c:v>
                </c:pt>
                <c:pt idx="13668">
                  <c:v>576</c:v>
                </c:pt>
                <c:pt idx="13669">
                  <c:v>847</c:v>
                </c:pt>
                <c:pt idx="13670">
                  <c:v>495</c:v>
                </c:pt>
                <c:pt idx="13671">
                  <c:v>398</c:v>
                </c:pt>
                <c:pt idx="13672">
                  <c:v>279</c:v>
                </c:pt>
                <c:pt idx="13673">
                  <c:v>-198</c:v>
                </c:pt>
                <c:pt idx="13674">
                  <c:v>726</c:v>
                </c:pt>
                <c:pt idx="13675">
                  <c:v>771</c:v>
                </c:pt>
                <c:pt idx="13676">
                  <c:v>560</c:v>
                </c:pt>
                <c:pt idx="13677">
                  <c:v>200</c:v>
                </c:pt>
                <c:pt idx="13678">
                  <c:v>336</c:v>
                </c:pt>
                <c:pt idx="13679">
                  <c:v>809</c:v>
                </c:pt>
                <c:pt idx="13680">
                  <c:v>268</c:v>
                </c:pt>
                <c:pt idx="13681">
                  <c:v>-126</c:v>
                </c:pt>
                <c:pt idx="13682">
                  <c:v>263</c:v>
                </c:pt>
                <c:pt idx="13683">
                  <c:v>-443</c:v>
                </c:pt>
                <c:pt idx="13684">
                  <c:v>487</c:v>
                </c:pt>
                <c:pt idx="13685">
                  <c:v>843</c:v>
                </c:pt>
                <c:pt idx="13686">
                  <c:v>508</c:v>
                </c:pt>
                <c:pt idx="13687">
                  <c:v>954</c:v>
                </c:pt>
                <c:pt idx="13688">
                  <c:v>447</c:v>
                </c:pt>
                <c:pt idx="13689">
                  <c:v>511</c:v>
                </c:pt>
                <c:pt idx="13690">
                  <c:v>86</c:v>
                </c:pt>
                <c:pt idx="13691">
                  <c:v>-363</c:v>
                </c:pt>
                <c:pt idx="13692">
                  <c:v>282</c:v>
                </c:pt>
                <c:pt idx="13693">
                  <c:v>1068</c:v>
                </c:pt>
                <c:pt idx="13694">
                  <c:v>-9</c:v>
                </c:pt>
                <c:pt idx="13695">
                  <c:v>-32</c:v>
                </c:pt>
                <c:pt idx="13696">
                  <c:v>336</c:v>
                </c:pt>
                <c:pt idx="13697">
                  <c:v>337</c:v>
                </c:pt>
                <c:pt idx="13698">
                  <c:v>614</c:v>
                </c:pt>
                <c:pt idx="13699">
                  <c:v>653</c:v>
                </c:pt>
                <c:pt idx="13700">
                  <c:v>41</c:v>
                </c:pt>
                <c:pt idx="13701">
                  <c:v>-619</c:v>
                </c:pt>
                <c:pt idx="13702">
                  <c:v>408</c:v>
                </c:pt>
                <c:pt idx="13703">
                  <c:v>667</c:v>
                </c:pt>
                <c:pt idx="13704">
                  <c:v>244</c:v>
                </c:pt>
                <c:pt idx="13705">
                  <c:v>-8</c:v>
                </c:pt>
                <c:pt idx="13706">
                  <c:v>401</c:v>
                </c:pt>
                <c:pt idx="13707">
                  <c:v>903</c:v>
                </c:pt>
                <c:pt idx="13708">
                  <c:v>563</c:v>
                </c:pt>
                <c:pt idx="13709">
                  <c:v>606</c:v>
                </c:pt>
                <c:pt idx="13710">
                  <c:v>49</c:v>
                </c:pt>
                <c:pt idx="13711">
                  <c:v>-584</c:v>
                </c:pt>
                <c:pt idx="13712">
                  <c:v>-344</c:v>
                </c:pt>
                <c:pt idx="13713">
                  <c:v>-1958</c:v>
                </c:pt>
                <c:pt idx="13714">
                  <c:v>-204</c:v>
                </c:pt>
                <c:pt idx="13715">
                  <c:v>-1315</c:v>
                </c:pt>
                <c:pt idx="13716">
                  <c:v>-210</c:v>
                </c:pt>
                <c:pt idx="13717">
                  <c:v>-1823</c:v>
                </c:pt>
                <c:pt idx="13718">
                  <c:v>155</c:v>
                </c:pt>
                <c:pt idx="13719">
                  <c:v>-686</c:v>
                </c:pt>
                <c:pt idx="13720">
                  <c:v>218</c:v>
                </c:pt>
                <c:pt idx="13721">
                  <c:v>-165</c:v>
                </c:pt>
                <c:pt idx="13722">
                  <c:v>184</c:v>
                </c:pt>
                <c:pt idx="13723">
                  <c:v>954</c:v>
                </c:pt>
                <c:pt idx="13724">
                  <c:v>108</c:v>
                </c:pt>
                <c:pt idx="13725">
                  <c:v>-971</c:v>
                </c:pt>
                <c:pt idx="13726">
                  <c:v>-177</c:v>
                </c:pt>
                <c:pt idx="13727">
                  <c:v>-1103</c:v>
                </c:pt>
                <c:pt idx="13728">
                  <c:v>103</c:v>
                </c:pt>
                <c:pt idx="13729">
                  <c:v>-475</c:v>
                </c:pt>
                <c:pt idx="13730">
                  <c:v>-217</c:v>
                </c:pt>
                <c:pt idx="13731">
                  <c:v>-661</c:v>
                </c:pt>
                <c:pt idx="13732">
                  <c:v>120</c:v>
                </c:pt>
                <c:pt idx="13733">
                  <c:v>-545</c:v>
                </c:pt>
                <c:pt idx="13734">
                  <c:v>-195</c:v>
                </c:pt>
                <c:pt idx="13735">
                  <c:v>-234</c:v>
                </c:pt>
                <c:pt idx="13736">
                  <c:v>-181</c:v>
                </c:pt>
                <c:pt idx="13737">
                  <c:v>-1574</c:v>
                </c:pt>
                <c:pt idx="13738">
                  <c:v>-180</c:v>
                </c:pt>
                <c:pt idx="13739">
                  <c:v>-881</c:v>
                </c:pt>
                <c:pt idx="13740">
                  <c:v>-138</c:v>
                </c:pt>
                <c:pt idx="13741">
                  <c:v>-655</c:v>
                </c:pt>
                <c:pt idx="13742">
                  <c:v>-52</c:v>
                </c:pt>
                <c:pt idx="13743">
                  <c:v>-575</c:v>
                </c:pt>
                <c:pt idx="13744">
                  <c:v>167</c:v>
                </c:pt>
                <c:pt idx="13745">
                  <c:v>-187</c:v>
                </c:pt>
                <c:pt idx="13746">
                  <c:v>-207</c:v>
                </c:pt>
                <c:pt idx="13747">
                  <c:v>-862</c:v>
                </c:pt>
                <c:pt idx="13748">
                  <c:v>265</c:v>
                </c:pt>
                <c:pt idx="13749">
                  <c:v>432</c:v>
                </c:pt>
                <c:pt idx="13750">
                  <c:v>-171</c:v>
                </c:pt>
                <c:pt idx="13751">
                  <c:v>-577</c:v>
                </c:pt>
                <c:pt idx="13752">
                  <c:v>-59</c:v>
                </c:pt>
                <c:pt idx="13753">
                  <c:v>-221</c:v>
                </c:pt>
                <c:pt idx="13754">
                  <c:v>128</c:v>
                </c:pt>
                <c:pt idx="13755">
                  <c:v>-543</c:v>
                </c:pt>
                <c:pt idx="13756">
                  <c:v>-121</c:v>
                </c:pt>
                <c:pt idx="13757">
                  <c:v>-423</c:v>
                </c:pt>
                <c:pt idx="13758">
                  <c:v>-142</c:v>
                </c:pt>
                <c:pt idx="13759">
                  <c:v>-588</c:v>
                </c:pt>
                <c:pt idx="13760">
                  <c:v>75</c:v>
                </c:pt>
                <c:pt idx="13761">
                  <c:v>-1060</c:v>
                </c:pt>
                <c:pt idx="13762">
                  <c:v>340</c:v>
                </c:pt>
                <c:pt idx="13763">
                  <c:v>50</c:v>
                </c:pt>
                <c:pt idx="13764">
                  <c:v>-147</c:v>
                </c:pt>
                <c:pt idx="13765">
                  <c:v>-629</c:v>
                </c:pt>
                <c:pt idx="13766">
                  <c:v>257</c:v>
                </c:pt>
                <c:pt idx="13767">
                  <c:v>-1320</c:v>
                </c:pt>
                <c:pt idx="13768">
                  <c:v>244</c:v>
                </c:pt>
                <c:pt idx="13769">
                  <c:v>-407</c:v>
                </c:pt>
                <c:pt idx="13770">
                  <c:v>384</c:v>
                </c:pt>
                <c:pt idx="13771">
                  <c:v>68</c:v>
                </c:pt>
                <c:pt idx="13772">
                  <c:v>895</c:v>
                </c:pt>
                <c:pt idx="13773">
                  <c:v>6679</c:v>
                </c:pt>
                <c:pt idx="13774">
                  <c:v>598</c:v>
                </c:pt>
                <c:pt idx="13775">
                  <c:v>5034</c:v>
                </c:pt>
                <c:pt idx="13776">
                  <c:v>130</c:v>
                </c:pt>
                <c:pt idx="13777">
                  <c:v>2073</c:v>
                </c:pt>
                <c:pt idx="13778">
                  <c:v>147</c:v>
                </c:pt>
                <c:pt idx="13779">
                  <c:v>275</c:v>
                </c:pt>
                <c:pt idx="13780">
                  <c:v>172</c:v>
                </c:pt>
                <c:pt idx="13781">
                  <c:v>234</c:v>
                </c:pt>
                <c:pt idx="13782">
                  <c:v>503</c:v>
                </c:pt>
                <c:pt idx="13783">
                  <c:v>1244</c:v>
                </c:pt>
                <c:pt idx="13784">
                  <c:v>375</c:v>
                </c:pt>
                <c:pt idx="13785">
                  <c:v>1499</c:v>
                </c:pt>
                <c:pt idx="13786">
                  <c:v>183</c:v>
                </c:pt>
                <c:pt idx="13787">
                  <c:v>1409</c:v>
                </c:pt>
                <c:pt idx="13788">
                  <c:v>-292</c:v>
                </c:pt>
                <c:pt idx="13789">
                  <c:v>-549</c:v>
                </c:pt>
                <c:pt idx="13790">
                  <c:v>67</c:v>
                </c:pt>
                <c:pt idx="13791">
                  <c:v>546</c:v>
                </c:pt>
                <c:pt idx="13792">
                  <c:v>-365</c:v>
                </c:pt>
                <c:pt idx="13793">
                  <c:v>-728</c:v>
                </c:pt>
                <c:pt idx="13794">
                  <c:v>106</c:v>
                </c:pt>
                <c:pt idx="13795">
                  <c:v>-1974</c:v>
                </c:pt>
                <c:pt idx="13796">
                  <c:v>584</c:v>
                </c:pt>
                <c:pt idx="13797">
                  <c:v>263</c:v>
                </c:pt>
                <c:pt idx="13798">
                  <c:v>313</c:v>
                </c:pt>
                <c:pt idx="13799">
                  <c:v>-953</c:v>
                </c:pt>
                <c:pt idx="13800">
                  <c:v>156</c:v>
                </c:pt>
                <c:pt idx="13801">
                  <c:v>-170</c:v>
                </c:pt>
                <c:pt idx="13802">
                  <c:v>70</c:v>
                </c:pt>
                <c:pt idx="13803">
                  <c:v>1142</c:v>
                </c:pt>
                <c:pt idx="13804">
                  <c:v>459</c:v>
                </c:pt>
                <c:pt idx="13805">
                  <c:v>2848</c:v>
                </c:pt>
                <c:pt idx="13806">
                  <c:v>179</c:v>
                </c:pt>
                <c:pt idx="13807">
                  <c:v>1146</c:v>
                </c:pt>
                <c:pt idx="13808">
                  <c:v>324</c:v>
                </c:pt>
                <c:pt idx="13809">
                  <c:v>3303</c:v>
                </c:pt>
                <c:pt idx="13810">
                  <c:v>-33</c:v>
                </c:pt>
                <c:pt idx="13811">
                  <c:v>114</c:v>
                </c:pt>
                <c:pt idx="13812">
                  <c:v>-542</c:v>
                </c:pt>
                <c:pt idx="13813">
                  <c:v>-3494</c:v>
                </c:pt>
                <c:pt idx="13814">
                  <c:v>455</c:v>
                </c:pt>
                <c:pt idx="13815">
                  <c:v>3766</c:v>
                </c:pt>
                <c:pt idx="13816">
                  <c:v>506</c:v>
                </c:pt>
                <c:pt idx="13817">
                  <c:v>5882</c:v>
                </c:pt>
                <c:pt idx="13818">
                  <c:v>743</c:v>
                </c:pt>
                <c:pt idx="13819">
                  <c:v>4998</c:v>
                </c:pt>
                <c:pt idx="13820">
                  <c:v>109</c:v>
                </c:pt>
                <c:pt idx="13821">
                  <c:v>3779</c:v>
                </c:pt>
                <c:pt idx="13822">
                  <c:v>-631</c:v>
                </c:pt>
                <c:pt idx="13823">
                  <c:v>-3571</c:v>
                </c:pt>
                <c:pt idx="13824">
                  <c:v>-567</c:v>
                </c:pt>
                <c:pt idx="13825">
                  <c:v>-3464</c:v>
                </c:pt>
                <c:pt idx="13826">
                  <c:v>-436</c:v>
                </c:pt>
                <c:pt idx="13827">
                  <c:v>-1221</c:v>
                </c:pt>
                <c:pt idx="13828">
                  <c:v>-612</c:v>
                </c:pt>
                <c:pt idx="13829">
                  <c:v>-2554</c:v>
                </c:pt>
                <c:pt idx="13830">
                  <c:v>-766</c:v>
                </c:pt>
                <c:pt idx="13831">
                  <c:v>-1539</c:v>
                </c:pt>
                <c:pt idx="13832">
                  <c:v>-474</c:v>
                </c:pt>
                <c:pt idx="13833">
                  <c:v>-1961</c:v>
                </c:pt>
                <c:pt idx="13834">
                  <c:v>89</c:v>
                </c:pt>
                <c:pt idx="13835">
                  <c:v>891</c:v>
                </c:pt>
                <c:pt idx="13836">
                  <c:v>157</c:v>
                </c:pt>
                <c:pt idx="13837">
                  <c:v>3019</c:v>
                </c:pt>
                <c:pt idx="13838">
                  <c:v>-103</c:v>
                </c:pt>
                <c:pt idx="13839">
                  <c:v>1754</c:v>
                </c:pt>
                <c:pt idx="13840">
                  <c:v>-46</c:v>
                </c:pt>
                <c:pt idx="13841">
                  <c:v>1572</c:v>
                </c:pt>
                <c:pt idx="13842">
                  <c:v>28</c:v>
                </c:pt>
                <c:pt idx="13843">
                  <c:v>963</c:v>
                </c:pt>
                <c:pt idx="13844">
                  <c:v>-423</c:v>
                </c:pt>
                <c:pt idx="13845">
                  <c:v>-136</c:v>
                </c:pt>
                <c:pt idx="13846">
                  <c:v>-524</c:v>
                </c:pt>
                <c:pt idx="13847">
                  <c:v>248</c:v>
                </c:pt>
                <c:pt idx="13848">
                  <c:v>-600</c:v>
                </c:pt>
                <c:pt idx="13849">
                  <c:v>862</c:v>
                </c:pt>
                <c:pt idx="13850">
                  <c:v>-331</c:v>
                </c:pt>
                <c:pt idx="13851">
                  <c:v>1196</c:v>
                </c:pt>
                <c:pt idx="13852">
                  <c:v>-166</c:v>
                </c:pt>
                <c:pt idx="13853">
                  <c:v>1587</c:v>
                </c:pt>
                <c:pt idx="13854">
                  <c:v>-443</c:v>
                </c:pt>
                <c:pt idx="13855">
                  <c:v>402</c:v>
                </c:pt>
                <c:pt idx="13856">
                  <c:v>-53</c:v>
                </c:pt>
                <c:pt idx="13857">
                  <c:v>3999</c:v>
                </c:pt>
                <c:pt idx="13858">
                  <c:v>246</c:v>
                </c:pt>
                <c:pt idx="13859">
                  <c:v>11005</c:v>
                </c:pt>
                <c:pt idx="13860">
                  <c:v>774</c:v>
                </c:pt>
                <c:pt idx="13861">
                  <c:v>13691</c:v>
                </c:pt>
                <c:pt idx="13862">
                  <c:v>-973</c:v>
                </c:pt>
                <c:pt idx="13863">
                  <c:v>1611</c:v>
                </c:pt>
                <c:pt idx="13864">
                  <c:v>-1927</c:v>
                </c:pt>
                <c:pt idx="13865">
                  <c:v>-5330</c:v>
                </c:pt>
                <c:pt idx="13866">
                  <c:v>-1634</c:v>
                </c:pt>
                <c:pt idx="13867">
                  <c:v>-5751</c:v>
                </c:pt>
                <c:pt idx="13868">
                  <c:v>-1409</c:v>
                </c:pt>
                <c:pt idx="13869">
                  <c:v>-4119</c:v>
                </c:pt>
                <c:pt idx="13870">
                  <c:v>-1146</c:v>
                </c:pt>
                <c:pt idx="13871">
                  <c:v>581</c:v>
                </c:pt>
                <c:pt idx="13872">
                  <c:v>-581</c:v>
                </c:pt>
                <c:pt idx="13873">
                  <c:v>5017</c:v>
                </c:pt>
                <c:pt idx="13874">
                  <c:v>56</c:v>
                </c:pt>
                <c:pt idx="13875">
                  <c:v>11729</c:v>
                </c:pt>
                <c:pt idx="13876">
                  <c:v>-1038</c:v>
                </c:pt>
                <c:pt idx="13877">
                  <c:v>2250</c:v>
                </c:pt>
                <c:pt idx="13878">
                  <c:v>-1886</c:v>
                </c:pt>
                <c:pt idx="13879">
                  <c:v>-4808</c:v>
                </c:pt>
                <c:pt idx="13880">
                  <c:v>-1951</c:v>
                </c:pt>
                <c:pt idx="13881">
                  <c:v>-7077</c:v>
                </c:pt>
                <c:pt idx="13882">
                  <c:v>-1644</c:v>
                </c:pt>
                <c:pt idx="13883">
                  <c:v>-5617</c:v>
                </c:pt>
                <c:pt idx="13884">
                  <c:v>-1747</c:v>
                </c:pt>
                <c:pt idx="13885">
                  <c:v>-5949</c:v>
                </c:pt>
                <c:pt idx="13886">
                  <c:v>-1176</c:v>
                </c:pt>
                <c:pt idx="13887">
                  <c:v>2011</c:v>
                </c:pt>
                <c:pt idx="13888">
                  <c:v>-293</c:v>
                </c:pt>
                <c:pt idx="13889">
                  <c:v>9839</c:v>
                </c:pt>
                <c:pt idx="13890">
                  <c:v>-376</c:v>
                </c:pt>
                <c:pt idx="13891">
                  <c:v>9009</c:v>
                </c:pt>
                <c:pt idx="13892">
                  <c:v>-1054</c:v>
                </c:pt>
                <c:pt idx="13893">
                  <c:v>3659</c:v>
                </c:pt>
                <c:pt idx="13894">
                  <c:v>-1854</c:v>
                </c:pt>
                <c:pt idx="13895">
                  <c:v>1647</c:v>
                </c:pt>
                <c:pt idx="13896">
                  <c:v>-1482</c:v>
                </c:pt>
                <c:pt idx="13897">
                  <c:v>748</c:v>
                </c:pt>
                <c:pt idx="13898">
                  <c:v>-1796</c:v>
                </c:pt>
                <c:pt idx="13899">
                  <c:v>419</c:v>
                </c:pt>
                <c:pt idx="13900">
                  <c:v>-1698</c:v>
                </c:pt>
                <c:pt idx="13901">
                  <c:v>1507</c:v>
                </c:pt>
                <c:pt idx="13902">
                  <c:v>-1937</c:v>
                </c:pt>
                <c:pt idx="13903">
                  <c:v>-1105</c:v>
                </c:pt>
                <c:pt idx="13904">
                  <c:v>-2320</c:v>
                </c:pt>
                <c:pt idx="13905">
                  <c:v>-3944</c:v>
                </c:pt>
                <c:pt idx="13906">
                  <c:v>-2294</c:v>
                </c:pt>
                <c:pt idx="13907">
                  <c:v>-3076</c:v>
                </c:pt>
                <c:pt idx="13908">
                  <c:v>-2359</c:v>
                </c:pt>
                <c:pt idx="13909">
                  <c:v>-5181</c:v>
                </c:pt>
                <c:pt idx="13910">
                  <c:v>-2331</c:v>
                </c:pt>
                <c:pt idx="13911">
                  <c:v>-5106</c:v>
                </c:pt>
                <c:pt idx="13912">
                  <c:v>-2389</c:v>
                </c:pt>
                <c:pt idx="13913">
                  <c:v>-4708</c:v>
                </c:pt>
                <c:pt idx="13914">
                  <c:v>-2138</c:v>
                </c:pt>
                <c:pt idx="13915">
                  <c:v>-4392</c:v>
                </c:pt>
                <c:pt idx="13916">
                  <c:v>-1784</c:v>
                </c:pt>
                <c:pt idx="13917">
                  <c:v>-3349</c:v>
                </c:pt>
                <c:pt idx="13918">
                  <c:v>-1600</c:v>
                </c:pt>
                <c:pt idx="13919">
                  <c:v>-3317</c:v>
                </c:pt>
                <c:pt idx="13920">
                  <c:v>-1293</c:v>
                </c:pt>
                <c:pt idx="13921">
                  <c:v>-2390</c:v>
                </c:pt>
                <c:pt idx="13922">
                  <c:v>-2081</c:v>
                </c:pt>
                <c:pt idx="13923">
                  <c:v>-4928</c:v>
                </c:pt>
                <c:pt idx="13924">
                  <c:v>-2175</c:v>
                </c:pt>
                <c:pt idx="13925">
                  <c:v>-6287</c:v>
                </c:pt>
                <c:pt idx="13926">
                  <c:v>-1919</c:v>
                </c:pt>
                <c:pt idx="13927">
                  <c:v>-4908</c:v>
                </c:pt>
                <c:pt idx="13928">
                  <c:v>-1640</c:v>
                </c:pt>
                <c:pt idx="13929">
                  <c:v>-5021</c:v>
                </c:pt>
                <c:pt idx="13930">
                  <c:v>-1379</c:v>
                </c:pt>
                <c:pt idx="13931">
                  <c:v>-3241</c:v>
                </c:pt>
                <c:pt idx="13932">
                  <c:v>-1152</c:v>
                </c:pt>
                <c:pt idx="13933">
                  <c:v>-2156</c:v>
                </c:pt>
                <c:pt idx="13934">
                  <c:v>-1291</c:v>
                </c:pt>
                <c:pt idx="13935">
                  <c:v>-1786</c:v>
                </c:pt>
                <c:pt idx="13936">
                  <c:v>-1020</c:v>
                </c:pt>
                <c:pt idx="13937">
                  <c:v>-1349</c:v>
                </c:pt>
                <c:pt idx="13938">
                  <c:v>-736</c:v>
                </c:pt>
                <c:pt idx="13939">
                  <c:v>-951</c:v>
                </c:pt>
                <c:pt idx="13940">
                  <c:v>-1064</c:v>
                </c:pt>
                <c:pt idx="13941">
                  <c:v>-1167</c:v>
                </c:pt>
                <c:pt idx="13942">
                  <c:v>-526</c:v>
                </c:pt>
                <c:pt idx="13943">
                  <c:v>-1079</c:v>
                </c:pt>
                <c:pt idx="13944">
                  <c:v>-785</c:v>
                </c:pt>
                <c:pt idx="13945">
                  <c:v>-599</c:v>
                </c:pt>
                <c:pt idx="13946">
                  <c:v>-594</c:v>
                </c:pt>
                <c:pt idx="13947">
                  <c:v>-527</c:v>
                </c:pt>
                <c:pt idx="13948">
                  <c:v>-272</c:v>
                </c:pt>
                <c:pt idx="13949">
                  <c:v>347</c:v>
                </c:pt>
                <c:pt idx="13950">
                  <c:v>-379</c:v>
                </c:pt>
                <c:pt idx="13951">
                  <c:v>-138</c:v>
                </c:pt>
                <c:pt idx="13952">
                  <c:v>-488</c:v>
                </c:pt>
                <c:pt idx="13953">
                  <c:v>-1089</c:v>
                </c:pt>
                <c:pt idx="13954">
                  <c:v>-643</c:v>
                </c:pt>
                <c:pt idx="13955">
                  <c:v>-811</c:v>
                </c:pt>
                <c:pt idx="13956">
                  <c:v>-123</c:v>
                </c:pt>
                <c:pt idx="13957">
                  <c:v>-721</c:v>
                </c:pt>
                <c:pt idx="13958">
                  <c:v>49</c:v>
                </c:pt>
                <c:pt idx="13959">
                  <c:v>-186</c:v>
                </c:pt>
                <c:pt idx="13960">
                  <c:v>-413</c:v>
                </c:pt>
                <c:pt idx="13961">
                  <c:v>-619</c:v>
                </c:pt>
                <c:pt idx="13962">
                  <c:v>-332</c:v>
                </c:pt>
                <c:pt idx="13963">
                  <c:v>-504</c:v>
                </c:pt>
                <c:pt idx="13964">
                  <c:v>60</c:v>
                </c:pt>
                <c:pt idx="13965">
                  <c:v>-554</c:v>
                </c:pt>
                <c:pt idx="13966">
                  <c:v>251</c:v>
                </c:pt>
                <c:pt idx="13967">
                  <c:v>-957</c:v>
                </c:pt>
                <c:pt idx="13968">
                  <c:v>-39</c:v>
                </c:pt>
                <c:pt idx="13969">
                  <c:v>-74</c:v>
                </c:pt>
                <c:pt idx="13970">
                  <c:v>84</c:v>
                </c:pt>
                <c:pt idx="13971">
                  <c:v>-515</c:v>
                </c:pt>
                <c:pt idx="13972">
                  <c:v>257</c:v>
                </c:pt>
                <c:pt idx="13973">
                  <c:v>36</c:v>
                </c:pt>
                <c:pt idx="13974">
                  <c:v>408</c:v>
                </c:pt>
                <c:pt idx="13975">
                  <c:v>-359</c:v>
                </c:pt>
                <c:pt idx="13976">
                  <c:v>86</c:v>
                </c:pt>
                <c:pt idx="13977">
                  <c:v>375</c:v>
                </c:pt>
                <c:pt idx="13978">
                  <c:v>292</c:v>
                </c:pt>
                <c:pt idx="13979">
                  <c:v>-328</c:v>
                </c:pt>
                <c:pt idx="13980">
                  <c:v>220</c:v>
                </c:pt>
                <c:pt idx="13981">
                  <c:v>-1364</c:v>
                </c:pt>
                <c:pt idx="13982">
                  <c:v>377</c:v>
                </c:pt>
                <c:pt idx="13983">
                  <c:v>-463</c:v>
                </c:pt>
                <c:pt idx="13984">
                  <c:v>509</c:v>
                </c:pt>
                <c:pt idx="13985">
                  <c:v>-357</c:v>
                </c:pt>
                <c:pt idx="13986">
                  <c:v>348</c:v>
                </c:pt>
                <c:pt idx="13987">
                  <c:v>-1077</c:v>
                </c:pt>
                <c:pt idx="13988">
                  <c:v>593</c:v>
                </c:pt>
                <c:pt idx="13989">
                  <c:v>628</c:v>
                </c:pt>
                <c:pt idx="13990">
                  <c:v>401</c:v>
                </c:pt>
                <c:pt idx="13991">
                  <c:v>-147</c:v>
                </c:pt>
                <c:pt idx="13992">
                  <c:v>726</c:v>
                </c:pt>
                <c:pt idx="13993">
                  <c:v>1063</c:v>
                </c:pt>
                <c:pt idx="13994">
                  <c:v>521</c:v>
                </c:pt>
                <c:pt idx="13995">
                  <c:v>739</c:v>
                </c:pt>
                <c:pt idx="13996">
                  <c:v>254</c:v>
                </c:pt>
                <c:pt idx="13997">
                  <c:v>57</c:v>
                </c:pt>
                <c:pt idx="13998">
                  <c:v>434</c:v>
                </c:pt>
                <c:pt idx="13999">
                  <c:v>92</c:v>
                </c:pt>
                <c:pt idx="14000">
                  <c:v>637</c:v>
                </c:pt>
                <c:pt idx="14001">
                  <c:v>1304</c:v>
                </c:pt>
                <c:pt idx="14002">
                  <c:v>724</c:v>
                </c:pt>
                <c:pt idx="14003">
                  <c:v>1106</c:v>
                </c:pt>
                <c:pt idx="14004">
                  <c:v>637</c:v>
                </c:pt>
                <c:pt idx="14005">
                  <c:v>812</c:v>
                </c:pt>
                <c:pt idx="14006">
                  <c:v>326</c:v>
                </c:pt>
                <c:pt idx="14007">
                  <c:v>371</c:v>
                </c:pt>
                <c:pt idx="14008">
                  <c:v>600</c:v>
                </c:pt>
                <c:pt idx="14009">
                  <c:v>1503</c:v>
                </c:pt>
                <c:pt idx="14010">
                  <c:v>511</c:v>
                </c:pt>
                <c:pt idx="14011">
                  <c:v>2986</c:v>
                </c:pt>
                <c:pt idx="14012">
                  <c:v>249</c:v>
                </c:pt>
                <c:pt idx="14013">
                  <c:v>-74</c:v>
                </c:pt>
                <c:pt idx="14014">
                  <c:v>416</c:v>
                </c:pt>
                <c:pt idx="14015">
                  <c:v>139</c:v>
                </c:pt>
                <c:pt idx="14016">
                  <c:v>667</c:v>
                </c:pt>
                <c:pt idx="14017">
                  <c:v>-251</c:v>
                </c:pt>
                <c:pt idx="14018">
                  <c:v>662</c:v>
                </c:pt>
                <c:pt idx="14019">
                  <c:v>-89</c:v>
                </c:pt>
                <c:pt idx="14020">
                  <c:v>662</c:v>
                </c:pt>
                <c:pt idx="14021">
                  <c:v>955</c:v>
                </c:pt>
                <c:pt idx="14022">
                  <c:v>618</c:v>
                </c:pt>
                <c:pt idx="14023">
                  <c:v>761</c:v>
                </c:pt>
                <c:pt idx="14024">
                  <c:v>551</c:v>
                </c:pt>
                <c:pt idx="14025">
                  <c:v>855</c:v>
                </c:pt>
                <c:pt idx="14026">
                  <c:v>95</c:v>
                </c:pt>
                <c:pt idx="14027">
                  <c:v>-3150</c:v>
                </c:pt>
                <c:pt idx="14028">
                  <c:v>150</c:v>
                </c:pt>
                <c:pt idx="14029">
                  <c:v>-4540</c:v>
                </c:pt>
                <c:pt idx="14030">
                  <c:v>439</c:v>
                </c:pt>
                <c:pt idx="14031">
                  <c:v>-1839</c:v>
                </c:pt>
                <c:pt idx="14032">
                  <c:v>245</c:v>
                </c:pt>
                <c:pt idx="14033">
                  <c:v>-2612</c:v>
                </c:pt>
                <c:pt idx="14034">
                  <c:v>304</c:v>
                </c:pt>
                <c:pt idx="14035">
                  <c:v>-1549</c:v>
                </c:pt>
                <c:pt idx="14036">
                  <c:v>383</c:v>
                </c:pt>
                <c:pt idx="14037">
                  <c:v>-1829</c:v>
                </c:pt>
                <c:pt idx="14038">
                  <c:v>718</c:v>
                </c:pt>
                <c:pt idx="14039">
                  <c:v>-435</c:v>
                </c:pt>
                <c:pt idx="14040">
                  <c:v>474</c:v>
                </c:pt>
                <c:pt idx="14041">
                  <c:v>-5</c:v>
                </c:pt>
                <c:pt idx="14042">
                  <c:v>579</c:v>
                </c:pt>
                <c:pt idx="14043">
                  <c:v>366</c:v>
                </c:pt>
                <c:pt idx="14044">
                  <c:v>723</c:v>
                </c:pt>
                <c:pt idx="14045">
                  <c:v>-191</c:v>
                </c:pt>
                <c:pt idx="14046">
                  <c:v>675</c:v>
                </c:pt>
                <c:pt idx="14047">
                  <c:v>262</c:v>
                </c:pt>
                <c:pt idx="14048">
                  <c:v>364</c:v>
                </c:pt>
                <c:pt idx="14049">
                  <c:v>-428</c:v>
                </c:pt>
                <c:pt idx="14050">
                  <c:v>945</c:v>
                </c:pt>
                <c:pt idx="14051">
                  <c:v>994</c:v>
                </c:pt>
                <c:pt idx="14052">
                  <c:v>344</c:v>
                </c:pt>
                <c:pt idx="14053">
                  <c:v>-1013</c:v>
                </c:pt>
                <c:pt idx="14054">
                  <c:v>724</c:v>
                </c:pt>
                <c:pt idx="14055">
                  <c:v>49</c:v>
                </c:pt>
                <c:pt idx="14056">
                  <c:v>570</c:v>
                </c:pt>
                <c:pt idx="14057">
                  <c:v>-305</c:v>
                </c:pt>
                <c:pt idx="14058">
                  <c:v>553</c:v>
                </c:pt>
                <c:pt idx="14059">
                  <c:v>-1208</c:v>
                </c:pt>
                <c:pt idx="14060">
                  <c:v>784</c:v>
                </c:pt>
                <c:pt idx="14061">
                  <c:v>-906</c:v>
                </c:pt>
                <c:pt idx="14062">
                  <c:v>655</c:v>
                </c:pt>
                <c:pt idx="14063">
                  <c:v>445</c:v>
                </c:pt>
                <c:pt idx="14064">
                  <c:v>960</c:v>
                </c:pt>
                <c:pt idx="14065">
                  <c:v>-363</c:v>
                </c:pt>
                <c:pt idx="14066">
                  <c:v>387</c:v>
                </c:pt>
                <c:pt idx="14067">
                  <c:v>-967</c:v>
                </c:pt>
                <c:pt idx="14068">
                  <c:v>328</c:v>
                </c:pt>
                <c:pt idx="14069">
                  <c:v>-617</c:v>
                </c:pt>
                <c:pt idx="14070">
                  <c:v>677</c:v>
                </c:pt>
                <c:pt idx="14071">
                  <c:v>-1060</c:v>
                </c:pt>
                <c:pt idx="14072">
                  <c:v>826</c:v>
                </c:pt>
                <c:pt idx="14073">
                  <c:v>-675</c:v>
                </c:pt>
                <c:pt idx="14074">
                  <c:v>549</c:v>
                </c:pt>
                <c:pt idx="14075">
                  <c:v>-784</c:v>
                </c:pt>
                <c:pt idx="14076">
                  <c:v>562</c:v>
                </c:pt>
                <c:pt idx="14077">
                  <c:v>-885</c:v>
                </c:pt>
                <c:pt idx="14078">
                  <c:v>815</c:v>
                </c:pt>
                <c:pt idx="14079">
                  <c:v>-264</c:v>
                </c:pt>
                <c:pt idx="14080">
                  <c:v>488</c:v>
                </c:pt>
                <c:pt idx="14081">
                  <c:v>541</c:v>
                </c:pt>
                <c:pt idx="14082">
                  <c:v>826</c:v>
                </c:pt>
                <c:pt idx="14083">
                  <c:v>194</c:v>
                </c:pt>
                <c:pt idx="14084">
                  <c:v>719</c:v>
                </c:pt>
                <c:pt idx="14085">
                  <c:v>-1242</c:v>
                </c:pt>
                <c:pt idx="14086">
                  <c:v>566</c:v>
                </c:pt>
                <c:pt idx="14087">
                  <c:v>-461</c:v>
                </c:pt>
                <c:pt idx="14088">
                  <c:v>539</c:v>
                </c:pt>
                <c:pt idx="14089">
                  <c:v>-90</c:v>
                </c:pt>
                <c:pt idx="14090">
                  <c:v>576</c:v>
                </c:pt>
                <c:pt idx="14091">
                  <c:v>179</c:v>
                </c:pt>
                <c:pt idx="14092">
                  <c:v>934</c:v>
                </c:pt>
                <c:pt idx="14093">
                  <c:v>408</c:v>
                </c:pt>
                <c:pt idx="14094">
                  <c:v>815</c:v>
                </c:pt>
                <c:pt idx="14095">
                  <c:v>440</c:v>
                </c:pt>
                <c:pt idx="14096">
                  <c:v>572</c:v>
                </c:pt>
                <c:pt idx="14097">
                  <c:v>-186</c:v>
                </c:pt>
                <c:pt idx="14098">
                  <c:v>610</c:v>
                </c:pt>
                <c:pt idx="14099">
                  <c:v>-576</c:v>
                </c:pt>
                <c:pt idx="14100">
                  <c:v>620</c:v>
                </c:pt>
                <c:pt idx="14101">
                  <c:v>-562</c:v>
                </c:pt>
                <c:pt idx="14102">
                  <c:v>728</c:v>
                </c:pt>
                <c:pt idx="14103">
                  <c:v>-1224</c:v>
                </c:pt>
                <c:pt idx="14104">
                  <c:v>659</c:v>
                </c:pt>
                <c:pt idx="14105">
                  <c:v>231</c:v>
                </c:pt>
                <c:pt idx="14106">
                  <c:v>811</c:v>
                </c:pt>
                <c:pt idx="14107">
                  <c:v>668</c:v>
                </c:pt>
                <c:pt idx="14108">
                  <c:v>835</c:v>
                </c:pt>
                <c:pt idx="14109">
                  <c:v>271</c:v>
                </c:pt>
                <c:pt idx="14110">
                  <c:v>898</c:v>
                </c:pt>
                <c:pt idx="14111">
                  <c:v>-131</c:v>
                </c:pt>
                <c:pt idx="14112">
                  <c:v>514</c:v>
                </c:pt>
                <c:pt idx="14113">
                  <c:v>-949</c:v>
                </c:pt>
                <c:pt idx="14114">
                  <c:v>680</c:v>
                </c:pt>
                <c:pt idx="14115">
                  <c:v>-761</c:v>
                </c:pt>
                <c:pt idx="14116">
                  <c:v>780</c:v>
                </c:pt>
                <c:pt idx="14117">
                  <c:v>-636</c:v>
                </c:pt>
                <c:pt idx="14118">
                  <c:v>881</c:v>
                </c:pt>
                <c:pt idx="14119">
                  <c:v>-269</c:v>
                </c:pt>
                <c:pt idx="14120">
                  <c:v>441</c:v>
                </c:pt>
                <c:pt idx="14121">
                  <c:v>-888</c:v>
                </c:pt>
                <c:pt idx="14122">
                  <c:v>710</c:v>
                </c:pt>
                <c:pt idx="14123">
                  <c:v>-1014</c:v>
                </c:pt>
                <c:pt idx="14124">
                  <c:v>1025</c:v>
                </c:pt>
                <c:pt idx="14125">
                  <c:v>-505</c:v>
                </c:pt>
                <c:pt idx="14126">
                  <c:v>1213</c:v>
                </c:pt>
                <c:pt idx="14127">
                  <c:v>716</c:v>
                </c:pt>
                <c:pt idx="14128">
                  <c:v>931</c:v>
                </c:pt>
                <c:pt idx="14129">
                  <c:v>-119</c:v>
                </c:pt>
                <c:pt idx="14130">
                  <c:v>882</c:v>
                </c:pt>
                <c:pt idx="14131">
                  <c:v>-1424</c:v>
                </c:pt>
                <c:pt idx="14132">
                  <c:v>789</c:v>
                </c:pt>
                <c:pt idx="14133">
                  <c:v>427</c:v>
                </c:pt>
                <c:pt idx="14134">
                  <c:v>620</c:v>
                </c:pt>
                <c:pt idx="14135">
                  <c:v>-592</c:v>
                </c:pt>
                <c:pt idx="14136">
                  <c:v>611</c:v>
                </c:pt>
                <c:pt idx="14137">
                  <c:v>486</c:v>
                </c:pt>
                <c:pt idx="14138">
                  <c:v>1139</c:v>
                </c:pt>
                <c:pt idx="14139">
                  <c:v>280</c:v>
                </c:pt>
                <c:pt idx="14140">
                  <c:v>1113</c:v>
                </c:pt>
                <c:pt idx="14141">
                  <c:v>-186</c:v>
                </c:pt>
                <c:pt idx="14142">
                  <c:v>1030</c:v>
                </c:pt>
                <c:pt idx="14143">
                  <c:v>-503</c:v>
                </c:pt>
                <c:pt idx="14144">
                  <c:v>1065</c:v>
                </c:pt>
                <c:pt idx="14145">
                  <c:v>241</c:v>
                </c:pt>
                <c:pt idx="14146">
                  <c:v>541</c:v>
                </c:pt>
                <c:pt idx="14147">
                  <c:v>-149</c:v>
                </c:pt>
                <c:pt idx="14148">
                  <c:v>1040</c:v>
                </c:pt>
                <c:pt idx="14149">
                  <c:v>406</c:v>
                </c:pt>
                <c:pt idx="14150">
                  <c:v>1234</c:v>
                </c:pt>
                <c:pt idx="14151">
                  <c:v>306</c:v>
                </c:pt>
                <c:pt idx="14152">
                  <c:v>1196</c:v>
                </c:pt>
                <c:pt idx="14153">
                  <c:v>1252</c:v>
                </c:pt>
                <c:pt idx="14154">
                  <c:v>1113</c:v>
                </c:pt>
                <c:pt idx="14155">
                  <c:v>1028</c:v>
                </c:pt>
                <c:pt idx="14156">
                  <c:v>1234</c:v>
                </c:pt>
                <c:pt idx="14157">
                  <c:v>33</c:v>
                </c:pt>
                <c:pt idx="14158">
                  <c:v>1087</c:v>
                </c:pt>
                <c:pt idx="14159">
                  <c:v>359</c:v>
                </c:pt>
                <c:pt idx="14160">
                  <c:v>1184</c:v>
                </c:pt>
                <c:pt idx="14161">
                  <c:v>1014</c:v>
                </c:pt>
                <c:pt idx="14162">
                  <c:v>947</c:v>
                </c:pt>
                <c:pt idx="14163">
                  <c:v>434</c:v>
                </c:pt>
                <c:pt idx="14164">
                  <c:v>908</c:v>
                </c:pt>
                <c:pt idx="14165">
                  <c:v>1734</c:v>
                </c:pt>
                <c:pt idx="14166">
                  <c:v>1034</c:v>
                </c:pt>
                <c:pt idx="14167">
                  <c:v>1200</c:v>
                </c:pt>
                <c:pt idx="14168">
                  <c:v>675</c:v>
                </c:pt>
                <c:pt idx="14169">
                  <c:v>124</c:v>
                </c:pt>
                <c:pt idx="14170">
                  <c:v>666</c:v>
                </c:pt>
                <c:pt idx="14171">
                  <c:v>-225</c:v>
                </c:pt>
                <c:pt idx="14172">
                  <c:v>1310</c:v>
                </c:pt>
                <c:pt idx="14173">
                  <c:v>922</c:v>
                </c:pt>
                <c:pt idx="14174">
                  <c:v>781</c:v>
                </c:pt>
                <c:pt idx="14175">
                  <c:v>449</c:v>
                </c:pt>
                <c:pt idx="14176">
                  <c:v>799</c:v>
                </c:pt>
                <c:pt idx="14177">
                  <c:v>513</c:v>
                </c:pt>
                <c:pt idx="14178">
                  <c:v>690</c:v>
                </c:pt>
                <c:pt idx="14179">
                  <c:v>1184</c:v>
                </c:pt>
                <c:pt idx="14180">
                  <c:v>780</c:v>
                </c:pt>
                <c:pt idx="14181">
                  <c:v>244</c:v>
                </c:pt>
                <c:pt idx="14182">
                  <c:v>877</c:v>
                </c:pt>
                <c:pt idx="14183">
                  <c:v>1212</c:v>
                </c:pt>
                <c:pt idx="14184">
                  <c:v>945</c:v>
                </c:pt>
                <c:pt idx="14185">
                  <c:v>1744</c:v>
                </c:pt>
                <c:pt idx="14186">
                  <c:v>988</c:v>
                </c:pt>
                <c:pt idx="14187">
                  <c:v>796</c:v>
                </c:pt>
                <c:pt idx="14188">
                  <c:v>689</c:v>
                </c:pt>
                <c:pt idx="14189">
                  <c:v>493</c:v>
                </c:pt>
                <c:pt idx="14190">
                  <c:v>791</c:v>
                </c:pt>
                <c:pt idx="14191">
                  <c:v>754</c:v>
                </c:pt>
                <c:pt idx="14192">
                  <c:v>472</c:v>
                </c:pt>
                <c:pt idx="14193">
                  <c:v>106</c:v>
                </c:pt>
                <c:pt idx="14194">
                  <c:v>591</c:v>
                </c:pt>
                <c:pt idx="14195">
                  <c:v>-685</c:v>
                </c:pt>
                <c:pt idx="14196">
                  <c:v>813</c:v>
                </c:pt>
                <c:pt idx="14197">
                  <c:v>57</c:v>
                </c:pt>
                <c:pt idx="14198">
                  <c:v>465</c:v>
                </c:pt>
                <c:pt idx="14199">
                  <c:v>366</c:v>
                </c:pt>
                <c:pt idx="14200">
                  <c:v>628</c:v>
                </c:pt>
                <c:pt idx="14201">
                  <c:v>902</c:v>
                </c:pt>
                <c:pt idx="14202">
                  <c:v>763</c:v>
                </c:pt>
                <c:pt idx="14203">
                  <c:v>1870</c:v>
                </c:pt>
                <c:pt idx="14204">
                  <c:v>317</c:v>
                </c:pt>
                <c:pt idx="14205">
                  <c:v>1217</c:v>
                </c:pt>
                <c:pt idx="14206">
                  <c:v>609</c:v>
                </c:pt>
                <c:pt idx="14207">
                  <c:v>1000</c:v>
                </c:pt>
                <c:pt idx="14208">
                  <c:v>212</c:v>
                </c:pt>
                <c:pt idx="14209">
                  <c:v>1205</c:v>
                </c:pt>
                <c:pt idx="14210">
                  <c:v>643</c:v>
                </c:pt>
                <c:pt idx="14211">
                  <c:v>1059</c:v>
                </c:pt>
                <c:pt idx="14212">
                  <c:v>500</c:v>
                </c:pt>
                <c:pt idx="14213">
                  <c:v>21</c:v>
                </c:pt>
                <c:pt idx="14214">
                  <c:v>939</c:v>
                </c:pt>
                <c:pt idx="14215">
                  <c:v>931</c:v>
                </c:pt>
                <c:pt idx="14216">
                  <c:v>805</c:v>
                </c:pt>
                <c:pt idx="14217">
                  <c:v>-28</c:v>
                </c:pt>
                <c:pt idx="14218">
                  <c:v>390</c:v>
                </c:pt>
                <c:pt idx="14219">
                  <c:v>242</c:v>
                </c:pt>
                <c:pt idx="14220">
                  <c:v>595</c:v>
                </c:pt>
                <c:pt idx="14221">
                  <c:v>739</c:v>
                </c:pt>
                <c:pt idx="14222">
                  <c:v>395</c:v>
                </c:pt>
                <c:pt idx="14223">
                  <c:v>162</c:v>
                </c:pt>
                <c:pt idx="14224">
                  <c:v>301</c:v>
                </c:pt>
                <c:pt idx="14225">
                  <c:v>456</c:v>
                </c:pt>
                <c:pt idx="14226">
                  <c:v>511</c:v>
                </c:pt>
                <c:pt idx="14227">
                  <c:v>794</c:v>
                </c:pt>
                <c:pt idx="14228">
                  <c:v>694</c:v>
                </c:pt>
                <c:pt idx="14229">
                  <c:v>1760</c:v>
                </c:pt>
                <c:pt idx="14230">
                  <c:v>752</c:v>
                </c:pt>
                <c:pt idx="14231">
                  <c:v>1716</c:v>
                </c:pt>
                <c:pt idx="14232">
                  <c:v>626</c:v>
                </c:pt>
                <c:pt idx="14233">
                  <c:v>761</c:v>
                </c:pt>
                <c:pt idx="14234">
                  <c:v>291</c:v>
                </c:pt>
                <c:pt idx="14235">
                  <c:v>606</c:v>
                </c:pt>
                <c:pt idx="14236">
                  <c:v>133</c:v>
                </c:pt>
                <c:pt idx="14237">
                  <c:v>-292</c:v>
                </c:pt>
                <c:pt idx="14238">
                  <c:v>211</c:v>
                </c:pt>
                <c:pt idx="14239">
                  <c:v>-438</c:v>
                </c:pt>
                <c:pt idx="14240">
                  <c:v>139</c:v>
                </c:pt>
                <c:pt idx="14241">
                  <c:v>-973</c:v>
                </c:pt>
                <c:pt idx="14242">
                  <c:v>14</c:v>
                </c:pt>
                <c:pt idx="14243">
                  <c:v>-780</c:v>
                </c:pt>
                <c:pt idx="14244">
                  <c:v>122</c:v>
                </c:pt>
                <c:pt idx="14245">
                  <c:v>-1216</c:v>
                </c:pt>
                <c:pt idx="14246">
                  <c:v>258</c:v>
                </c:pt>
                <c:pt idx="14247">
                  <c:v>572</c:v>
                </c:pt>
                <c:pt idx="14248">
                  <c:v>431</c:v>
                </c:pt>
                <c:pt idx="14249">
                  <c:v>-1421</c:v>
                </c:pt>
                <c:pt idx="14250">
                  <c:v>231</c:v>
                </c:pt>
                <c:pt idx="14251">
                  <c:v>-524</c:v>
                </c:pt>
                <c:pt idx="14252">
                  <c:v>-11</c:v>
                </c:pt>
                <c:pt idx="14253">
                  <c:v>-144</c:v>
                </c:pt>
                <c:pt idx="14254">
                  <c:v>78</c:v>
                </c:pt>
                <c:pt idx="14255">
                  <c:v>-283</c:v>
                </c:pt>
                <c:pt idx="14256">
                  <c:v>418</c:v>
                </c:pt>
                <c:pt idx="14257">
                  <c:v>-631</c:v>
                </c:pt>
                <c:pt idx="14258">
                  <c:v>77</c:v>
                </c:pt>
                <c:pt idx="14259">
                  <c:v>-341</c:v>
                </c:pt>
                <c:pt idx="14260">
                  <c:v>148</c:v>
                </c:pt>
                <c:pt idx="14261">
                  <c:v>-406</c:v>
                </c:pt>
                <c:pt idx="14262">
                  <c:v>586</c:v>
                </c:pt>
                <c:pt idx="14263">
                  <c:v>-210</c:v>
                </c:pt>
                <c:pt idx="14264">
                  <c:v>513</c:v>
                </c:pt>
                <c:pt idx="14265">
                  <c:v>-1519</c:v>
                </c:pt>
                <c:pt idx="14266">
                  <c:v>147</c:v>
                </c:pt>
                <c:pt idx="14267">
                  <c:v>-1457</c:v>
                </c:pt>
                <c:pt idx="14268">
                  <c:v>67</c:v>
                </c:pt>
                <c:pt idx="14269">
                  <c:v>-1120</c:v>
                </c:pt>
                <c:pt idx="14270">
                  <c:v>665</c:v>
                </c:pt>
                <c:pt idx="14271">
                  <c:v>3438</c:v>
                </c:pt>
                <c:pt idx="14272">
                  <c:v>965</c:v>
                </c:pt>
                <c:pt idx="14273">
                  <c:v>6773</c:v>
                </c:pt>
                <c:pt idx="14274">
                  <c:v>459</c:v>
                </c:pt>
                <c:pt idx="14275">
                  <c:v>1393</c:v>
                </c:pt>
                <c:pt idx="14276">
                  <c:v>313</c:v>
                </c:pt>
                <c:pt idx="14277">
                  <c:v>-283</c:v>
                </c:pt>
                <c:pt idx="14278">
                  <c:v>431</c:v>
                </c:pt>
                <c:pt idx="14279">
                  <c:v>277</c:v>
                </c:pt>
                <c:pt idx="14280">
                  <c:v>623</c:v>
                </c:pt>
                <c:pt idx="14281">
                  <c:v>1969</c:v>
                </c:pt>
                <c:pt idx="14282">
                  <c:v>211</c:v>
                </c:pt>
                <c:pt idx="14283">
                  <c:v>1726</c:v>
                </c:pt>
                <c:pt idx="14284">
                  <c:v>958</c:v>
                </c:pt>
                <c:pt idx="14285">
                  <c:v>4886</c:v>
                </c:pt>
                <c:pt idx="14286">
                  <c:v>1051</c:v>
                </c:pt>
                <c:pt idx="14287">
                  <c:v>4515</c:v>
                </c:pt>
                <c:pt idx="14288">
                  <c:v>87</c:v>
                </c:pt>
                <c:pt idx="14289">
                  <c:v>-531</c:v>
                </c:pt>
                <c:pt idx="14290">
                  <c:v>94</c:v>
                </c:pt>
                <c:pt idx="14291">
                  <c:v>-392</c:v>
                </c:pt>
                <c:pt idx="14292">
                  <c:v>495</c:v>
                </c:pt>
                <c:pt idx="14293">
                  <c:v>-449</c:v>
                </c:pt>
                <c:pt idx="14294">
                  <c:v>303</c:v>
                </c:pt>
                <c:pt idx="14295">
                  <c:v>-2799</c:v>
                </c:pt>
                <c:pt idx="14296">
                  <c:v>344</c:v>
                </c:pt>
                <c:pt idx="14297">
                  <c:v>-1379</c:v>
                </c:pt>
                <c:pt idx="14298">
                  <c:v>475</c:v>
                </c:pt>
                <c:pt idx="14299">
                  <c:v>-724</c:v>
                </c:pt>
                <c:pt idx="14300">
                  <c:v>371</c:v>
                </c:pt>
                <c:pt idx="14301">
                  <c:v>-1157</c:v>
                </c:pt>
                <c:pt idx="14302">
                  <c:v>234</c:v>
                </c:pt>
                <c:pt idx="14303">
                  <c:v>-920</c:v>
                </c:pt>
                <c:pt idx="14304">
                  <c:v>122</c:v>
                </c:pt>
                <c:pt idx="14305">
                  <c:v>-217</c:v>
                </c:pt>
                <c:pt idx="14306">
                  <c:v>318</c:v>
                </c:pt>
                <c:pt idx="14307">
                  <c:v>-450</c:v>
                </c:pt>
                <c:pt idx="14308">
                  <c:v>447</c:v>
                </c:pt>
                <c:pt idx="14309">
                  <c:v>-1188</c:v>
                </c:pt>
                <c:pt idx="14310">
                  <c:v>536</c:v>
                </c:pt>
                <c:pt idx="14311">
                  <c:v>-159</c:v>
                </c:pt>
                <c:pt idx="14312">
                  <c:v>128</c:v>
                </c:pt>
                <c:pt idx="14313">
                  <c:v>-330</c:v>
                </c:pt>
                <c:pt idx="14314">
                  <c:v>574</c:v>
                </c:pt>
                <c:pt idx="14315">
                  <c:v>-421</c:v>
                </c:pt>
                <c:pt idx="14316">
                  <c:v>377</c:v>
                </c:pt>
                <c:pt idx="14317">
                  <c:v>-870</c:v>
                </c:pt>
                <c:pt idx="14318">
                  <c:v>559</c:v>
                </c:pt>
                <c:pt idx="14319">
                  <c:v>1049</c:v>
                </c:pt>
                <c:pt idx="14320">
                  <c:v>958</c:v>
                </c:pt>
                <c:pt idx="14321">
                  <c:v>3212</c:v>
                </c:pt>
                <c:pt idx="14322">
                  <c:v>239</c:v>
                </c:pt>
                <c:pt idx="14323">
                  <c:v>-2049</c:v>
                </c:pt>
                <c:pt idx="14324">
                  <c:v>505</c:v>
                </c:pt>
                <c:pt idx="14325">
                  <c:v>-240</c:v>
                </c:pt>
                <c:pt idx="14326">
                  <c:v>870</c:v>
                </c:pt>
                <c:pt idx="14327">
                  <c:v>573</c:v>
                </c:pt>
                <c:pt idx="14328">
                  <c:v>529</c:v>
                </c:pt>
                <c:pt idx="14329">
                  <c:v>189</c:v>
                </c:pt>
                <c:pt idx="14330">
                  <c:v>580</c:v>
                </c:pt>
                <c:pt idx="14331">
                  <c:v>733</c:v>
                </c:pt>
                <c:pt idx="14332">
                  <c:v>754</c:v>
                </c:pt>
                <c:pt idx="14333">
                  <c:v>752</c:v>
                </c:pt>
                <c:pt idx="14334">
                  <c:v>438</c:v>
                </c:pt>
                <c:pt idx="14335">
                  <c:v>-665</c:v>
                </c:pt>
                <c:pt idx="14336">
                  <c:v>497</c:v>
                </c:pt>
                <c:pt idx="14337">
                  <c:v>578</c:v>
                </c:pt>
                <c:pt idx="14338">
                  <c:v>271</c:v>
                </c:pt>
                <c:pt idx="14339">
                  <c:v>645</c:v>
                </c:pt>
                <c:pt idx="14340">
                  <c:v>210</c:v>
                </c:pt>
                <c:pt idx="14341">
                  <c:v>502</c:v>
                </c:pt>
                <c:pt idx="14342">
                  <c:v>573</c:v>
                </c:pt>
                <c:pt idx="14343">
                  <c:v>543</c:v>
                </c:pt>
                <c:pt idx="14344">
                  <c:v>480</c:v>
                </c:pt>
                <c:pt idx="14345">
                  <c:v>1248</c:v>
                </c:pt>
                <c:pt idx="14346">
                  <c:v>686</c:v>
                </c:pt>
                <c:pt idx="14347">
                  <c:v>65</c:v>
                </c:pt>
                <c:pt idx="14348">
                  <c:v>714</c:v>
                </c:pt>
                <c:pt idx="14349">
                  <c:v>218</c:v>
                </c:pt>
                <c:pt idx="14350">
                  <c:v>393</c:v>
                </c:pt>
                <c:pt idx="14351">
                  <c:v>1090</c:v>
                </c:pt>
                <c:pt idx="14352">
                  <c:v>633</c:v>
                </c:pt>
                <c:pt idx="14353">
                  <c:v>1507</c:v>
                </c:pt>
                <c:pt idx="14354">
                  <c:v>587</c:v>
                </c:pt>
                <c:pt idx="14355">
                  <c:v>489</c:v>
                </c:pt>
                <c:pt idx="14356">
                  <c:v>440</c:v>
                </c:pt>
                <c:pt idx="14357">
                  <c:v>502</c:v>
                </c:pt>
                <c:pt idx="14358">
                  <c:v>553</c:v>
                </c:pt>
                <c:pt idx="14359">
                  <c:v>1308</c:v>
                </c:pt>
                <c:pt idx="14360">
                  <c:v>299</c:v>
                </c:pt>
                <c:pt idx="14361">
                  <c:v>781</c:v>
                </c:pt>
                <c:pt idx="14362">
                  <c:v>394</c:v>
                </c:pt>
                <c:pt idx="14363">
                  <c:v>1476</c:v>
                </c:pt>
                <c:pt idx="14364">
                  <c:v>772</c:v>
                </c:pt>
                <c:pt idx="14365">
                  <c:v>650</c:v>
                </c:pt>
                <c:pt idx="14366">
                  <c:v>609</c:v>
                </c:pt>
                <c:pt idx="14367">
                  <c:v>843</c:v>
                </c:pt>
                <c:pt idx="14368">
                  <c:v>721</c:v>
                </c:pt>
                <c:pt idx="14369">
                  <c:v>702</c:v>
                </c:pt>
                <c:pt idx="14370">
                  <c:v>499</c:v>
                </c:pt>
                <c:pt idx="14371">
                  <c:v>1494</c:v>
                </c:pt>
                <c:pt idx="14372">
                  <c:v>230</c:v>
                </c:pt>
                <c:pt idx="14373">
                  <c:v>-34</c:v>
                </c:pt>
                <c:pt idx="14374">
                  <c:v>421</c:v>
                </c:pt>
                <c:pt idx="14375">
                  <c:v>117</c:v>
                </c:pt>
                <c:pt idx="14376">
                  <c:v>462</c:v>
                </c:pt>
                <c:pt idx="14377">
                  <c:v>851</c:v>
                </c:pt>
                <c:pt idx="14378">
                  <c:v>780</c:v>
                </c:pt>
                <c:pt idx="14379">
                  <c:v>1379</c:v>
                </c:pt>
                <c:pt idx="14380">
                  <c:v>552</c:v>
                </c:pt>
                <c:pt idx="14381">
                  <c:v>217</c:v>
                </c:pt>
                <c:pt idx="14382">
                  <c:v>453</c:v>
                </c:pt>
                <c:pt idx="14383">
                  <c:v>742</c:v>
                </c:pt>
                <c:pt idx="14384">
                  <c:v>235</c:v>
                </c:pt>
                <c:pt idx="14385">
                  <c:v>240</c:v>
                </c:pt>
                <c:pt idx="14386">
                  <c:v>62</c:v>
                </c:pt>
                <c:pt idx="14387">
                  <c:v>11</c:v>
                </c:pt>
                <c:pt idx="14388">
                  <c:v>143</c:v>
                </c:pt>
                <c:pt idx="14389">
                  <c:v>13</c:v>
                </c:pt>
                <c:pt idx="14390">
                  <c:v>118</c:v>
                </c:pt>
                <c:pt idx="14391">
                  <c:v>613</c:v>
                </c:pt>
                <c:pt idx="14392">
                  <c:v>597</c:v>
                </c:pt>
                <c:pt idx="14393">
                  <c:v>5730</c:v>
                </c:pt>
                <c:pt idx="14394">
                  <c:v>700</c:v>
                </c:pt>
                <c:pt idx="14395">
                  <c:v>5115</c:v>
                </c:pt>
                <c:pt idx="14396">
                  <c:v>-39</c:v>
                </c:pt>
                <c:pt idx="14397">
                  <c:v>-1182</c:v>
                </c:pt>
                <c:pt idx="14398">
                  <c:v>-226</c:v>
                </c:pt>
                <c:pt idx="14399">
                  <c:v>-724</c:v>
                </c:pt>
                <c:pt idx="14400">
                  <c:v>389</c:v>
                </c:pt>
                <c:pt idx="14401">
                  <c:v>322</c:v>
                </c:pt>
                <c:pt idx="14402">
                  <c:v>261</c:v>
                </c:pt>
                <c:pt idx="14403">
                  <c:v>118</c:v>
                </c:pt>
                <c:pt idx="14404">
                  <c:v>261</c:v>
                </c:pt>
                <c:pt idx="14405">
                  <c:v>-935</c:v>
                </c:pt>
                <c:pt idx="14406">
                  <c:v>12</c:v>
                </c:pt>
                <c:pt idx="14407">
                  <c:v>-675</c:v>
                </c:pt>
                <c:pt idx="14408">
                  <c:v>2</c:v>
                </c:pt>
                <c:pt idx="14409">
                  <c:v>-276</c:v>
                </c:pt>
                <c:pt idx="14410">
                  <c:v>58</c:v>
                </c:pt>
                <c:pt idx="14411">
                  <c:v>-32</c:v>
                </c:pt>
                <c:pt idx="14412">
                  <c:v>137</c:v>
                </c:pt>
                <c:pt idx="14413">
                  <c:v>-96</c:v>
                </c:pt>
                <c:pt idx="14414">
                  <c:v>91</c:v>
                </c:pt>
                <c:pt idx="14415">
                  <c:v>141</c:v>
                </c:pt>
                <c:pt idx="14416">
                  <c:v>111</c:v>
                </c:pt>
                <c:pt idx="14417">
                  <c:v>-476</c:v>
                </c:pt>
                <c:pt idx="14418">
                  <c:v>-89</c:v>
                </c:pt>
                <c:pt idx="14419">
                  <c:v>-701</c:v>
                </c:pt>
                <c:pt idx="14420">
                  <c:v>-60</c:v>
                </c:pt>
                <c:pt idx="14421">
                  <c:v>-418</c:v>
                </c:pt>
                <c:pt idx="14422">
                  <c:v>93</c:v>
                </c:pt>
                <c:pt idx="14423">
                  <c:v>-220</c:v>
                </c:pt>
                <c:pt idx="14424">
                  <c:v>-365</c:v>
                </c:pt>
                <c:pt idx="14425">
                  <c:v>-534</c:v>
                </c:pt>
                <c:pt idx="14426">
                  <c:v>-122</c:v>
                </c:pt>
                <c:pt idx="14427">
                  <c:v>42</c:v>
                </c:pt>
                <c:pt idx="14428">
                  <c:v>154</c:v>
                </c:pt>
                <c:pt idx="14429">
                  <c:v>-848</c:v>
                </c:pt>
                <c:pt idx="14430">
                  <c:v>-239</c:v>
                </c:pt>
                <c:pt idx="14431">
                  <c:v>-668</c:v>
                </c:pt>
                <c:pt idx="14432">
                  <c:v>-25</c:v>
                </c:pt>
                <c:pt idx="14433">
                  <c:v>-487</c:v>
                </c:pt>
                <c:pt idx="14434">
                  <c:v>-9</c:v>
                </c:pt>
                <c:pt idx="14435">
                  <c:v>-796</c:v>
                </c:pt>
                <c:pt idx="14436">
                  <c:v>-24</c:v>
                </c:pt>
                <c:pt idx="14437">
                  <c:v>382</c:v>
                </c:pt>
                <c:pt idx="14438">
                  <c:v>36</c:v>
                </c:pt>
                <c:pt idx="14439">
                  <c:v>-935</c:v>
                </c:pt>
                <c:pt idx="14440">
                  <c:v>122</c:v>
                </c:pt>
                <c:pt idx="14441">
                  <c:v>-1236</c:v>
                </c:pt>
                <c:pt idx="14442">
                  <c:v>210</c:v>
                </c:pt>
                <c:pt idx="14443">
                  <c:v>-377</c:v>
                </c:pt>
                <c:pt idx="14444">
                  <c:v>-214</c:v>
                </c:pt>
                <c:pt idx="14445">
                  <c:v>-211</c:v>
                </c:pt>
                <c:pt idx="14446">
                  <c:v>45</c:v>
                </c:pt>
                <c:pt idx="14447">
                  <c:v>-114</c:v>
                </c:pt>
                <c:pt idx="14448">
                  <c:v>-342</c:v>
                </c:pt>
                <c:pt idx="14449">
                  <c:v>-682</c:v>
                </c:pt>
                <c:pt idx="14450">
                  <c:v>26</c:v>
                </c:pt>
                <c:pt idx="14451">
                  <c:v>-780</c:v>
                </c:pt>
                <c:pt idx="14452">
                  <c:v>84</c:v>
                </c:pt>
                <c:pt idx="14453">
                  <c:v>-86</c:v>
                </c:pt>
                <c:pt idx="14454">
                  <c:v>-144</c:v>
                </c:pt>
                <c:pt idx="14455">
                  <c:v>-647</c:v>
                </c:pt>
                <c:pt idx="14456">
                  <c:v>-97</c:v>
                </c:pt>
                <c:pt idx="14457">
                  <c:v>-756</c:v>
                </c:pt>
                <c:pt idx="14458">
                  <c:v>-78</c:v>
                </c:pt>
                <c:pt idx="14459">
                  <c:v>-832</c:v>
                </c:pt>
                <c:pt idx="14460">
                  <c:v>191</c:v>
                </c:pt>
                <c:pt idx="14461">
                  <c:v>-465</c:v>
                </c:pt>
                <c:pt idx="14462">
                  <c:v>121</c:v>
                </c:pt>
                <c:pt idx="14463">
                  <c:v>-61</c:v>
                </c:pt>
                <c:pt idx="14464">
                  <c:v>50</c:v>
                </c:pt>
                <c:pt idx="14465">
                  <c:v>-843</c:v>
                </c:pt>
                <c:pt idx="14466">
                  <c:v>107</c:v>
                </c:pt>
                <c:pt idx="14467">
                  <c:v>-693</c:v>
                </c:pt>
                <c:pt idx="14468">
                  <c:v>286</c:v>
                </c:pt>
                <c:pt idx="14469">
                  <c:v>-565</c:v>
                </c:pt>
                <c:pt idx="14470">
                  <c:v>-60</c:v>
                </c:pt>
                <c:pt idx="14471">
                  <c:v>-1355</c:v>
                </c:pt>
                <c:pt idx="14472">
                  <c:v>-40</c:v>
                </c:pt>
                <c:pt idx="14473">
                  <c:v>-20</c:v>
                </c:pt>
                <c:pt idx="14474">
                  <c:v>13</c:v>
                </c:pt>
                <c:pt idx="14475">
                  <c:v>-33</c:v>
                </c:pt>
                <c:pt idx="14476">
                  <c:v>-52</c:v>
                </c:pt>
                <c:pt idx="14477">
                  <c:v>-475</c:v>
                </c:pt>
                <c:pt idx="14478">
                  <c:v>25</c:v>
                </c:pt>
                <c:pt idx="14479">
                  <c:v>-1013</c:v>
                </c:pt>
                <c:pt idx="14480">
                  <c:v>-63</c:v>
                </c:pt>
                <c:pt idx="14481">
                  <c:v>-994</c:v>
                </c:pt>
                <c:pt idx="14482">
                  <c:v>383</c:v>
                </c:pt>
                <c:pt idx="14483">
                  <c:v>16</c:v>
                </c:pt>
                <c:pt idx="14484">
                  <c:v>164</c:v>
                </c:pt>
                <c:pt idx="14485">
                  <c:v>-534</c:v>
                </c:pt>
                <c:pt idx="14486">
                  <c:v>297</c:v>
                </c:pt>
                <c:pt idx="14487">
                  <c:v>-680</c:v>
                </c:pt>
                <c:pt idx="14488">
                  <c:v>139</c:v>
                </c:pt>
                <c:pt idx="14489">
                  <c:v>-965</c:v>
                </c:pt>
                <c:pt idx="14490">
                  <c:v>103</c:v>
                </c:pt>
                <c:pt idx="14491">
                  <c:v>312</c:v>
                </c:pt>
                <c:pt idx="14492">
                  <c:v>58</c:v>
                </c:pt>
                <c:pt idx="14493">
                  <c:v>-2</c:v>
                </c:pt>
                <c:pt idx="14494">
                  <c:v>76</c:v>
                </c:pt>
                <c:pt idx="14495">
                  <c:v>-559</c:v>
                </c:pt>
                <c:pt idx="14496">
                  <c:v>628</c:v>
                </c:pt>
                <c:pt idx="14497">
                  <c:v>308</c:v>
                </c:pt>
                <c:pt idx="14498">
                  <c:v>281</c:v>
                </c:pt>
                <c:pt idx="14499">
                  <c:v>-544</c:v>
                </c:pt>
                <c:pt idx="14500">
                  <c:v>692</c:v>
                </c:pt>
                <c:pt idx="14501">
                  <c:v>212</c:v>
                </c:pt>
                <c:pt idx="14502">
                  <c:v>787</c:v>
                </c:pt>
                <c:pt idx="14503">
                  <c:v>-169</c:v>
                </c:pt>
                <c:pt idx="14504">
                  <c:v>576</c:v>
                </c:pt>
                <c:pt idx="14505">
                  <c:v>-20</c:v>
                </c:pt>
                <c:pt idx="14506">
                  <c:v>396</c:v>
                </c:pt>
                <c:pt idx="14507">
                  <c:v>-62</c:v>
                </c:pt>
                <c:pt idx="14508">
                  <c:v>537</c:v>
                </c:pt>
                <c:pt idx="14509">
                  <c:v>1491</c:v>
                </c:pt>
                <c:pt idx="14510">
                  <c:v>709</c:v>
                </c:pt>
                <c:pt idx="14511">
                  <c:v>572</c:v>
                </c:pt>
                <c:pt idx="14512">
                  <c:v>343</c:v>
                </c:pt>
                <c:pt idx="14513">
                  <c:v>-255</c:v>
                </c:pt>
                <c:pt idx="14514">
                  <c:v>344</c:v>
                </c:pt>
                <c:pt idx="14515">
                  <c:v>962</c:v>
                </c:pt>
                <c:pt idx="14516">
                  <c:v>340</c:v>
                </c:pt>
                <c:pt idx="14517">
                  <c:v>-268</c:v>
                </c:pt>
                <c:pt idx="14518">
                  <c:v>322</c:v>
                </c:pt>
                <c:pt idx="14519">
                  <c:v>1055</c:v>
                </c:pt>
                <c:pt idx="14520">
                  <c:v>532</c:v>
                </c:pt>
                <c:pt idx="14521">
                  <c:v>995</c:v>
                </c:pt>
                <c:pt idx="14522">
                  <c:v>324</c:v>
                </c:pt>
                <c:pt idx="14523">
                  <c:v>-172</c:v>
                </c:pt>
                <c:pt idx="14524">
                  <c:v>291</c:v>
                </c:pt>
                <c:pt idx="14525">
                  <c:v>235</c:v>
                </c:pt>
                <c:pt idx="14526">
                  <c:v>219</c:v>
                </c:pt>
                <c:pt idx="14527">
                  <c:v>628</c:v>
                </c:pt>
                <c:pt idx="14528">
                  <c:v>552</c:v>
                </c:pt>
                <c:pt idx="14529">
                  <c:v>73</c:v>
                </c:pt>
                <c:pt idx="14530">
                  <c:v>458</c:v>
                </c:pt>
                <c:pt idx="14531">
                  <c:v>949</c:v>
                </c:pt>
                <c:pt idx="14532">
                  <c:v>458</c:v>
                </c:pt>
                <c:pt idx="14533">
                  <c:v>910</c:v>
                </c:pt>
                <c:pt idx="14534">
                  <c:v>521</c:v>
                </c:pt>
                <c:pt idx="14535">
                  <c:v>93</c:v>
                </c:pt>
                <c:pt idx="14536">
                  <c:v>266</c:v>
                </c:pt>
                <c:pt idx="14537">
                  <c:v>271</c:v>
                </c:pt>
                <c:pt idx="14538">
                  <c:v>208</c:v>
                </c:pt>
                <c:pt idx="14539">
                  <c:v>100</c:v>
                </c:pt>
                <c:pt idx="14540">
                  <c:v>107</c:v>
                </c:pt>
                <c:pt idx="14541">
                  <c:v>66</c:v>
                </c:pt>
                <c:pt idx="14542">
                  <c:v>98</c:v>
                </c:pt>
                <c:pt idx="14543">
                  <c:v>299</c:v>
                </c:pt>
                <c:pt idx="14544">
                  <c:v>182</c:v>
                </c:pt>
                <c:pt idx="14545">
                  <c:v>-170</c:v>
                </c:pt>
                <c:pt idx="14546">
                  <c:v>366</c:v>
                </c:pt>
                <c:pt idx="14547">
                  <c:v>285</c:v>
                </c:pt>
                <c:pt idx="14548">
                  <c:v>562</c:v>
                </c:pt>
                <c:pt idx="14549">
                  <c:v>441</c:v>
                </c:pt>
                <c:pt idx="14550">
                  <c:v>421</c:v>
                </c:pt>
                <c:pt idx="14551">
                  <c:v>741</c:v>
                </c:pt>
                <c:pt idx="14552">
                  <c:v>56</c:v>
                </c:pt>
                <c:pt idx="14553">
                  <c:v>478</c:v>
                </c:pt>
                <c:pt idx="14554">
                  <c:v>-110</c:v>
                </c:pt>
                <c:pt idx="14555">
                  <c:v>305</c:v>
                </c:pt>
                <c:pt idx="14556">
                  <c:v>262</c:v>
                </c:pt>
                <c:pt idx="14557">
                  <c:v>-654</c:v>
                </c:pt>
                <c:pt idx="14558">
                  <c:v>330</c:v>
                </c:pt>
                <c:pt idx="14559">
                  <c:v>372</c:v>
                </c:pt>
                <c:pt idx="14560">
                  <c:v>181</c:v>
                </c:pt>
                <c:pt idx="14561">
                  <c:v>-57</c:v>
                </c:pt>
                <c:pt idx="14562">
                  <c:v>441</c:v>
                </c:pt>
                <c:pt idx="14563">
                  <c:v>1201</c:v>
                </c:pt>
                <c:pt idx="14564">
                  <c:v>296</c:v>
                </c:pt>
                <c:pt idx="14565">
                  <c:v>1391</c:v>
                </c:pt>
                <c:pt idx="14566">
                  <c:v>395</c:v>
                </c:pt>
                <c:pt idx="14567">
                  <c:v>1907</c:v>
                </c:pt>
                <c:pt idx="14568">
                  <c:v>249</c:v>
                </c:pt>
                <c:pt idx="14569">
                  <c:v>1781</c:v>
                </c:pt>
                <c:pt idx="14570">
                  <c:v>367</c:v>
                </c:pt>
                <c:pt idx="14571">
                  <c:v>5122</c:v>
                </c:pt>
                <c:pt idx="14572">
                  <c:v>225</c:v>
                </c:pt>
                <c:pt idx="14573">
                  <c:v>3925</c:v>
                </c:pt>
                <c:pt idx="14574">
                  <c:v>208</c:v>
                </c:pt>
                <c:pt idx="14575">
                  <c:v>447</c:v>
                </c:pt>
                <c:pt idx="14576">
                  <c:v>-50</c:v>
                </c:pt>
                <c:pt idx="14577">
                  <c:v>-8</c:v>
                </c:pt>
                <c:pt idx="14578">
                  <c:v>-109</c:v>
                </c:pt>
                <c:pt idx="14579">
                  <c:v>-1397</c:v>
                </c:pt>
                <c:pt idx="14580">
                  <c:v>-424</c:v>
                </c:pt>
                <c:pt idx="14581">
                  <c:v>-1160</c:v>
                </c:pt>
                <c:pt idx="14582">
                  <c:v>-233</c:v>
                </c:pt>
                <c:pt idx="14583">
                  <c:v>-486</c:v>
                </c:pt>
                <c:pt idx="14584">
                  <c:v>-113</c:v>
                </c:pt>
                <c:pt idx="14585">
                  <c:v>996</c:v>
                </c:pt>
                <c:pt idx="14586">
                  <c:v>284</c:v>
                </c:pt>
                <c:pt idx="14587">
                  <c:v>1744</c:v>
                </c:pt>
                <c:pt idx="14588">
                  <c:v>-272</c:v>
                </c:pt>
                <c:pt idx="14589">
                  <c:v>824</c:v>
                </c:pt>
                <c:pt idx="14590">
                  <c:v>79</c:v>
                </c:pt>
                <c:pt idx="14591">
                  <c:v>172</c:v>
                </c:pt>
                <c:pt idx="14592">
                  <c:v>-215</c:v>
                </c:pt>
                <c:pt idx="14593">
                  <c:v>879</c:v>
                </c:pt>
                <c:pt idx="14594">
                  <c:v>-42</c:v>
                </c:pt>
                <c:pt idx="14595">
                  <c:v>112</c:v>
                </c:pt>
                <c:pt idx="14596">
                  <c:v>-69</c:v>
                </c:pt>
                <c:pt idx="14597">
                  <c:v>69</c:v>
                </c:pt>
                <c:pt idx="14598">
                  <c:v>207</c:v>
                </c:pt>
                <c:pt idx="14599">
                  <c:v>160</c:v>
                </c:pt>
                <c:pt idx="14600">
                  <c:v>223</c:v>
                </c:pt>
                <c:pt idx="14601">
                  <c:v>344</c:v>
                </c:pt>
                <c:pt idx="14602">
                  <c:v>78</c:v>
                </c:pt>
                <c:pt idx="14603">
                  <c:v>-373</c:v>
                </c:pt>
                <c:pt idx="14604">
                  <c:v>177</c:v>
                </c:pt>
                <c:pt idx="14605">
                  <c:v>-150</c:v>
                </c:pt>
                <c:pt idx="14606">
                  <c:v>185</c:v>
                </c:pt>
                <c:pt idx="14607">
                  <c:v>1113</c:v>
                </c:pt>
                <c:pt idx="14608">
                  <c:v>519</c:v>
                </c:pt>
                <c:pt idx="14609">
                  <c:v>1905</c:v>
                </c:pt>
                <c:pt idx="14610">
                  <c:v>142</c:v>
                </c:pt>
                <c:pt idx="14611">
                  <c:v>824</c:v>
                </c:pt>
                <c:pt idx="14612">
                  <c:v>226</c:v>
                </c:pt>
                <c:pt idx="14613">
                  <c:v>974</c:v>
                </c:pt>
                <c:pt idx="14614">
                  <c:v>69</c:v>
                </c:pt>
                <c:pt idx="14615">
                  <c:v>1531</c:v>
                </c:pt>
                <c:pt idx="14616">
                  <c:v>199</c:v>
                </c:pt>
                <c:pt idx="14617">
                  <c:v>1574</c:v>
                </c:pt>
                <c:pt idx="14618">
                  <c:v>64</c:v>
                </c:pt>
                <c:pt idx="14619">
                  <c:v>617</c:v>
                </c:pt>
                <c:pt idx="14620">
                  <c:v>-6</c:v>
                </c:pt>
                <c:pt idx="14621">
                  <c:v>1122</c:v>
                </c:pt>
                <c:pt idx="14622">
                  <c:v>605</c:v>
                </c:pt>
                <c:pt idx="14623">
                  <c:v>1337</c:v>
                </c:pt>
                <c:pt idx="14624">
                  <c:v>396</c:v>
                </c:pt>
                <c:pt idx="14625">
                  <c:v>961</c:v>
                </c:pt>
                <c:pt idx="14626">
                  <c:v>181</c:v>
                </c:pt>
                <c:pt idx="14627">
                  <c:v>1274</c:v>
                </c:pt>
                <c:pt idx="14628">
                  <c:v>222</c:v>
                </c:pt>
                <c:pt idx="14629">
                  <c:v>958</c:v>
                </c:pt>
                <c:pt idx="14630">
                  <c:v>438</c:v>
                </c:pt>
                <c:pt idx="14631">
                  <c:v>1529</c:v>
                </c:pt>
                <c:pt idx="14632">
                  <c:v>482</c:v>
                </c:pt>
                <c:pt idx="14633">
                  <c:v>2051</c:v>
                </c:pt>
                <c:pt idx="14634">
                  <c:v>307</c:v>
                </c:pt>
                <c:pt idx="14635">
                  <c:v>907</c:v>
                </c:pt>
                <c:pt idx="14636">
                  <c:v>552</c:v>
                </c:pt>
                <c:pt idx="14637">
                  <c:v>1855</c:v>
                </c:pt>
                <c:pt idx="14638">
                  <c:v>365</c:v>
                </c:pt>
                <c:pt idx="14639">
                  <c:v>1292</c:v>
                </c:pt>
                <c:pt idx="14640">
                  <c:v>128</c:v>
                </c:pt>
                <c:pt idx="14641">
                  <c:v>1126</c:v>
                </c:pt>
                <c:pt idx="14642">
                  <c:v>556</c:v>
                </c:pt>
                <c:pt idx="14643">
                  <c:v>1633</c:v>
                </c:pt>
                <c:pt idx="14644">
                  <c:v>659</c:v>
                </c:pt>
                <c:pt idx="14645">
                  <c:v>3066</c:v>
                </c:pt>
                <c:pt idx="14646">
                  <c:v>650</c:v>
                </c:pt>
                <c:pt idx="14647">
                  <c:v>3851</c:v>
                </c:pt>
                <c:pt idx="14648">
                  <c:v>668</c:v>
                </c:pt>
                <c:pt idx="14649">
                  <c:v>3659</c:v>
                </c:pt>
                <c:pt idx="14650">
                  <c:v>234</c:v>
                </c:pt>
                <c:pt idx="14651">
                  <c:v>2213</c:v>
                </c:pt>
                <c:pt idx="14652">
                  <c:v>187</c:v>
                </c:pt>
                <c:pt idx="14653">
                  <c:v>1405</c:v>
                </c:pt>
                <c:pt idx="14654">
                  <c:v>160</c:v>
                </c:pt>
                <c:pt idx="14655">
                  <c:v>1526</c:v>
                </c:pt>
                <c:pt idx="14656">
                  <c:v>411</c:v>
                </c:pt>
                <c:pt idx="14657">
                  <c:v>2518</c:v>
                </c:pt>
                <c:pt idx="14658">
                  <c:v>536</c:v>
                </c:pt>
                <c:pt idx="14659">
                  <c:v>2030</c:v>
                </c:pt>
                <c:pt idx="14660">
                  <c:v>420</c:v>
                </c:pt>
                <c:pt idx="14661">
                  <c:v>2299</c:v>
                </c:pt>
                <c:pt idx="14662">
                  <c:v>195</c:v>
                </c:pt>
                <c:pt idx="14663">
                  <c:v>3082</c:v>
                </c:pt>
                <c:pt idx="14664">
                  <c:v>432</c:v>
                </c:pt>
                <c:pt idx="14665">
                  <c:v>1346</c:v>
                </c:pt>
                <c:pt idx="14666">
                  <c:v>-31</c:v>
                </c:pt>
                <c:pt idx="14667">
                  <c:v>1175</c:v>
                </c:pt>
                <c:pt idx="14668">
                  <c:v>251</c:v>
                </c:pt>
                <c:pt idx="14669">
                  <c:v>1590</c:v>
                </c:pt>
                <c:pt idx="14670">
                  <c:v>169</c:v>
                </c:pt>
                <c:pt idx="14671">
                  <c:v>1</c:v>
                </c:pt>
                <c:pt idx="14672">
                  <c:v>122</c:v>
                </c:pt>
                <c:pt idx="14673">
                  <c:v>1307</c:v>
                </c:pt>
                <c:pt idx="14674">
                  <c:v>502</c:v>
                </c:pt>
                <c:pt idx="14675">
                  <c:v>3358</c:v>
                </c:pt>
                <c:pt idx="14676">
                  <c:v>434</c:v>
                </c:pt>
                <c:pt idx="14677">
                  <c:v>5095</c:v>
                </c:pt>
                <c:pt idx="14678">
                  <c:v>292</c:v>
                </c:pt>
                <c:pt idx="14679">
                  <c:v>4975</c:v>
                </c:pt>
                <c:pt idx="14680">
                  <c:v>-91</c:v>
                </c:pt>
                <c:pt idx="14681">
                  <c:v>-101</c:v>
                </c:pt>
                <c:pt idx="14682">
                  <c:v>-586</c:v>
                </c:pt>
                <c:pt idx="14683">
                  <c:v>-3954</c:v>
                </c:pt>
                <c:pt idx="14684">
                  <c:v>-740</c:v>
                </c:pt>
                <c:pt idx="14685">
                  <c:v>-8673</c:v>
                </c:pt>
                <c:pt idx="14686">
                  <c:v>-1272</c:v>
                </c:pt>
                <c:pt idx="14687">
                  <c:v>-9776</c:v>
                </c:pt>
                <c:pt idx="14688">
                  <c:v>-804</c:v>
                </c:pt>
                <c:pt idx="14689">
                  <c:v>-6927</c:v>
                </c:pt>
                <c:pt idx="14690">
                  <c:v>-483</c:v>
                </c:pt>
                <c:pt idx="14691">
                  <c:v>-6376</c:v>
                </c:pt>
                <c:pt idx="14692">
                  <c:v>-750</c:v>
                </c:pt>
                <c:pt idx="14693">
                  <c:v>-5216</c:v>
                </c:pt>
                <c:pt idx="14694">
                  <c:v>-274</c:v>
                </c:pt>
                <c:pt idx="14695">
                  <c:v>-4002</c:v>
                </c:pt>
                <c:pt idx="14696">
                  <c:v>-182</c:v>
                </c:pt>
                <c:pt idx="14697">
                  <c:v>-3318</c:v>
                </c:pt>
                <c:pt idx="14698">
                  <c:v>127</c:v>
                </c:pt>
                <c:pt idx="14699">
                  <c:v>-1842</c:v>
                </c:pt>
                <c:pt idx="14700">
                  <c:v>638</c:v>
                </c:pt>
                <c:pt idx="14701">
                  <c:v>-693</c:v>
                </c:pt>
                <c:pt idx="14702">
                  <c:v>802</c:v>
                </c:pt>
                <c:pt idx="14703">
                  <c:v>25</c:v>
                </c:pt>
                <c:pt idx="14704">
                  <c:v>456</c:v>
                </c:pt>
                <c:pt idx="14705">
                  <c:v>-183</c:v>
                </c:pt>
                <c:pt idx="14706">
                  <c:v>485</c:v>
                </c:pt>
                <c:pt idx="14707">
                  <c:v>960</c:v>
                </c:pt>
                <c:pt idx="14708">
                  <c:v>570</c:v>
                </c:pt>
                <c:pt idx="14709">
                  <c:v>-38</c:v>
                </c:pt>
                <c:pt idx="14710">
                  <c:v>847</c:v>
                </c:pt>
                <c:pt idx="14711">
                  <c:v>1402</c:v>
                </c:pt>
                <c:pt idx="14712">
                  <c:v>927</c:v>
                </c:pt>
                <c:pt idx="14713">
                  <c:v>-90</c:v>
                </c:pt>
                <c:pt idx="14714">
                  <c:v>1114</c:v>
                </c:pt>
                <c:pt idx="14715">
                  <c:v>690</c:v>
                </c:pt>
                <c:pt idx="14716">
                  <c:v>1052</c:v>
                </c:pt>
                <c:pt idx="14717">
                  <c:v>444</c:v>
                </c:pt>
                <c:pt idx="14718">
                  <c:v>1190</c:v>
                </c:pt>
                <c:pt idx="14719">
                  <c:v>879</c:v>
                </c:pt>
                <c:pt idx="14720">
                  <c:v>1324</c:v>
                </c:pt>
                <c:pt idx="14721">
                  <c:v>537</c:v>
                </c:pt>
                <c:pt idx="14722">
                  <c:v>1411</c:v>
                </c:pt>
                <c:pt idx="14723">
                  <c:v>601</c:v>
                </c:pt>
                <c:pt idx="14724">
                  <c:v>1138</c:v>
                </c:pt>
                <c:pt idx="14725">
                  <c:v>443</c:v>
                </c:pt>
                <c:pt idx="14726">
                  <c:v>1347</c:v>
                </c:pt>
                <c:pt idx="14727">
                  <c:v>223</c:v>
                </c:pt>
                <c:pt idx="14728">
                  <c:v>1401</c:v>
                </c:pt>
                <c:pt idx="14729">
                  <c:v>800</c:v>
                </c:pt>
                <c:pt idx="14730">
                  <c:v>1646</c:v>
                </c:pt>
                <c:pt idx="14731">
                  <c:v>1191</c:v>
                </c:pt>
                <c:pt idx="14732">
                  <c:v>1786</c:v>
                </c:pt>
                <c:pt idx="14733">
                  <c:v>1044</c:v>
                </c:pt>
                <c:pt idx="14734">
                  <c:v>1840</c:v>
                </c:pt>
                <c:pt idx="14735">
                  <c:v>1484</c:v>
                </c:pt>
                <c:pt idx="14736">
                  <c:v>1638</c:v>
                </c:pt>
                <c:pt idx="14737">
                  <c:v>-649</c:v>
                </c:pt>
                <c:pt idx="14738">
                  <c:v>1627</c:v>
                </c:pt>
                <c:pt idx="14739">
                  <c:v>1368</c:v>
                </c:pt>
                <c:pt idx="14740">
                  <c:v>1905</c:v>
                </c:pt>
                <c:pt idx="14741">
                  <c:v>381</c:v>
                </c:pt>
                <c:pt idx="14742">
                  <c:v>1973</c:v>
                </c:pt>
                <c:pt idx="14743">
                  <c:v>761</c:v>
                </c:pt>
                <c:pt idx="14744">
                  <c:v>1683</c:v>
                </c:pt>
                <c:pt idx="14745">
                  <c:v>658</c:v>
                </c:pt>
                <c:pt idx="14746">
                  <c:v>1836</c:v>
                </c:pt>
                <c:pt idx="14747">
                  <c:v>1306</c:v>
                </c:pt>
                <c:pt idx="14748">
                  <c:v>1891</c:v>
                </c:pt>
                <c:pt idx="14749">
                  <c:v>1190</c:v>
                </c:pt>
                <c:pt idx="14750">
                  <c:v>1903</c:v>
                </c:pt>
                <c:pt idx="14751">
                  <c:v>436</c:v>
                </c:pt>
                <c:pt idx="14752">
                  <c:v>1761</c:v>
                </c:pt>
                <c:pt idx="14753">
                  <c:v>532</c:v>
                </c:pt>
                <c:pt idx="14754">
                  <c:v>1770</c:v>
                </c:pt>
                <c:pt idx="14755">
                  <c:v>1071</c:v>
                </c:pt>
                <c:pt idx="14756">
                  <c:v>1881</c:v>
                </c:pt>
                <c:pt idx="14757">
                  <c:v>367</c:v>
                </c:pt>
                <c:pt idx="14758">
                  <c:v>1626</c:v>
                </c:pt>
                <c:pt idx="14759">
                  <c:v>358</c:v>
                </c:pt>
                <c:pt idx="14760">
                  <c:v>1765</c:v>
                </c:pt>
                <c:pt idx="14761">
                  <c:v>1369</c:v>
                </c:pt>
                <c:pt idx="14762">
                  <c:v>1789</c:v>
                </c:pt>
                <c:pt idx="14763">
                  <c:v>1358</c:v>
                </c:pt>
                <c:pt idx="14764">
                  <c:v>2053</c:v>
                </c:pt>
                <c:pt idx="14765">
                  <c:v>570</c:v>
                </c:pt>
                <c:pt idx="14766">
                  <c:v>1922</c:v>
                </c:pt>
                <c:pt idx="14767">
                  <c:v>777</c:v>
                </c:pt>
                <c:pt idx="14768">
                  <c:v>2001</c:v>
                </c:pt>
                <c:pt idx="14769">
                  <c:v>2653</c:v>
                </c:pt>
                <c:pt idx="14770">
                  <c:v>2204</c:v>
                </c:pt>
                <c:pt idx="14771">
                  <c:v>3135</c:v>
                </c:pt>
                <c:pt idx="14772">
                  <c:v>1966</c:v>
                </c:pt>
                <c:pt idx="14773">
                  <c:v>-1097</c:v>
                </c:pt>
                <c:pt idx="14774">
                  <c:v>1892</c:v>
                </c:pt>
                <c:pt idx="14775">
                  <c:v>-476</c:v>
                </c:pt>
                <c:pt idx="14776">
                  <c:v>1910</c:v>
                </c:pt>
                <c:pt idx="14777">
                  <c:v>1525</c:v>
                </c:pt>
                <c:pt idx="14778">
                  <c:v>1758</c:v>
                </c:pt>
                <c:pt idx="14779">
                  <c:v>1114</c:v>
                </c:pt>
                <c:pt idx="14780">
                  <c:v>1778</c:v>
                </c:pt>
                <c:pt idx="14781">
                  <c:v>519</c:v>
                </c:pt>
                <c:pt idx="14782">
                  <c:v>2000</c:v>
                </c:pt>
                <c:pt idx="14783">
                  <c:v>1325</c:v>
                </c:pt>
                <c:pt idx="14784">
                  <c:v>1981</c:v>
                </c:pt>
                <c:pt idx="14785">
                  <c:v>1712</c:v>
                </c:pt>
                <c:pt idx="14786">
                  <c:v>2298</c:v>
                </c:pt>
                <c:pt idx="14787">
                  <c:v>225</c:v>
                </c:pt>
                <c:pt idx="14788">
                  <c:v>1758</c:v>
                </c:pt>
                <c:pt idx="14789">
                  <c:v>-826</c:v>
                </c:pt>
                <c:pt idx="14790">
                  <c:v>1958</c:v>
                </c:pt>
                <c:pt idx="14791">
                  <c:v>-94</c:v>
                </c:pt>
                <c:pt idx="14792">
                  <c:v>1868</c:v>
                </c:pt>
                <c:pt idx="14793">
                  <c:v>-683</c:v>
                </c:pt>
                <c:pt idx="14794">
                  <c:v>2000</c:v>
                </c:pt>
                <c:pt idx="14795">
                  <c:v>139</c:v>
                </c:pt>
                <c:pt idx="14796">
                  <c:v>1725</c:v>
                </c:pt>
                <c:pt idx="14797">
                  <c:v>-1047</c:v>
                </c:pt>
                <c:pt idx="14798">
                  <c:v>1685</c:v>
                </c:pt>
                <c:pt idx="14799">
                  <c:v>57</c:v>
                </c:pt>
                <c:pt idx="14800">
                  <c:v>2041</c:v>
                </c:pt>
                <c:pt idx="14801">
                  <c:v>304</c:v>
                </c:pt>
                <c:pt idx="14802">
                  <c:v>1436</c:v>
                </c:pt>
                <c:pt idx="14803">
                  <c:v>395</c:v>
                </c:pt>
                <c:pt idx="14804">
                  <c:v>1873</c:v>
                </c:pt>
                <c:pt idx="14805">
                  <c:v>1411</c:v>
                </c:pt>
                <c:pt idx="14806">
                  <c:v>1483</c:v>
                </c:pt>
                <c:pt idx="14807">
                  <c:v>211</c:v>
                </c:pt>
                <c:pt idx="14808">
                  <c:v>1555</c:v>
                </c:pt>
                <c:pt idx="14809">
                  <c:v>545</c:v>
                </c:pt>
                <c:pt idx="14810">
                  <c:v>1501</c:v>
                </c:pt>
                <c:pt idx="14811">
                  <c:v>78</c:v>
                </c:pt>
                <c:pt idx="14812">
                  <c:v>1408</c:v>
                </c:pt>
                <c:pt idx="14813">
                  <c:v>-918</c:v>
                </c:pt>
                <c:pt idx="14814">
                  <c:v>1628</c:v>
                </c:pt>
                <c:pt idx="14815">
                  <c:v>-888</c:v>
                </c:pt>
                <c:pt idx="14816">
                  <c:v>1619</c:v>
                </c:pt>
                <c:pt idx="14817">
                  <c:v>-236</c:v>
                </c:pt>
                <c:pt idx="14818">
                  <c:v>1410</c:v>
                </c:pt>
                <c:pt idx="14819">
                  <c:v>-493</c:v>
                </c:pt>
                <c:pt idx="14820">
                  <c:v>1358</c:v>
                </c:pt>
                <c:pt idx="14821">
                  <c:v>450</c:v>
                </c:pt>
                <c:pt idx="14822">
                  <c:v>1427</c:v>
                </c:pt>
                <c:pt idx="14823">
                  <c:v>-322</c:v>
                </c:pt>
                <c:pt idx="14824">
                  <c:v>1370</c:v>
                </c:pt>
                <c:pt idx="14825">
                  <c:v>881</c:v>
                </c:pt>
                <c:pt idx="14826">
                  <c:v>1424</c:v>
                </c:pt>
                <c:pt idx="14827">
                  <c:v>129</c:v>
                </c:pt>
                <c:pt idx="14828">
                  <c:v>1783</c:v>
                </c:pt>
                <c:pt idx="14829">
                  <c:v>496</c:v>
                </c:pt>
                <c:pt idx="14830">
                  <c:v>1647</c:v>
                </c:pt>
                <c:pt idx="14831">
                  <c:v>-687</c:v>
                </c:pt>
                <c:pt idx="14832">
                  <c:v>1439</c:v>
                </c:pt>
                <c:pt idx="14833">
                  <c:v>-638</c:v>
                </c:pt>
                <c:pt idx="14834">
                  <c:v>1380</c:v>
                </c:pt>
                <c:pt idx="14835">
                  <c:v>-39</c:v>
                </c:pt>
                <c:pt idx="14836">
                  <c:v>1291</c:v>
                </c:pt>
                <c:pt idx="14837">
                  <c:v>-125</c:v>
                </c:pt>
                <c:pt idx="14838">
                  <c:v>1610</c:v>
                </c:pt>
                <c:pt idx="14839">
                  <c:v>460</c:v>
                </c:pt>
                <c:pt idx="14840">
                  <c:v>1726</c:v>
                </c:pt>
                <c:pt idx="14841">
                  <c:v>639</c:v>
                </c:pt>
                <c:pt idx="14842">
                  <c:v>1442</c:v>
                </c:pt>
                <c:pt idx="14843">
                  <c:v>-98</c:v>
                </c:pt>
                <c:pt idx="14844">
                  <c:v>1647</c:v>
                </c:pt>
                <c:pt idx="14845">
                  <c:v>-674</c:v>
                </c:pt>
                <c:pt idx="14846">
                  <c:v>1360</c:v>
                </c:pt>
                <c:pt idx="14847">
                  <c:v>-258</c:v>
                </c:pt>
                <c:pt idx="14848">
                  <c:v>1398</c:v>
                </c:pt>
                <c:pt idx="14849">
                  <c:v>445</c:v>
                </c:pt>
                <c:pt idx="14850">
                  <c:v>1437</c:v>
                </c:pt>
                <c:pt idx="14851">
                  <c:v>568</c:v>
                </c:pt>
                <c:pt idx="14852">
                  <c:v>1695</c:v>
                </c:pt>
                <c:pt idx="14853">
                  <c:v>1792</c:v>
                </c:pt>
                <c:pt idx="14854">
                  <c:v>972</c:v>
                </c:pt>
                <c:pt idx="14855">
                  <c:v>-2612</c:v>
                </c:pt>
                <c:pt idx="14856">
                  <c:v>1342</c:v>
                </c:pt>
                <c:pt idx="14857">
                  <c:v>61</c:v>
                </c:pt>
                <c:pt idx="14858">
                  <c:v>1317</c:v>
                </c:pt>
                <c:pt idx="14859">
                  <c:v>193</c:v>
                </c:pt>
                <c:pt idx="14860">
                  <c:v>1113</c:v>
                </c:pt>
                <c:pt idx="14861">
                  <c:v>-436</c:v>
                </c:pt>
                <c:pt idx="14862">
                  <c:v>1569</c:v>
                </c:pt>
                <c:pt idx="14863">
                  <c:v>-22</c:v>
                </c:pt>
                <c:pt idx="14864">
                  <c:v>1257</c:v>
                </c:pt>
                <c:pt idx="14865">
                  <c:v>-923</c:v>
                </c:pt>
                <c:pt idx="14866">
                  <c:v>1213</c:v>
                </c:pt>
                <c:pt idx="14867">
                  <c:v>258</c:v>
                </c:pt>
                <c:pt idx="14868">
                  <c:v>1252</c:v>
                </c:pt>
                <c:pt idx="14869">
                  <c:v>-551</c:v>
                </c:pt>
                <c:pt idx="14870">
                  <c:v>1429</c:v>
                </c:pt>
                <c:pt idx="14871">
                  <c:v>-886</c:v>
                </c:pt>
                <c:pt idx="14872">
                  <c:v>1425</c:v>
                </c:pt>
                <c:pt idx="14873">
                  <c:v>-1233</c:v>
                </c:pt>
                <c:pt idx="14874">
                  <c:v>1274</c:v>
                </c:pt>
                <c:pt idx="14875">
                  <c:v>700</c:v>
                </c:pt>
                <c:pt idx="14876">
                  <c:v>1616</c:v>
                </c:pt>
                <c:pt idx="14877">
                  <c:v>756</c:v>
                </c:pt>
                <c:pt idx="14878">
                  <c:v>992</c:v>
                </c:pt>
                <c:pt idx="14879">
                  <c:v>-442</c:v>
                </c:pt>
                <c:pt idx="14880">
                  <c:v>1221</c:v>
                </c:pt>
                <c:pt idx="14881">
                  <c:v>15</c:v>
                </c:pt>
                <c:pt idx="14882">
                  <c:v>1046</c:v>
                </c:pt>
                <c:pt idx="14883">
                  <c:v>407</c:v>
                </c:pt>
                <c:pt idx="14884">
                  <c:v>1042</c:v>
                </c:pt>
                <c:pt idx="14885">
                  <c:v>-63</c:v>
                </c:pt>
                <c:pt idx="14886">
                  <c:v>1157</c:v>
                </c:pt>
                <c:pt idx="14887">
                  <c:v>255</c:v>
                </c:pt>
                <c:pt idx="14888">
                  <c:v>1293</c:v>
                </c:pt>
                <c:pt idx="14889">
                  <c:v>-59</c:v>
                </c:pt>
                <c:pt idx="14890">
                  <c:v>1374</c:v>
                </c:pt>
                <c:pt idx="14891">
                  <c:v>901</c:v>
                </c:pt>
                <c:pt idx="14892">
                  <c:v>1356</c:v>
                </c:pt>
                <c:pt idx="14893">
                  <c:v>502</c:v>
                </c:pt>
                <c:pt idx="14894">
                  <c:v>964</c:v>
                </c:pt>
                <c:pt idx="14895">
                  <c:v>739</c:v>
                </c:pt>
                <c:pt idx="14896">
                  <c:v>958</c:v>
                </c:pt>
                <c:pt idx="14897">
                  <c:v>-305</c:v>
                </c:pt>
                <c:pt idx="14898">
                  <c:v>1257</c:v>
                </c:pt>
                <c:pt idx="14899">
                  <c:v>198</c:v>
                </c:pt>
                <c:pt idx="14900">
                  <c:v>1292</c:v>
                </c:pt>
                <c:pt idx="14901">
                  <c:v>-80</c:v>
                </c:pt>
                <c:pt idx="14902">
                  <c:v>1281</c:v>
                </c:pt>
                <c:pt idx="14903">
                  <c:v>385</c:v>
                </c:pt>
                <c:pt idx="14904">
                  <c:v>826</c:v>
                </c:pt>
                <c:pt idx="14905">
                  <c:v>432</c:v>
                </c:pt>
                <c:pt idx="14906">
                  <c:v>718</c:v>
                </c:pt>
                <c:pt idx="14907">
                  <c:v>-239</c:v>
                </c:pt>
                <c:pt idx="14908">
                  <c:v>1012</c:v>
                </c:pt>
                <c:pt idx="14909">
                  <c:v>-964</c:v>
                </c:pt>
                <c:pt idx="14910">
                  <c:v>1135</c:v>
                </c:pt>
                <c:pt idx="14911">
                  <c:v>-392</c:v>
                </c:pt>
                <c:pt idx="14912">
                  <c:v>1062</c:v>
                </c:pt>
                <c:pt idx="14913">
                  <c:v>-360</c:v>
                </c:pt>
                <c:pt idx="14914">
                  <c:v>1273</c:v>
                </c:pt>
                <c:pt idx="14915">
                  <c:v>546</c:v>
                </c:pt>
                <c:pt idx="14916">
                  <c:v>777</c:v>
                </c:pt>
                <c:pt idx="14917">
                  <c:v>-154</c:v>
                </c:pt>
                <c:pt idx="14918">
                  <c:v>993</c:v>
                </c:pt>
                <c:pt idx="14919">
                  <c:v>-702</c:v>
                </c:pt>
                <c:pt idx="14920">
                  <c:v>1046</c:v>
                </c:pt>
                <c:pt idx="14921">
                  <c:v>-661</c:v>
                </c:pt>
                <c:pt idx="14922">
                  <c:v>1315</c:v>
                </c:pt>
                <c:pt idx="14923">
                  <c:v>677</c:v>
                </c:pt>
                <c:pt idx="14924">
                  <c:v>1400</c:v>
                </c:pt>
                <c:pt idx="14925">
                  <c:v>6051</c:v>
                </c:pt>
                <c:pt idx="14926">
                  <c:v>1219</c:v>
                </c:pt>
                <c:pt idx="14927">
                  <c:v>3384</c:v>
                </c:pt>
                <c:pt idx="14928">
                  <c:v>818</c:v>
                </c:pt>
                <c:pt idx="14929">
                  <c:v>-1893</c:v>
                </c:pt>
                <c:pt idx="14930">
                  <c:v>445</c:v>
                </c:pt>
                <c:pt idx="14931">
                  <c:v>-3158</c:v>
                </c:pt>
                <c:pt idx="14932">
                  <c:v>837</c:v>
                </c:pt>
                <c:pt idx="14933">
                  <c:v>-675</c:v>
                </c:pt>
                <c:pt idx="14934">
                  <c:v>824</c:v>
                </c:pt>
                <c:pt idx="14935">
                  <c:v>-1231</c:v>
                </c:pt>
                <c:pt idx="14936">
                  <c:v>570</c:v>
                </c:pt>
                <c:pt idx="14937">
                  <c:v>-1413</c:v>
                </c:pt>
                <c:pt idx="14938">
                  <c:v>939</c:v>
                </c:pt>
                <c:pt idx="14939">
                  <c:v>-1150</c:v>
                </c:pt>
                <c:pt idx="14940">
                  <c:v>1202</c:v>
                </c:pt>
                <c:pt idx="14941">
                  <c:v>-830</c:v>
                </c:pt>
                <c:pt idx="14942">
                  <c:v>575</c:v>
                </c:pt>
                <c:pt idx="14943">
                  <c:v>-573</c:v>
                </c:pt>
                <c:pt idx="14944">
                  <c:v>841</c:v>
                </c:pt>
                <c:pt idx="14945">
                  <c:v>57</c:v>
                </c:pt>
                <c:pt idx="14946">
                  <c:v>586</c:v>
                </c:pt>
                <c:pt idx="14947">
                  <c:v>-215</c:v>
                </c:pt>
                <c:pt idx="14948">
                  <c:v>783</c:v>
                </c:pt>
                <c:pt idx="14949">
                  <c:v>-1022</c:v>
                </c:pt>
                <c:pt idx="14950">
                  <c:v>774</c:v>
                </c:pt>
                <c:pt idx="14951">
                  <c:v>-273</c:v>
                </c:pt>
                <c:pt idx="14952">
                  <c:v>619</c:v>
                </c:pt>
                <c:pt idx="14953">
                  <c:v>378</c:v>
                </c:pt>
                <c:pt idx="14954">
                  <c:v>863</c:v>
                </c:pt>
                <c:pt idx="14955">
                  <c:v>872</c:v>
                </c:pt>
                <c:pt idx="14956">
                  <c:v>771</c:v>
                </c:pt>
                <c:pt idx="14957">
                  <c:v>445</c:v>
                </c:pt>
                <c:pt idx="14958">
                  <c:v>516</c:v>
                </c:pt>
                <c:pt idx="14959">
                  <c:v>-347</c:v>
                </c:pt>
                <c:pt idx="14960">
                  <c:v>821</c:v>
                </c:pt>
                <c:pt idx="14961">
                  <c:v>307</c:v>
                </c:pt>
                <c:pt idx="14962">
                  <c:v>1125</c:v>
                </c:pt>
                <c:pt idx="14963">
                  <c:v>291</c:v>
                </c:pt>
                <c:pt idx="14964">
                  <c:v>710</c:v>
                </c:pt>
                <c:pt idx="14965">
                  <c:v>-1018</c:v>
                </c:pt>
                <c:pt idx="14966">
                  <c:v>660</c:v>
                </c:pt>
                <c:pt idx="14967">
                  <c:v>-2107</c:v>
                </c:pt>
                <c:pt idx="14968">
                  <c:v>840</c:v>
                </c:pt>
                <c:pt idx="14969">
                  <c:v>354</c:v>
                </c:pt>
                <c:pt idx="14970">
                  <c:v>800</c:v>
                </c:pt>
                <c:pt idx="14971">
                  <c:v>1880</c:v>
                </c:pt>
                <c:pt idx="14972">
                  <c:v>896</c:v>
                </c:pt>
                <c:pt idx="14973">
                  <c:v>271</c:v>
                </c:pt>
                <c:pt idx="14974">
                  <c:v>657</c:v>
                </c:pt>
                <c:pt idx="14975">
                  <c:v>-781</c:v>
                </c:pt>
                <c:pt idx="14976">
                  <c:v>835</c:v>
                </c:pt>
                <c:pt idx="14977">
                  <c:v>609</c:v>
                </c:pt>
                <c:pt idx="14978">
                  <c:v>725</c:v>
                </c:pt>
                <c:pt idx="14979">
                  <c:v>-619</c:v>
                </c:pt>
                <c:pt idx="14980">
                  <c:v>523</c:v>
                </c:pt>
                <c:pt idx="14981">
                  <c:v>-283</c:v>
                </c:pt>
                <c:pt idx="14982">
                  <c:v>594</c:v>
                </c:pt>
                <c:pt idx="14983">
                  <c:v>-350</c:v>
                </c:pt>
                <c:pt idx="14984">
                  <c:v>722</c:v>
                </c:pt>
                <c:pt idx="14985">
                  <c:v>603</c:v>
                </c:pt>
                <c:pt idx="14986">
                  <c:v>490</c:v>
                </c:pt>
                <c:pt idx="14987">
                  <c:v>267</c:v>
                </c:pt>
                <c:pt idx="14988">
                  <c:v>932</c:v>
                </c:pt>
                <c:pt idx="14989">
                  <c:v>-364</c:v>
                </c:pt>
                <c:pt idx="14990">
                  <c:v>750</c:v>
                </c:pt>
                <c:pt idx="14991">
                  <c:v>-500</c:v>
                </c:pt>
                <c:pt idx="14992">
                  <c:v>535</c:v>
                </c:pt>
                <c:pt idx="14993">
                  <c:v>363</c:v>
                </c:pt>
                <c:pt idx="14994">
                  <c:v>800</c:v>
                </c:pt>
                <c:pt idx="14995">
                  <c:v>766</c:v>
                </c:pt>
                <c:pt idx="14996">
                  <c:v>917</c:v>
                </c:pt>
                <c:pt idx="14997">
                  <c:v>289</c:v>
                </c:pt>
                <c:pt idx="14998">
                  <c:v>847</c:v>
                </c:pt>
                <c:pt idx="14999">
                  <c:v>275</c:v>
                </c:pt>
                <c:pt idx="15000">
                  <c:v>560</c:v>
                </c:pt>
                <c:pt idx="15001">
                  <c:v>42</c:v>
                </c:pt>
                <c:pt idx="15002">
                  <c:v>439</c:v>
                </c:pt>
                <c:pt idx="15003">
                  <c:v>985</c:v>
                </c:pt>
                <c:pt idx="15004">
                  <c:v>499</c:v>
                </c:pt>
                <c:pt idx="15005">
                  <c:v>254</c:v>
                </c:pt>
                <c:pt idx="15006">
                  <c:v>552</c:v>
                </c:pt>
                <c:pt idx="15007">
                  <c:v>-708</c:v>
                </c:pt>
                <c:pt idx="15008">
                  <c:v>455</c:v>
                </c:pt>
                <c:pt idx="15009">
                  <c:v>-509</c:v>
                </c:pt>
                <c:pt idx="15010">
                  <c:v>256</c:v>
                </c:pt>
                <c:pt idx="15011">
                  <c:v>-249</c:v>
                </c:pt>
                <c:pt idx="15012">
                  <c:v>409</c:v>
                </c:pt>
                <c:pt idx="15013">
                  <c:v>-355</c:v>
                </c:pt>
                <c:pt idx="15014">
                  <c:v>212</c:v>
                </c:pt>
                <c:pt idx="15015">
                  <c:v>-645</c:v>
                </c:pt>
                <c:pt idx="15016">
                  <c:v>-36</c:v>
                </c:pt>
                <c:pt idx="15017">
                  <c:v>-1429</c:v>
                </c:pt>
                <c:pt idx="15018">
                  <c:v>292</c:v>
                </c:pt>
                <c:pt idx="15019">
                  <c:v>270</c:v>
                </c:pt>
                <c:pt idx="15020">
                  <c:v>370</c:v>
                </c:pt>
                <c:pt idx="15021">
                  <c:v>331</c:v>
                </c:pt>
                <c:pt idx="15022">
                  <c:v>134</c:v>
                </c:pt>
                <c:pt idx="15023">
                  <c:v>280</c:v>
                </c:pt>
                <c:pt idx="15024">
                  <c:v>222</c:v>
                </c:pt>
                <c:pt idx="15025">
                  <c:v>-448</c:v>
                </c:pt>
                <c:pt idx="15026">
                  <c:v>315</c:v>
                </c:pt>
                <c:pt idx="15027">
                  <c:v>-170</c:v>
                </c:pt>
                <c:pt idx="15028">
                  <c:v>204</c:v>
                </c:pt>
                <c:pt idx="15029">
                  <c:v>-442</c:v>
                </c:pt>
                <c:pt idx="15030">
                  <c:v>232</c:v>
                </c:pt>
                <c:pt idx="15031">
                  <c:v>-209</c:v>
                </c:pt>
                <c:pt idx="15032">
                  <c:v>609</c:v>
                </c:pt>
                <c:pt idx="15033">
                  <c:v>-28</c:v>
                </c:pt>
                <c:pt idx="15034">
                  <c:v>398</c:v>
                </c:pt>
                <c:pt idx="15035">
                  <c:v>738</c:v>
                </c:pt>
                <c:pt idx="15036">
                  <c:v>446</c:v>
                </c:pt>
                <c:pt idx="15037">
                  <c:v>-119</c:v>
                </c:pt>
                <c:pt idx="15038">
                  <c:v>507</c:v>
                </c:pt>
                <c:pt idx="15039">
                  <c:v>1015</c:v>
                </c:pt>
                <c:pt idx="15040">
                  <c:v>508</c:v>
                </c:pt>
                <c:pt idx="15041">
                  <c:v>1267</c:v>
                </c:pt>
                <c:pt idx="15042">
                  <c:v>361</c:v>
                </c:pt>
                <c:pt idx="15043">
                  <c:v>-154</c:v>
                </c:pt>
                <c:pt idx="15044">
                  <c:v>526</c:v>
                </c:pt>
                <c:pt idx="15045">
                  <c:v>819</c:v>
                </c:pt>
                <c:pt idx="15046">
                  <c:v>387</c:v>
                </c:pt>
                <c:pt idx="15047">
                  <c:v>461</c:v>
                </c:pt>
                <c:pt idx="15048">
                  <c:v>180</c:v>
                </c:pt>
                <c:pt idx="15049">
                  <c:v>66</c:v>
                </c:pt>
                <c:pt idx="15050">
                  <c:v>389</c:v>
                </c:pt>
                <c:pt idx="15051">
                  <c:v>1206</c:v>
                </c:pt>
                <c:pt idx="15052">
                  <c:v>354</c:v>
                </c:pt>
                <c:pt idx="15053">
                  <c:v>1199</c:v>
                </c:pt>
                <c:pt idx="15054">
                  <c:v>462</c:v>
                </c:pt>
                <c:pt idx="15055">
                  <c:v>802</c:v>
                </c:pt>
                <c:pt idx="15056">
                  <c:v>246</c:v>
                </c:pt>
                <c:pt idx="15057">
                  <c:v>572</c:v>
                </c:pt>
                <c:pt idx="15058">
                  <c:v>375</c:v>
                </c:pt>
                <c:pt idx="15059">
                  <c:v>409</c:v>
                </c:pt>
                <c:pt idx="15060">
                  <c:v>95</c:v>
                </c:pt>
                <c:pt idx="15061">
                  <c:v>406</c:v>
                </c:pt>
                <c:pt idx="15062">
                  <c:v>140</c:v>
                </c:pt>
                <c:pt idx="15063">
                  <c:v>634</c:v>
                </c:pt>
                <c:pt idx="15064">
                  <c:v>257</c:v>
                </c:pt>
                <c:pt idx="15065">
                  <c:v>183</c:v>
                </c:pt>
                <c:pt idx="15066">
                  <c:v>448</c:v>
                </c:pt>
                <c:pt idx="15067">
                  <c:v>3622</c:v>
                </c:pt>
                <c:pt idx="15068">
                  <c:v>610</c:v>
                </c:pt>
                <c:pt idx="15069">
                  <c:v>7333</c:v>
                </c:pt>
                <c:pt idx="15070">
                  <c:v>339</c:v>
                </c:pt>
                <c:pt idx="15071">
                  <c:v>2080</c:v>
                </c:pt>
                <c:pt idx="15072">
                  <c:v>245</c:v>
                </c:pt>
                <c:pt idx="15073">
                  <c:v>640</c:v>
                </c:pt>
                <c:pt idx="15074">
                  <c:v>299</c:v>
                </c:pt>
                <c:pt idx="15075">
                  <c:v>1040</c:v>
                </c:pt>
                <c:pt idx="15076">
                  <c:v>-32</c:v>
                </c:pt>
                <c:pt idx="15077">
                  <c:v>1199</c:v>
                </c:pt>
                <c:pt idx="15078">
                  <c:v>302</c:v>
                </c:pt>
                <c:pt idx="15079">
                  <c:v>86</c:v>
                </c:pt>
                <c:pt idx="15080">
                  <c:v>68</c:v>
                </c:pt>
                <c:pt idx="15081">
                  <c:v>1011</c:v>
                </c:pt>
                <c:pt idx="15082">
                  <c:v>112</c:v>
                </c:pt>
                <c:pt idx="15083">
                  <c:v>1160</c:v>
                </c:pt>
                <c:pt idx="15084">
                  <c:v>132</c:v>
                </c:pt>
                <c:pt idx="15085">
                  <c:v>1725</c:v>
                </c:pt>
                <c:pt idx="15086">
                  <c:v>142</c:v>
                </c:pt>
                <c:pt idx="15087">
                  <c:v>177</c:v>
                </c:pt>
                <c:pt idx="15088">
                  <c:v>179</c:v>
                </c:pt>
                <c:pt idx="15089">
                  <c:v>70</c:v>
                </c:pt>
                <c:pt idx="15090">
                  <c:v>111</c:v>
                </c:pt>
                <c:pt idx="15091">
                  <c:v>697</c:v>
                </c:pt>
                <c:pt idx="15092">
                  <c:v>148</c:v>
                </c:pt>
                <c:pt idx="15093">
                  <c:v>688</c:v>
                </c:pt>
                <c:pt idx="15094">
                  <c:v>212</c:v>
                </c:pt>
                <c:pt idx="15095">
                  <c:v>1166</c:v>
                </c:pt>
                <c:pt idx="15096">
                  <c:v>143</c:v>
                </c:pt>
                <c:pt idx="15097">
                  <c:v>-73</c:v>
                </c:pt>
                <c:pt idx="15098">
                  <c:v>3</c:v>
                </c:pt>
                <c:pt idx="15099">
                  <c:v>-355</c:v>
                </c:pt>
                <c:pt idx="15100">
                  <c:v>-146</c:v>
                </c:pt>
                <c:pt idx="15101">
                  <c:v>-1542</c:v>
                </c:pt>
                <c:pt idx="15102">
                  <c:v>-242</c:v>
                </c:pt>
                <c:pt idx="15103">
                  <c:v>-1516</c:v>
                </c:pt>
                <c:pt idx="15104">
                  <c:v>-105</c:v>
                </c:pt>
                <c:pt idx="15105">
                  <c:v>-1267</c:v>
                </c:pt>
                <c:pt idx="15106">
                  <c:v>58</c:v>
                </c:pt>
                <c:pt idx="15107">
                  <c:v>1619</c:v>
                </c:pt>
                <c:pt idx="15108">
                  <c:v>554</c:v>
                </c:pt>
                <c:pt idx="15109">
                  <c:v>2880</c:v>
                </c:pt>
                <c:pt idx="15110">
                  <c:v>237</c:v>
                </c:pt>
                <c:pt idx="15111">
                  <c:v>2363</c:v>
                </c:pt>
                <c:pt idx="15112">
                  <c:v>-109</c:v>
                </c:pt>
                <c:pt idx="15113">
                  <c:v>332</c:v>
                </c:pt>
                <c:pt idx="15114">
                  <c:v>-620</c:v>
                </c:pt>
                <c:pt idx="15115">
                  <c:v>-3298</c:v>
                </c:pt>
                <c:pt idx="15116">
                  <c:v>-144</c:v>
                </c:pt>
                <c:pt idx="15117">
                  <c:v>-2544</c:v>
                </c:pt>
                <c:pt idx="15118">
                  <c:v>-426</c:v>
                </c:pt>
                <c:pt idx="15119">
                  <c:v>-1613</c:v>
                </c:pt>
                <c:pt idx="15120">
                  <c:v>-527</c:v>
                </c:pt>
                <c:pt idx="15121">
                  <c:v>-2300</c:v>
                </c:pt>
                <c:pt idx="15122">
                  <c:v>-364</c:v>
                </c:pt>
                <c:pt idx="15123">
                  <c:v>-1857</c:v>
                </c:pt>
                <c:pt idx="15124">
                  <c:v>38</c:v>
                </c:pt>
                <c:pt idx="15125">
                  <c:v>-1512</c:v>
                </c:pt>
                <c:pt idx="15126">
                  <c:v>231</c:v>
                </c:pt>
                <c:pt idx="15127">
                  <c:v>2594</c:v>
                </c:pt>
                <c:pt idx="15128">
                  <c:v>701</c:v>
                </c:pt>
                <c:pt idx="15129">
                  <c:v>5781</c:v>
                </c:pt>
                <c:pt idx="15130">
                  <c:v>-9</c:v>
                </c:pt>
                <c:pt idx="15131">
                  <c:v>2175</c:v>
                </c:pt>
                <c:pt idx="15132">
                  <c:v>-173</c:v>
                </c:pt>
                <c:pt idx="15133">
                  <c:v>2207</c:v>
                </c:pt>
                <c:pt idx="15134">
                  <c:v>116</c:v>
                </c:pt>
                <c:pt idx="15135">
                  <c:v>2641</c:v>
                </c:pt>
                <c:pt idx="15136">
                  <c:v>-17</c:v>
                </c:pt>
                <c:pt idx="15137">
                  <c:v>1637</c:v>
                </c:pt>
                <c:pt idx="15138">
                  <c:v>-222</c:v>
                </c:pt>
                <c:pt idx="15139">
                  <c:v>1462</c:v>
                </c:pt>
                <c:pt idx="15140">
                  <c:v>-438</c:v>
                </c:pt>
                <c:pt idx="15141">
                  <c:v>1080</c:v>
                </c:pt>
                <c:pt idx="15142">
                  <c:v>36</c:v>
                </c:pt>
                <c:pt idx="15143">
                  <c:v>1448</c:v>
                </c:pt>
                <c:pt idx="15144">
                  <c:v>-31</c:v>
                </c:pt>
                <c:pt idx="15145">
                  <c:v>1436</c:v>
                </c:pt>
                <c:pt idx="15146">
                  <c:v>-399</c:v>
                </c:pt>
                <c:pt idx="15147">
                  <c:v>1535</c:v>
                </c:pt>
                <c:pt idx="15148">
                  <c:v>-59</c:v>
                </c:pt>
                <c:pt idx="15149">
                  <c:v>5391</c:v>
                </c:pt>
                <c:pt idx="15150">
                  <c:v>581</c:v>
                </c:pt>
                <c:pt idx="15151">
                  <c:v>11092</c:v>
                </c:pt>
                <c:pt idx="15152">
                  <c:v>1123</c:v>
                </c:pt>
                <c:pt idx="15153">
                  <c:v>14276</c:v>
                </c:pt>
                <c:pt idx="15154">
                  <c:v>-182</c:v>
                </c:pt>
                <c:pt idx="15155">
                  <c:v>4979</c:v>
                </c:pt>
                <c:pt idx="15156">
                  <c:v>-1190</c:v>
                </c:pt>
                <c:pt idx="15157">
                  <c:v>-2945</c:v>
                </c:pt>
                <c:pt idx="15158">
                  <c:v>-1612</c:v>
                </c:pt>
                <c:pt idx="15159">
                  <c:v>-4581</c:v>
                </c:pt>
                <c:pt idx="15160">
                  <c:v>-1173</c:v>
                </c:pt>
                <c:pt idx="15161">
                  <c:v>-3127</c:v>
                </c:pt>
                <c:pt idx="15162">
                  <c:v>-1448</c:v>
                </c:pt>
                <c:pt idx="15163">
                  <c:v>-2959</c:v>
                </c:pt>
                <c:pt idx="15164">
                  <c:v>-857</c:v>
                </c:pt>
                <c:pt idx="15165">
                  <c:v>566</c:v>
                </c:pt>
                <c:pt idx="15166">
                  <c:v>-383</c:v>
                </c:pt>
                <c:pt idx="15167">
                  <c:v>8843</c:v>
                </c:pt>
                <c:pt idx="15168">
                  <c:v>-689</c:v>
                </c:pt>
                <c:pt idx="15169">
                  <c:v>6396</c:v>
                </c:pt>
                <c:pt idx="15170">
                  <c:v>-1122</c:v>
                </c:pt>
                <c:pt idx="15171">
                  <c:v>851</c:v>
                </c:pt>
                <c:pt idx="15172">
                  <c:v>-1401</c:v>
                </c:pt>
                <c:pt idx="15173">
                  <c:v>-2135</c:v>
                </c:pt>
                <c:pt idx="15174">
                  <c:v>-1764</c:v>
                </c:pt>
                <c:pt idx="15175">
                  <c:v>-2254</c:v>
                </c:pt>
                <c:pt idx="15176">
                  <c:v>-1893</c:v>
                </c:pt>
                <c:pt idx="15177">
                  <c:v>-3215</c:v>
                </c:pt>
                <c:pt idx="15178">
                  <c:v>-1585</c:v>
                </c:pt>
                <c:pt idx="15179">
                  <c:v>6</c:v>
                </c:pt>
                <c:pt idx="15180">
                  <c:v>-1541</c:v>
                </c:pt>
                <c:pt idx="15181">
                  <c:v>313</c:v>
                </c:pt>
                <c:pt idx="15182">
                  <c:v>-1939</c:v>
                </c:pt>
                <c:pt idx="15183">
                  <c:v>-1578</c:v>
                </c:pt>
                <c:pt idx="15184">
                  <c:v>-2218</c:v>
                </c:pt>
                <c:pt idx="15185">
                  <c:v>-3192</c:v>
                </c:pt>
                <c:pt idx="15186">
                  <c:v>-1975</c:v>
                </c:pt>
                <c:pt idx="15187">
                  <c:v>-3329</c:v>
                </c:pt>
                <c:pt idx="15188">
                  <c:v>-2069</c:v>
                </c:pt>
                <c:pt idx="15189">
                  <c:v>-3218</c:v>
                </c:pt>
                <c:pt idx="15190">
                  <c:v>-2199</c:v>
                </c:pt>
                <c:pt idx="15191">
                  <c:v>-2486</c:v>
                </c:pt>
                <c:pt idx="15192">
                  <c:v>-1679</c:v>
                </c:pt>
                <c:pt idx="15193">
                  <c:v>-2622</c:v>
                </c:pt>
                <c:pt idx="15194">
                  <c:v>-2257</c:v>
                </c:pt>
                <c:pt idx="15195">
                  <c:v>-3402</c:v>
                </c:pt>
                <c:pt idx="15196">
                  <c:v>-2190</c:v>
                </c:pt>
                <c:pt idx="15197">
                  <c:v>-4120</c:v>
                </c:pt>
                <c:pt idx="15198">
                  <c:v>-1903</c:v>
                </c:pt>
                <c:pt idx="15199">
                  <c:v>-2902</c:v>
                </c:pt>
                <c:pt idx="15200">
                  <c:v>-2124</c:v>
                </c:pt>
                <c:pt idx="15201">
                  <c:v>-5874</c:v>
                </c:pt>
                <c:pt idx="15202">
                  <c:v>-1814</c:v>
                </c:pt>
                <c:pt idx="15203">
                  <c:v>-4995</c:v>
                </c:pt>
                <c:pt idx="15204">
                  <c:v>-1817</c:v>
                </c:pt>
                <c:pt idx="15205">
                  <c:v>-6091</c:v>
                </c:pt>
                <c:pt idx="15206">
                  <c:v>-1922</c:v>
                </c:pt>
                <c:pt idx="15207">
                  <c:v>-4619</c:v>
                </c:pt>
                <c:pt idx="15208">
                  <c:v>-1676</c:v>
                </c:pt>
                <c:pt idx="15209">
                  <c:v>-2896</c:v>
                </c:pt>
                <c:pt idx="15210">
                  <c:v>-1450</c:v>
                </c:pt>
                <c:pt idx="15211">
                  <c:v>-2855</c:v>
                </c:pt>
                <c:pt idx="15212">
                  <c:v>-1126</c:v>
                </c:pt>
                <c:pt idx="15213">
                  <c:v>-2010</c:v>
                </c:pt>
                <c:pt idx="15214">
                  <c:v>-996</c:v>
                </c:pt>
                <c:pt idx="15215">
                  <c:v>-1622</c:v>
                </c:pt>
                <c:pt idx="15216">
                  <c:v>-1222</c:v>
                </c:pt>
                <c:pt idx="15217">
                  <c:v>-1222</c:v>
                </c:pt>
                <c:pt idx="15218">
                  <c:v>-1138</c:v>
                </c:pt>
                <c:pt idx="15219">
                  <c:v>-714</c:v>
                </c:pt>
                <c:pt idx="15220">
                  <c:v>-560</c:v>
                </c:pt>
                <c:pt idx="15221">
                  <c:v>-1224</c:v>
                </c:pt>
                <c:pt idx="15222">
                  <c:v>-1023</c:v>
                </c:pt>
                <c:pt idx="15223">
                  <c:v>-1120</c:v>
                </c:pt>
                <c:pt idx="15224">
                  <c:v>-1043</c:v>
                </c:pt>
                <c:pt idx="15225">
                  <c:v>-995</c:v>
                </c:pt>
                <c:pt idx="15226">
                  <c:v>-1005</c:v>
                </c:pt>
                <c:pt idx="15227">
                  <c:v>-1143</c:v>
                </c:pt>
                <c:pt idx="15228">
                  <c:v>-578</c:v>
                </c:pt>
                <c:pt idx="15229">
                  <c:v>772</c:v>
                </c:pt>
                <c:pt idx="15230">
                  <c:v>-602</c:v>
                </c:pt>
                <c:pt idx="15231">
                  <c:v>-142</c:v>
                </c:pt>
                <c:pt idx="15232">
                  <c:v>-485</c:v>
                </c:pt>
                <c:pt idx="15233">
                  <c:v>-29</c:v>
                </c:pt>
                <c:pt idx="15234">
                  <c:v>-661</c:v>
                </c:pt>
                <c:pt idx="15235">
                  <c:v>-598</c:v>
                </c:pt>
                <c:pt idx="15236">
                  <c:v>-629</c:v>
                </c:pt>
                <c:pt idx="15237">
                  <c:v>-361</c:v>
                </c:pt>
                <c:pt idx="15238">
                  <c:v>-288</c:v>
                </c:pt>
                <c:pt idx="15239">
                  <c:v>-1186</c:v>
                </c:pt>
                <c:pt idx="15240">
                  <c:v>-480</c:v>
                </c:pt>
                <c:pt idx="15241">
                  <c:v>-646</c:v>
                </c:pt>
                <c:pt idx="15242">
                  <c:v>-573</c:v>
                </c:pt>
                <c:pt idx="15243">
                  <c:v>-1267</c:v>
                </c:pt>
                <c:pt idx="15244">
                  <c:v>-241</c:v>
                </c:pt>
                <c:pt idx="15245">
                  <c:v>183</c:v>
                </c:pt>
                <c:pt idx="15246">
                  <c:v>-482</c:v>
                </c:pt>
                <c:pt idx="15247">
                  <c:v>-1398</c:v>
                </c:pt>
                <c:pt idx="15248">
                  <c:v>-196</c:v>
                </c:pt>
                <c:pt idx="15249">
                  <c:v>-64</c:v>
                </c:pt>
                <c:pt idx="15250">
                  <c:v>-294</c:v>
                </c:pt>
                <c:pt idx="15251">
                  <c:v>-1056</c:v>
                </c:pt>
                <c:pt idx="15252">
                  <c:v>-741</c:v>
                </c:pt>
                <c:pt idx="15253">
                  <c:v>268</c:v>
                </c:pt>
                <c:pt idx="15254">
                  <c:v>-178</c:v>
                </c:pt>
                <c:pt idx="15255">
                  <c:v>435</c:v>
                </c:pt>
                <c:pt idx="15256">
                  <c:v>181</c:v>
                </c:pt>
                <c:pt idx="15257">
                  <c:v>-233</c:v>
                </c:pt>
                <c:pt idx="15258">
                  <c:v>-200</c:v>
                </c:pt>
                <c:pt idx="15259">
                  <c:v>-915</c:v>
                </c:pt>
                <c:pt idx="15260">
                  <c:v>1</c:v>
                </c:pt>
                <c:pt idx="15261">
                  <c:v>-533</c:v>
                </c:pt>
                <c:pt idx="15262">
                  <c:v>-35</c:v>
                </c:pt>
                <c:pt idx="15263">
                  <c:v>-398</c:v>
                </c:pt>
                <c:pt idx="15264">
                  <c:v>-103</c:v>
                </c:pt>
                <c:pt idx="15265">
                  <c:v>-951</c:v>
                </c:pt>
                <c:pt idx="15266">
                  <c:v>-348</c:v>
                </c:pt>
                <c:pt idx="15267">
                  <c:v>-810</c:v>
                </c:pt>
                <c:pt idx="15268">
                  <c:v>148</c:v>
                </c:pt>
                <c:pt idx="15269">
                  <c:v>-63</c:v>
                </c:pt>
                <c:pt idx="15270">
                  <c:v>14</c:v>
                </c:pt>
                <c:pt idx="15271">
                  <c:v>-1048</c:v>
                </c:pt>
                <c:pt idx="15272">
                  <c:v>-184</c:v>
                </c:pt>
                <c:pt idx="15273">
                  <c:v>-605</c:v>
                </c:pt>
                <c:pt idx="15274">
                  <c:v>-48</c:v>
                </c:pt>
                <c:pt idx="15275">
                  <c:v>-477</c:v>
                </c:pt>
                <c:pt idx="15276">
                  <c:v>-173</c:v>
                </c:pt>
                <c:pt idx="15277">
                  <c:v>-1453</c:v>
                </c:pt>
                <c:pt idx="15278">
                  <c:v>32</c:v>
                </c:pt>
                <c:pt idx="15279">
                  <c:v>-1109</c:v>
                </c:pt>
                <c:pt idx="15280">
                  <c:v>-21</c:v>
                </c:pt>
                <c:pt idx="15281">
                  <c:v>-1353</c:v>
                </c:pt>
                <c:pt idx="15282">
                  <c:v>-92</c:v>
                </c:pt>
                <c:pt idx="15283">
                  <c:v>-1697</c:v>
                </c:pt>
                <c:pt idx="15284">
                  <c:v>471</c:v>
                </c:pt>
                <c:pt idx="15285">
                  <c:v>32</c:v>
                </c:pt>
                <c:pt idx="15286">
                  <c:v>288</c:v>
                </c:pt>
                <c:pt idx="15287">
                  <c:v>1657</c:v>
                </c:pt>
                <c:pt idx="15288">
                  <c:v>129</c:v>
                </c:pt>
                <c:pt idx="15289">
                  <c:v>430</c:v>
                </c:pt>
                <c:pt idx="15290">
                  <c:v>359</c:v>
                </c:pt>
                <c:pt idx="15291">
                  <c:v>712</c:v>
                </c:pt>
                <c:pt idx="15292">
                  <c:v>367</c:v>
                </c:pt>
                <c:pt idx="15293">
                  <c:v>554</c:v>
                </c:pt>
                <c:pt idx="15294">
                  <c:v>-411</c:v>
                </c:pt>
                <c:pt idx="15295">
                  <c:v>-823</c:v>
                </c:pt>
                <c:pt idx="15296">
                  <c:v>-69</c:v>
                </c:pt>
                <c:pt idx="15297">
                  <c:v>-972</c:v>
                </c:pt>
                <c:pt idx="15298">
                  <c:v>210</c:v>
                </c:pt>
                <c:pt idx="15299">
                  <c:v>-1383</c:v>
                </c:pt>
                <c:pt idx="15300">
                  <c:v>313</c:v>
                </c:pt>
                <c:pt idx="15301">
                  <c:v>-361</c:v>
                </c:pt>
                <c:pt idx="15302">
                  <c:v>304</c:v>
                </c:pt>
                <c:pt idx="15303">
                  <c:v>-95</c:v>
                </c:pt>
                <c:pt idx="15304">
                  <c:v>795</c:v>
                </c:pt>
                <c:pt idx="15305">
                  <c:v>32</c:v>
                </c:pt>
                <c:pt idx="15306">
                  <c:v>428</c:v>
                </c:pt>
                <c:pt idx="15307">
                  <c:v>-225</c:v>
                </c:pt>
                <c:pt idx="15308">
                  <c:v>216</c:v>
                </c:pt>
                <c:pt idx="15309">
                  <c:v>-791</c:v>
                </c:pt>
                <c:pt idx="15310">
                  <c:v>462</c:v>
                </c:pt>
                <c:pt idx="15311">
                  <c:v>288</c:v>
                </c:pt>
                <c:pt idx="15312">
                  <c:v>374</c:v>
                </c:pt>
                <c:pt idx="15313">
                  <c:v>-429</c:v>
                </c:pt>
                <c:pt idx="15314">
                  <c:v>526</c:v>
                </c:pt>
                <c:pt idx="15315">
                  <c:v>52</c:v>
                </c:pt>
                <c:pt idx="15316">
                  <c:v>343</c:v>
                </c:pt>
                <c:pt idx="15317">
                  <c:v>-528</c:v>
                </c:pt>
                <c:pt idx="15318">
                  <c:v>193</c:v>
                </c:pt>
                <c:pt idx="15319">
                  <c:v>-337</c:v>
                </c:pt>
                <c:pt idx="15320">
                  <c:v>337</c:v>
                </c:pt>
                <c:pt idx="15321">
                  <c:v>-331</c:v>
                </c:pt>
                <c:pt idx="15322">
                  <c:v>-85</c:v>
                </c:pt>
                <c:pt idx="15323">
                  <c:v>-826</c:v>
                </c:pt>
                <c:pt idx="15324">
                  <c:v>347</c:v>
                </c:pt>
                <c:pt idx="15325">
                  <c:v>109</c:v>
                </c:pt>
                <c:pt idx="15326">
                  <c:v>411</c:v>
                </c:pt>
                <c:pt idx="15327">
                  <c:v>1419</c:v>
                </c:pt>
                <c:pt idx="15328">
                  <c:v>488</c:v>
                </c:pt>
                <c:pt idx="15329">
                  <c:v>52</c:v>
                </c:pt>
                <c:pt idx="15330">
                  <c:v>340</c:v>
                </c:pt>
                <c:pt idx="15331">
                  <c:v>523</c:v>
                </c:pt>
                <c:pt idx="15332">
                  <c:v>639</c:v>
                </c:pt>
                <c:pt idx="15333">
                  <c:v>132</c:v>
                </c:pt>
                <c:pt idx="15334">
                  <c:v>557</c:v>
                </c:pt>
                <c:pt idx="15335">
                  <c:v>1411</c:v>
                </c:pt>
                <c:pt idx="15336">
                  <c:v>708</c:v>
                </c:pt>
                <c:pt idx="15337">
                  <c:v>654</c:v>
                </c:pt>
                <c:pt idx="15338">
                  <c:v>388</c:v>
                </c:pt>
                <c:pt idx="15339">
                  <c:v>-46</c:v>
                </c:pt>
                <c:pt idx="15340">
                  <c:v>194</c:v>
                </c:pt>
                <c:pt idx="15341">
                  <c:v>-186</c:v>
                </c:pt>
                <c:pt idx="15342">
                  <c:v>102</c:v>
                </c:pt>
                <c:pt idx="15343">
                  <c:v>-306</c:v>
                </c:pt>
                <c:pt idx="15344">
                  <c:v>379</c:v>
                </c:pt>
                <c:pt idx="15345">
                  <c:v>85</c:v>
                </c:pt>
                <c:pt idx="15346">
                  <c:v>715</c:v>
                </c:pt>
                <c:pt idx="15347">
                  <c:v>755</c:v>
                </c:pt>
                <c:pt idx="15348">
                  <c:v>328</c:v>
                </c:pt>
                <c:pt idx="15349">
                  <c:v>1131</c:v>
                </c:pt>
                <c:pt idx="15350">
                  <c:v>628</c:v>
                </c:pt>
                <c:pt idx="15351">
                  <c:v>1178</c:v>
                </c:pt>
                <c:pt idx="15352">
                  <c:v>428</c:v>
                </c:pt>
                <c:pt idx="15353">
                  <c:v>1451</c:v>
                </c:pt>
                <c:pt idx="15354">
                  <c:v>406</c:v>
                </c:pt>
                <c:pt idx="15355">
                  <c:v>-815</c:v>
                </c:pt>
                <c:pt idx="15356">
                  <c:v>180</c:v>
                </c:pt>
                <c:pt idx="15357">
                  <c:v>-236</c:v>
                </c:pt>
                <c:pt idx="15358">
                  <c:v>322</c:v>
                </c:pt>
                <c:pt idx="15359">
                  <c:v>-1571</c:v>
                </c:pt>
                <c:pt idx="15360">
                  <c:v>543</c:v>
                </c:pt>
                <c:pt idx="15361">
                  <c:v>90</c:v>
                </c:pt>
                <c:pt idx="15362">
                  <c:v>167</c:v>
                </c:pt>
                <c:pt idx="15363">
                  <c:v>-35</c:v>
                </c:pt>
                <c:pt idx="15364">
                  <c:v>293</c:v>
                </c:pt>
                <c:pt idx="15365">
                  <c:v>-141</c:v>
                </c:pt>
                <c:pt idx="15366">
                  <c:v>266</c:v>
                </c:pt>
                <c:pt idx="15367">
                  <c:v>-128</c:v>
                </c:pt>
                <c:pt idx="15368">
                  <c:v>478</c:v>
                </c:pt>
                <c:pt idx="15369">
                  <c:v>288</c:v>
                </c:pt>
                <c:pt idx="15370">
                  <c:v>306</c:v>
                </c:pt>
                <c:pt idx="15371">
                  <c:v>-275</c:v>
                </c:pt>
                <c:pt idx="15372">
                  <c:v>139</c:v>
                </c:pt>
                <c:pt idx="15373">
                  <c:v>-1056</c:v>
                </c:pt>
                <c:pt idx="15374">
                  <c:v>341</c:v>
                </c:pt>
                <c:pt idx="15375">
                  <c:v>136</c:v>
                </c:pt>
                <c:pt idx="15376">
                  <c:v>-174</c:v>
                </c:pt>
                <c:pt idx="15377">
                  <c:v>-1164</c:v>
                </c:pt>
                <c:pt idx="15378">
                  <c:v>-3</c:v>
                </c:pt>
                <c:pt idx="15379">
                  <c:v>-981</c:v>
                </c:pt>
                <c:pt idx="15380">
                  <c:v>455</c:v>
                </c:pt>
                <c:pt idx="15381">
                  <c:v>1208</c:v>
                </c:pt>
                <c:pt idx="15382">
                  <c:v>559</c:v>
                </c:pt>
                <c:pt idx="15383">
                  <c:v>1271</c:v>
                </c:pt>
                <c:pt idx="15384">
                  <c:v>-81</c:v>
                </c:pt>
                <c:pt idx="15385">
                  <c:v>84</c:v>
                </c:pt>
                <c:pt idx="15386">
                  <c:v>264</c:v>
                </c:pt>
                <c:pt idx="15387">
                  <c:v>-1286</c:v>
                </c:pt>
                <c:pt idx="15388">
                  <c:v>-353</c:v>
                </c:pt>
                <c:pt idx="15389">
                  <c:v>-791</c:v>
                </c:pt>
                <c:pt idx="15390">
                  <c:v>11</c:v>
                </c:pt>
                <c:pt idx="15391">
                  <c:v>-1446</c:v>
                </c:pt>
                <c:pt idx="15392">
                  <c:v>133</c:v>
                </c:pt>
                <c:pt idx="15393">
                  <c:v>-246</c:v>
                </c:pt>
                <c:pt idx="15394">
                  <c:v>231</c:v>
                </c:pt>
                <c:pt idx="15395">
                  <c:v>3</c:v>
                </c:pt>
                <c:pt idx="15396">
                  <c:v>-50</c:v>
                </c:pt>
                <c:pt idx="15397">
                  <c:v>-920</c:v>
                </c:pt>
                <c:pt idx="15398">
                  <c:v>71</c:v>
                </c:pt>
                <c:pt idx="15399">
                  <c:v>-925</c:v>
                </c:pt>
                <c:pt idx="15400">
                  <c:v>13</c:v>
                </c:pt>
                <c:pt idx="15401">
                  <c:v>-281</c:v>
                </c:pt>
                <c:pt idx="15402">
                  <c:v>416</c:v>
                </c:pt>
                <c:pt idx="15403">
                  <c:v>2160</c:v>
                </c:pt>
                <c:pt idx="15404">
                  <c:v>432</c:v>
                </c:pt>
                <c:pt idx="15405">
                  <c:v>2138</c:v>
                </c:pt>
                <c:pt idx="15406">
                  <c:v>162</c:v>
                </c:pt>
                <c:pt idx="15407">
                  <c:v>1049</c:v>
                </c:pt>
                <c:pt idx="15408">
                  <c:v>-244</c:v>
                </c:pt>
                <c:pt idx="15409">
                  <c:v>-385</c:v>
                </c:pt>
                <c:pt idx="15410">
                  <c:v>407</c:v>
                </c:pt>
                <c:pt idx="15411">
                  <c:v>-245</c:v>
                </c:pt>
                <c:pt idx="15412">
                  <c:v>-41</c:v>
                </c:pt>
                <c:pt idx="15413">
                  <c:v>-957</c:v>
                </c:pt>
                <c:pt idx="15414">
                  <c:v>-144</c:v>
                </c:pt>
                <c:pt idx="15415">
                  <c:v>-1797</c:v>
                </c:pt>
                <c:pt idx="15416">
                  <c:v>-136</c:v>
                </c:pt>
                <c:pt idx="15417">
                  <c:v>-931</c:v>
                </c:pt>
                <c:pt idx="15418">
                  <c:v>92</c:v>
                </c:pt>
                <c:pt idx="15419">
                  <c:v>-1350</c:v>
                </c:pt>
                <c:pt idx="15420">
                  <c:v>-3</c:v>
                </c:pt>
                <c:pt idx="15421">
                  <c:v>-611</c:v>
                </c:pt>
                <c:pt idx="15422">
                  <c:v>-278</c:v>
                </c:pt>
                <c:pt idx="15423">
                  <c:v>-896</c:v>
                </c:pt>
                <c:pt idx="15424">
                  <c:v>550</c:v>
                </c:pt>
                <c:pt idx="15425">
                  <c:v>105</c:v>
                </c:pt>
                <c:pt idx="15426">
                  <c:v>71</c:v>
                </c:pt>
                <c:pt idx="15427">
                  <c:v>-1345</c:v>
                </c:pt>
                <c:pt idx="15428">
                  <c:v>256</c:v>
                </c:pt>
                <c:pt idx="15429">
                  <c:v>-1033</c:v>
                </c:pt>
                <c:pt idx="15430">
                  <c:v>148</c:v>
                </c:pt>
                <c:pt idx="15431">
                  <c:v>-2232</c:v>
                </c:pt>
                <c:pt idx="15432">
                  <c:v>506</c:v>
                </c:pt>
                <c:pt idx="15433">
                  <c:v>1148</c:v>
                </c:pt>
                <c:pt idx="15434">
                  <c:v>-53</c:v>
                </c:pt>
                <c:pt idx="15435">
                  <c:v>-994</c:v>
                </c:pt>
                <c:pt idx="15436">
                  <c:v>-166</c:v>
                </c:pt>
                <c:pt idx="15437">
                  <c:v>-2544</c:v>
                </c:pt>
                <c:pt idx="15438">
                  <c:v>578</c:v>
                </c:pt>
                <c:pt idx="15439">
                  <c:v>1019</c:v>
                </c:pt>
                <c:pt idx="15440">
                  <c:v>439</c:v>
                </c:pt>
                <c:pt idx="15441">
                  <c:v>126</c:v>
                </c:pt>
                <c:pt idx="15442">
                  <c:v>345</c:v>
                </c:pt>
                <c:pt idx="15443">
                  <c:v>1985</c:v>
                </c:pt>
                <c:pt idx="15444">
                  <c:v>813</c:v>
                </c:pt>
                <c:pt idx="15445">
                  <c:v>1721</c:v>
                </c:pt>
                <c:pt idx="15446">
                  <c:v>430</c:v>
                </c:pt>
                <c:pt idx="15447">
                  <c:v>944</c:v>
                </c:pt>
                <c:pt idx="15448">
                  <c:v>648</c:v>
                </c:pt>
                <c:pt idx="15449">
                  <c:v>1046</c:v>
                </c:pt>
                <c:pt idx="15450">
                  <c:v>144</c:v>
                </c:pt>
                <c:pt idx="15451">
                  <c:v>-95</c:v>
                </c:pt>
                <c:pt idx="15452">
                  <c:v>686</c:v>
                </c:pt>
                <c:pt idx="15453">
                  <c:v>-410</c:v>
                </c:pt>
                <c:pt idx="15454">
                  <c:v>683</c:v>
                </c:pt>
                <c:pt idx="15455">
                  <c:v>96</c:v>
                </c:pt>
                <c:pt idx="15456">
                  <c:v>520</c:v>
                </c:pt>
                <c:pt idx="15457">
                  <c:v>137</c:v>
                </c:pt>
                <c:pt idx="15458">
                  <c:v>517</c:v>
                </c:pt>
                <c:pt idx="15459">
                  <c:v>-158</c:v>
                </c:pt>
                <c:pt idx="15460">
                  <c:v>530</c:v>
                </c:pt>
                <c:pt idx="15461">
                  <c:v>420</c:v>
                </c:pt>
                <c:pt idx="15462">
                  <c:v>576</c:v>
                </c:pt>
                <c:pt idx="15463">
                  <c:v>312</c:v>
                </c:pt>
                <c:pt idx="15464">
                  <c:v>447</c:v>
                </c:pt>
                <c:pt idx="15465">
                  <c:v>-63</c:v>
                </c:pt>
                <c:pt idx="15466">
                  <c:v>447</c:v>
                </c:pt>
                <c:pt idx="15467">
                  <c:v>873</c:v>
                </c:pt>
                <c:pt idx="15468">
                  <c:v>459</c:v>
                </c:pt>
                <c:pt idx="15469">
                  <c:v>-454</c:v>
                </c:pt>
                <c:pt idx="15470">
                  <c:v>628</c:v>
                </c:pt>
                <c:pt idx="15471">
                  <c:v>3868</c:v>
                </c:pt>
                <c:pt idx="15472">
                  <c:v>1092</c:v>
                </c:pt>
                <c:pt idx="15473">
                  <c:v>8027</c:v>
                </c:pt>
                <c:pt idx="15474">
                  <c:v>582</c:v>
                </c:pt>
                <c:pt idx="15475">
                  <c:v>3789</c:v>
                </c:pt>
                <c:pt idx="15476">
                  <c:v>412</c:v>
                </c:pt>
                <c:pt idx="15477">
                  <c:v>783</c:v>
                </c:pt>
                <c:pt idx="15478">
                  <c:v>208</c:v>
                </c:pt>
                <c:pt idx="15479">
                  <c:v>1564</c:v>
                </c:pt>
                <c:pt idx="15480">
                  <c:v>642</c:v>
                </c:pt>
                <c:pt idx="15481">
                  <c:v>2391</c:v>
                </c:pt>
                <c:pt idx="15482">
                  <c:v>405</c:v>
                </c:pt>
                <c:pt idx="15483">
                  <c:v>2774</c:v>
                </c:pt>
                <c:pt idx="15484">
                  <c:v>422</c:v>
                </c:pt>
                <c:pt idx="15485">
                  <c:v>2367</c:v>
                </c:pt>
                <c:pt idx="15486">
                  <c:v>513</c:v>
                </c:pt>
                <c:pt idx="15487">
                  <c:v>1998</c:v>
                </c:pt>
                <c:pt idx="15488">
                  <c:v>321</c:v>
                </c:pt>
                <c:pt idx="15489">
                  <c:v>2153</c:v>
                </c:pt>
                <c:pt idx="15490">
                  <c:v>381</c:v>
                </c:pt>
                <c:pt idx="15491">
                  <c:v>2408</c:v>
                </c:pt>
                <c:pt idx="15492">
                  <c:v>166</c:v>
                </c:pt>
                <c:pt idx="15493">
                  <c:v>2076</c:v>
                </c:pt>
                <c:pt idx="15494">
                  <c:v>474</c:v>
                </c:pt>
                <c:pt idx="15495">
                  <c:v>1365</c:v>
                </c:pt>
                <c:pt idx="15496">
                  <c:v>317</c:v>
                </c:pt>
                <c:pt idx="15497">
                  <c:v>2357</c:v>
                </c:pt>
                <c:pt idx="15498">
                  <c:v>155</c:v>
                </c:pt>
                <c:pt idx="15499">
                  <c:v>1041</c:v>
                </c:pt>
                <c:pt idx="15500">
                  <c:v>539</c:v>
                </c:pt>
                <c:pt idx="15501">
                  <c:v>1645</c:v>
                </c:pt>
                <c:pt idx="15502">
                  <c:v>-50</c:v>
                </c:pt>
                <c:pt idx="15503">
                  <c:v>477</c:v>
                </c:pt>
                <c:pt idx="15504">
                  <c:v>-71</c:v>
                </c:pt>
                <c:pt idx="15505">
                  <c:v>363</c:v>
                </c:pt>
                <c:pt idx="15506">
                  <c:v>-318</c:v>
                </c:pt>
                <c:pt idx="15507">
                  <c:v>162</c:v>
                </c:pt>
                <c:pt idx="15508">
                  <c:v>-79</c:v>
                </c:pt>
                <c:pt idx="15509">
                  <c:v>-806</c:v>
                </c:pt>
                <c:pt idx="15510">
                  <c:v>154</c:v>
                </c:pt>
                <c:pt idx="15511">
                  <c:v>740</c:v>
                </c:pt>
                <c:pt idx="15512">
                  <c:v>213</c:v>
                </c:pt>
                <c:pt idx="15513">
                  <c:v>1095</c:v>
                </c:pt>
                <c:pt idx="15514">
                  <c:v>4</c:v>
                </c:pt>
                <c:pt idx="15515">
                  <c:v>213</c:v>
                </c:pt>
                <c:pt idx="15516">
                  <c:v>-254</c:v>
                </c:pt>
                <c:pt idx="15517">
                  <c:v>1723</c:v>
                </c:pt>
                <c:pt idx="15518">
                  <c:v>137</c:v>
                </c:pt>
                <c:pt idx="15519">
                  <c:v>2470</c:v>
                </c:pt>
                <c:pt idx="15520">
                  <c:v>426</c:v>
                </c:pt>
                <c:pt idx="15521">
                  <c:v>2771</c:v>
                </c:pt>
                <c:pt idx="15522">
                  <c:v>109</c:v>
                </c:pt>
                <c:pt idx="15523">
                  <c:v>1736</c:v>
                </c:pt>
                <c:pt idx="15524">
                  <c:v>146</c:v>
                </c:pt>
                <c:pt idx="15525">
                  <c:v>1144</c:v>
                </c:pt>
                <c:pt idx="15526">
                  <c:v>-59</c:v>
                </c:pt>
                <c:pt idx="15527">
                  <c:v>1188</c:v>
                </c:pt>
                <c:pt idx="15528">
                  <c:v>-155</c:v>
                </c:pt>
                <c:pt idx="15529">
                  <c:v>45</c:v>
                </c:pt>
                <c:pt idx="15530">
                  <c:v>-178</c:v>
                </c:pt>
                <c:pt idx="15531">
                  <c:v>693</c:v>
                </c:pt>
                <c:pt idx="15532">
                  <c:v>-208</c:v>
                </c:pt>
                <c:pt idx="15533">
                  <c:v>-1400</c:v>
                </c:pt>
                <c:pt idx="15534">
                  <c:v>-94</c:v>
                </c:pt>
                <c:pt idx="15535">
                  <c:v>-2028</c:v>
                </c:pt>
                <c:pt idx="15536">
                  <c:v>-31</c:v>
                </c:pt>
                <c:pt idx="15537">
                  <c:v>-629</c:v>
                </c:pt>
                <c:pt idx="15538">
                  <c:v>74</c:v>
                </c:pt>
                <c:pt idx="15539">
                  <c:v>229</c:v>
                </c:pt>
                <c:pt idx="15540">
                  <c:v>-3</c:v>
                </c:pt>
                <c:pt idx="15541">
                  <c:v>-902</c:v>
                </c:pt>
                <c:pt idx="15542">
                  <c:v>-329</c:v>
                </c:pt>
                <c:pt idx="15543">
                  <c:v>-963</c:v>
                </c:pt>
                <c:pt idx="15544">
                  <c:v>-145</c:v>
                </c:pt>
                <c:pt idx="15545">
                  <c:v>-1981</c:v>
                </c:pt>
                <c:pt idx="15546">
                  <c:v>-263</c:v>
                </c:pt>
                <c:pt idx="15547">
                  <c:v>-929</c:v>
                </c:pt>
                <c:pt idx="15548">
                  <c:v>-157</c:v>
                </c:pt>
                <c:pt idx="15549">
                  <c:v>-746</c:v>
                </c:pt>
                <c:pt idx="15550">
                  <c:v>35</c:v>
                </c:pt>
                <c:pt idx="15551">
                  <c:v>1</c:v>
                </c:pt>
                <c:pt idx="15552">
                  <c:v>-56</c:v>
                </c:pt>
                <c:pt idx="15553">
                  <c:v>-331</c:v>
                </c:pt>
                <c:pt idx="15554">
                  <c:v>-30</c:v>
                </c:pt>
                <c:pt idx="15555">
                  <c:v>-118</c:v>
                </c:pt>
                <c:pt idx="15556">
                  <c:v>262</c:v>
                </c:pt>
                <c:pt idx="15557">
                  <c:v>-933</c:v>
                </c:pt>
                <c:pt idx="15558">
                  <c:v>-367</c:v>
                </c:pt>
                <c:pt idx="15559">
                  <c:v>-195</c:v>
                </c:pt>
                <c:pt idx="15560">
                  <c:v>-135</c:v>
                </c:pt>
                <c:pt idx="15561">
                  <c:v>-1029</c:v>
                </c:pt>
                <c:pt idx="15562">
                  <c:v>-38</c:v>
                </c:pt>
                <c:pt idx="15563">
                  <c:v>-1067</c:v>
                </c:pt>
                <c:pt idx="15564">
                  <c:v>-363</c:v>
                </c:pt>
                <c:pt idx="15565">
                  <c:v>-787</c:v>
                </c:pt>
                <c:pt idx="15566">
                  <c:v>-36</c:v>
                </c:pt>
                <c:pt idx="15567">
                  <c:v>-727</c:v>
                </c:pt>
                <c:pt idx="15568">
                  <c:v>-18</c:v>
                </c:pt>
                <c:pt idx="15569">
                  <c:v>-1217</c:v>
                </c:pt>
                <c:pt idx="15570">
                  <c:v>70</c:v>
                </c:pt>
                <c:pt idx="15571">
                  <c:v>-1142</c:v>
                </c:pt>
                <c:pt idx="15572">
                  <c:v>-165</c:v>
                </c:pt>
                <c:pt idx="15573">
                  <c:v>-642</c:v>
                </c:pt>
                <c:pt idx="15574">
                  <c:v>-94</c:v>
                </c:pt>
                <c:pt idx="15575">
                  <c:v>-350</c:v>
                </c:pt>
                <c:pt idx="15576">
                  <c:v>319</c:v>
                </c:pt>
                <c:pt idx="15577">
                  <c:v>-237</c:v>
                </c:pt>
                <c:pt idx="15578">
                  <c:v>81</c:v>
                </c:pt>
                <c:pt idx="15579">
                  <c:v>-894</c:v>
                </c:pt>
                <c:pt idx="15580">
                  <c:v>378</c:v>
                </c:pt>
                <c:pt idx="15581">
                  <c:v>-413</c:v>
                </c:pt>
                <c:pt idx="15582">
                  <c:v>180</c:v>
                </c:pt>
                <c:pt idx="15583">
                  <c:v>-575</c:v>
                </c:pt>
                <c:pt idx="15584">
                  <c:v>275</c:v>
                </c:pt>
                <c:pt idx="15585">
                  <c:v>-837</c:v>
                </c:pt>
                <c:pt idx="15586">
                  <c:v>-61</c:v>
                </c:pt>
                <c:pt idx="15587">
                  <c:v>-296</c:v>
                </c:pt>
                <c:pt idx="15588">
                  <c:v>-61</c:v>
                </c:pt>
                <c:pt idx="15589">
                  <c:v>-818</c:v>
                </c:pt>
                <c:pt idx="15590">
                  <c:v>-358</c:v>
                </c:pt>
                <c:pt idx="15591">
                  <c:v>-1224</c:v>
                </c:pt>
                <c:pt idx="15592">
                  <c:v>65</c:v>
                </c:pt>
                <c:pt idx="15593">
                  <c:v>-272</c:v>
                </c:pt>
                <c:pt idx="15594">
                  <c:v>-2</c:v>
                </c:pt>
                <c:pt idx="15595">
                  <c:v>-954</c:v>
                </c:pt>
                <c:pt idx="15596">
                  <c:v>265</c:v>
                </c:pt>
                <c:pt idx="15597">
                  <c:v>-491</c:v>
                </c:pt>
                <c:pt idx="15598">
                  <c:v>78</c:v>
                </c:pt>
                <c:pt idx="15599">
                  <c:v>30</c:v>
                </c:pt>
                <c:pt idx="15600">
                  <c:v>-217</c:v>
                </c:pt>
                <c:pt idx="15601">
                  <c:v>-759</c:v>
                </c:pt>
                <c:pt idx="15602">
                  <c:v>-72</c:v>
                </c:pt>
                <c:pt idx="15603">
                  <c:v>-1560</c:v>
                </c:pt>
                <c:pt idx="15604">
                  <c:v>220</c:v>
                </c:pt>
                <c:pt idx="15605">
                  <c:v>-1168</c:v>
                </c:pt>
                <c:pt idx="15606">
                  <c:v>428</c:v>
                </c:pt>
                <c:pt idx="15607">
                  <c:v>-1267</c:v>
                </c:pt>
                <c:pt idx="15608">
                  <c:v>275</c:v>
                </c:pt>
                <c:pt idx="15609">
                  <c:v>-152</c:v>
                </c:pt>
                <c:pt idx="15610">
                  <c:v>40</c:v>
                </c:pt>
                <c:pt idx="15611">
                  <c:v>-444</c:v>
                </c:pt>
                <c:pt idx="15612">
                  <c:v>394</c:v>
                </c:pt>
                <c:pt idx="15613">
                  <c:v>491</c:v>
                </c:pt>
                <c:pt idx="15614">
                  <c:v>301</c:v>
                </c:pt>
                <c:pt idx="15615">
                  <c:v>-320</c:v>
                </c:pt>
                <c:pt idx="15616">
                  <c:v>417</c:v>
                </c:pt>
                <c:pt idx="15617">
                  <c:v>-221</c:v>
                </c:pt>
                <c:pt idx="15618">
                  <c:v>252</c:v>
                </c:pt>
                <c:pt idx="15619">
                  <c:v>-172</c:v>
                </c:pt>
                <c:pt idx="15620">
                  <c:v>274</c:v>
                </c:pt>
                <c:pt idx="15621">
                  <c:v>-622</c:v>
                </c:pt>
                <c:pt idx="15622">
                  <c:v>123</c:v>
                </c:pt>
                <c:pt idx="15623">
                  <c:v>-888</c:v>
                </c:pt>
                <c:pt idx="15624">
                  <c:v>324</c:v>
                </c:pt>
                <c:pt idx="15625">
                  <c:v>-934</c:v>
                </c:pt>
                <c:pt idx="15626">
                  <c:v>504</c:v>
                </c:pt>
                <c:pt idx="15627">
                  <c:v>-1341</c:v>
                </c:pt>
                <c:pt idx="15628">
                  <c:v>52</c:v>
                </c:pt>
                <c:pt idx="15629">
                  <c:v>-2003</c:v>
                </c:pt>
                <c:pt idx="15630">
                  <c:v>567</c:v>
                </c:pt>
                <c:pt idx="15631">
                  <c:v>1390</c:v>
                </c:pt>
                <c:pt idx="15632">
                  <c:v>767</c:v>
                </c:pt>
                <c:pt idx="15633">
                  <c:v>5634</c:v>
                </c:pt>
                <c:pt idx="15634">
                  <c:v>631</c:v>
                </c:pt>
                <c:pt idx="15635">
                  <c:v>5607</c:v>
                </c:pt>
                <c:pt idx="15636">
                  <c:v>946</c:v>
                </c:pt>
                <c:pt idx="15637">
                  <c:v>3703</c:v>
                </c:pt>
                <c:pt idx="15638">
                  <c:v>-97</c:v>
                </c:pt>
                <c:pt idx="15639">
                  <c:v>-390</c:v>
                </c:pt>
                <c:pt idx="15640">
                  <c:v>30</c:v>
                </c:pt>
                <c:pt idx="15641">
                  <c:v>-3553</c:v>
                </c:pt>
                <c:pt idx="15642">
                  <c:v>-142</c:v>
                </c:pt>
                <c:pt idx="15643">
                  <c:v>-1223</c:v>
                </c:pt>
                <c:pt idx="15644">
                  <c:v>-137</c:v>
                </c:pt>
                <c:pt idx="15645">
                  <c:v>-1483</c:v>
                </c:pt>
                <c:pt idx="15646">
                  <c:v>64</c:v>
                </c:pt>
                <c:pt idx="15647">
                  <c:v>-1241</c:v>
                </c:pt>
                <c:pt idx="15648">
                  <c:v>-43</c:v>
                </c:pt>
                <c:pt idx="15649">
                  <c:v>-1610</c:v>
                </c:pt>
                <c:pt idx="15650">
                  <c:v>205</c:v>
                </c:pt>
                <c:pt idx="15651">
                  <c:v>1221</c:v>
                </c:pt>
                <c:pt idx="15652">
                  <c:v>1106</c:v>
                </c:pt>
                <c:pt idx="15653">
                  <c:v>4484</c:v>
                </c:pt>
                <c:pt idx="15654">
                  <c:v>586</c:v>
                </c:pt>
                <c:pt idx="15655">
                  <c:v>3910</c:v>
                </c:pt>
                <c:pt idx="15656">
                  <c:v>224</c:v>
                </c:pt>
                <c:pt idx="15657">
                  <c:v>2786</c:v>
                </c:pt>
                <c:pt idx="15658">
                  <c:v>178</c:v>
                </c:pt>
                <c:pt idx="15659">
                  <c:v>1668</c:v>
                </c:pt>
                <c:pt idx="15660">
                  <c:v>507</c:v>
                </c:pt>
                <c:pt idx="15661">
                  <c:v>1511</c:v>
                </c:pt>
                <c:pt idx="15662">
                  <c:v>302</c:v>
                </c:pt>
                <c:pt idx="15663">
                  <c:v>864</c:v>
                </c:pt>
                <c:pt idx="15664">
                  <c:v>-195</c:v>
                </c:pt>
                <c:pt idx="15665">
                  <c:v>727</c:v>
                </c:pt>
                <c:pt idx="15666">
                  <c:v>-143</c:v>
                </c:pt>
                <c:pt idx="15667">
                  <c:v>475</c:v>
                </c:pt>
                <c:pt idx="15668">
                  <c:v>-42</c:v>
                </c:pt>
                <c:pt idx="15669">
                  <c:v>603</c:v>
                </c:pt>
                <c:pt idx="15670">
                  <c:v>55</c:v>
                </c:pt>
                <c:pt idx="15671">
                  <c:v>644</c:v>
                </c:pt>
                <c:pt idx="15672">
                  <c:v>63</c:v>
                </c:pt>
                <c:pt idx="15673">
                  <c:v>2853</c:v>
                </c:pt>
                <c:pt idx="15674">
                  <c:v>349</c:v>
                </c:pt>
                <c:pt idx="15675">
                  <c:v>6769</c:v>
                </c:pt>
                <c:pt idx="15676">
                  <c:v>1106</c:v>
                </c:pt>
                <c:pt idx="15677">
                  <c:v>13096</c:v>
                </c:pt>
                <c:pt idx="15678">
                  <c:v>170</c:v>
                </c:pt>
                <c:pt idx="15679">
                  <c:v>8753</c:v>
                </c:pt>
                <c:pt idx="15680">
                  <c:v>-698</c:v>
                </c:pt>
                <c:pt idx="15681">
                  <c:v>-2884</c:v>
                </c:pt>
                <c:pt idx="15682">
                  <c:v>-1487</c:v>
                </c:pt>
                <c:pt idx="15683">
                  <c:v>-5137</c:v>
                </c:pt>
                <c:pt idx="15684">
                  <c:v>-982</c:v>
                </c:pt>
                <c:pt idx="15685">
                  <c:v>-5644</c:v>
                </c:pt>
                <c:pt idx="15686">
                  <c:v>-1099</c:v>
                </c:pt>
                <c:pt idx="15687">
                  <c:v>-3183</c:v>
                </c:pt>
                <c:pt idx="15688">
                  <c:v>-907</c:v>
                </c:pt>
                <c:pt idx="15689">
                  <c:v>586</c:v>
                </c:pt>
                <c:pt idx="15690">
                  <c:v>-446</c:v>
                </c:pt>
                <c:pt idx="15691">
                  <c:v>7430</c:v>
                </c:pt>
                <c:pt idx="15692">
                  <c:v>270</c:v>
                </c:pt>
                <c:pt idx="15693">
                  <c:v>10262</c:v>
                </c:pt>
                <c:pt idx="15694">
                  <c:v>-1082</c:v>
                </c:pt>
                <c:pt idx="15695">
                  <c:v>1126</c:v>
                </c:pt>
                <c:pt idx="15696">
                  <c:v>-1912</c:v>
                </c:pt>
                <c:pt idx="15697">
                  <c:v>-5983</c:v>
                </c:pt>
                <c:pt idx="15698">
                  <c:v>-1980</c:v>
                </c:pt>
                <c:pt idx="15699">
                  <c:v>-7381</c:v>
                </c:pt>
                <c:pt idx="15700">
                  <c:v>-1943</c:v>
                </c:pt>
                <c:pt idx="15701">
                  <c:v>-6154</c:v>
                </c:pt>
                <c:pt idx="15702">
                  <c:v>-1800</c:v>
                </c:pt>
                <c:pt idx="15703">
                  <c:v>-4512</c:v>
                </c:pt>
                <c:pt idx="15704">
                  <c:v>-1154</c:v>
                </c:pt>
                <c:pt idx="15705">
                  <c:v>-84</c:v>
                </c:pt>
                <c:pt idx="15706">
                  <c:v>-335</c:v>
                </c:pt>
                <c:pt idx="15707">
                  <c:v>8888</c:v>
                </c:pt>
                <c:pt idx="15708">
                  <c:v>-341</c:v>
                </c:pt>
                <c:pt idx="15709">
                  <c:v>6856</c:v>
                </c:pt>
                <c:pt idx="15710">
                  <c:v>-1046</c:v>
                </c:pt>
                <c:pt idx="15711">
                  <c:v>2283</c:v>
                </c:pt>
                <c:pt idx="15712">
                  <c:v>-1130</c:v>
                </c:pt>
                <c:pt idx="15713">
                  <c:v>25</c:v>
                </c:pt>
                <c:pt idx="15714">
                  <c:v>-1300</c:v>
                </c:pt>
                <c:pt idx="15715">
                  <c:v>-913</c:v>
                </c:pt>
                <c:pt idx="15716">
                  <c:v>-1397</c:v>
                </c:pt>
                <c:pt idx="15717">
                  <c:v>-2249</c:v>
                </c:pt>
                <c:pt idx="15718">
                  <c:v>-1458</c:v>
                </c:pt>
                <c:pt idx="15719">
                  <c:v>-521</c:v>
                </c:pt>
                <c:pt idx="15720">
                  <c:v>-1684</c:v>
                </c:pt>
                <c:pt idx="15721">
                  <c:v>-943</c:v>
                </c:pt>
                <c:pt idx="15722">
                  <c:v>-1702</c:v>
                </c:pt>
                <c:pt idx="15723">
                  <c:v>-2725</c:v>
                </c:pt>
                <c:pt idx="15724">
                  <c:v>-1725</c:v>
                </c:pt>
                <c:pt idx="15725">
                  <c:v>-3624</c:v>
                </c:pt>
                <c:pt idx="15726">
                  <c:v>-2016</c:v>
                </c:pt>
                <c:pt idx="15727">
                  <c:v>-4864</c:v>
                </c:pt>
                <c:pt idx="15728">
                  <c:v>-2081</c:v>
                </c:pt>
                <c:pt idx="15729">
                  <c:v>-4304</c:v>
                </c:pt>
                <c:pt idx="15730">
                  <c:v>-1821</c:v>
                </c:pt>
                <c:pt idx="15731">
                  <c:v>-2608</c:v>
                </c:pt>
                <c:pt idx="15732">
                  <c:v>-1706</c:v>
                </c:pt>
                <c:pt idx="15733">
                  <c:v>-4314</c:v>
                </c:pt>
                <c:pt idx="15734">
                  <c:v>-1639</c:v>
                </c:pt>
                <c:pt idx="15735">
                  <c:v>-3281</c:v>
                </c:pt>
                <c:pt idx="15736">
                  <c:v>-1771</c:v>
                </c:pt>
                <c:pt idx="15737">
                  <c:v>-4074</c:v>
                </c:pt>
                <c:pt idx="15738">
                  <c:v>-1533</c:v>
                </c:pt>
                <c:pt idx="15739">
                  <c:v>-3020</c:v>
                </c:pt>
                <c:pt idx="15740">
                  <c:v>-1753</c:v>
                </c:pt>
                <c:pt idx="15741">
                  <c:v>-5421</c:v>
                </c:pt>
                <c:pt idx="15742">
                  <c:v>-1642</c:v>
                </c:pt>
                <c:pt idx="15743">
                  <c:v>-6219</c:v>
                </c:pt>
                <c:pt idx="15744">
                  <c:v>-1431</c:v>
                </c:pt>
                <c:pt idx="15745">
                  <c:v>-6658</c:v>
                </c:pt>
                <c:pt idx="15746">
                  <c:v>-1343</c:v>
                </c:pt>
                <c:pt idx="15747">
                  <c:v>-4773</c:v>
                </c:pt>
                <c:pt idx="15748">
                  <c:v>-1178</c:v>
                </c:pt>
                <c:pt idx="15749">
                  <c:v>-3154</c:v>
                </c:pt>
                <c:pt idx="15750">
                  <c:v>-1140</c:v>
                </c:pt>
                <c:pt idx="15751">
                  <c:v>-2895</c:v>
                </c:pt>
                <c:pt idx="15752">
                  <c:v>-802</c:v>
                </c:pt>
                <c:pt idx="15753">
                  <c:v>-2145</c:v>
                </c:pt>
                <c:pt idx="15754">
                  <c:v>-880</c:v>
                </c:pt>
                <c:pt idx="15755">
                  <c:v>-3059</c:v>
                </c:pt>
                <c:pt idx="15756">
                  <c:v>-882</c:v>
                </c:pt>
                <c:pt idx="15757">
                  <c:v>-1611</c:v>
                </c:pt>
                <c:pt idx="15758">
                  <c:v>-736</c:v>
                </c:pt>
                <c:pt idx="15759">
                  <c:v>-1384</c:v>
                </c:pt>
                <c:pt idx="15760">
                  <c:v>-405</c:v>
                </c:pt>
                <c:pt idx="15761">
                  <c:v>-415</c:v>
                </c:pt>
                <c:pt idx="15762">
                  <c:v>-287</c:v>
                </c:pt>
                <c:pt idx="15763">
                  <c:v>-1003</c:v>
                </c:pt>
                <c:pt idx="15764">
                  <c:v>-168</c:v>
                </c:pt>
                <c:pt idx="15765">
                  <c:v>297</c:v>
                </c:pt>
                <c:pt idx="15766">
                  <c:v>-202</c:v>
                </c:pt>
                <c:pt idx="15767">
                  <c:v>-1119</c:v>
                </c:pt>
                <c:pt idx="15768">
                  <c:v>14</c:v>
                </c:pt>
                <c:pt idx="15769">
                  <c:v>-490</c:v>
                </c:pt>
                <c:pt idx="15770">
                  <c:v>-383</c:v>
                </c:pt>
                <c:pt idx="15771">
                  <c:v>-339</c:v>
                </c:pt>
                <c:pt idx="15772">
                  <c:v>-59</c:v>
                </c:pt>
                <c:pt idx="15773">
                  <c:v>-1210</c:v>
                </c:pt>
                <c:pt idx="15774">
                  <c:v>236</c:v>
                </c:pt>
                <c:pt idx="15775">
                  <c:v>-985</c:v>
                </c:pt>
                <c:pt idx="15776">
                  <c:v>-118</c:v>
                </c:pt>
                <c:pt idx="15777">
                  <c:v>-1874</c:v>
                </c:pt>
                <c:pt idx="15778">
                  <c:v>158</c:v>
                </c:pt>
                <c:pt idx="15779">
                  <c:v>-1560</c:v>
                </c:pt>
                <c:pt idx="15780">
                  <c:v>-29</c:v>
                </c:pt>
                <c:pt idx="15781">
                  <c:v>-179</c:v>
                </c:pt>
                <c:pt idx="15782">
                  <c:v>203</c:v>
                </c:pt>
                <c:pt idx="15783">
                  <c:v>-1162</c:v>
                </c:pt>
                <c:pt idx="15784">
                  <c:v>317</c:v>
                </c:pt>
                <c:pt idx="15785">
                  <c:v>-316</c:v>
                </c:pt>
                <c:pt idx="15786">
                  <c:v>412</c:v>
                </c:pt>
                <c:pt idx="15787">
                  <c:v>-180</c:v>
                </c:pt>
                <c:pt idx="15788">
                  <c:v>335</c:v>
                </c:pt>
                <c:pt idx="15789">
                  <c:v>-390</c:v>
                </c:pt>
                <c:pt idx="15790">
                  <c:v>302</c:v>
                </c:pt>
                <c:pt idx="15791">
                  <c:v>-1029</c:v>
                </c:pt>
                <c:pt idx="15792">
                  <c:v>333</c:v>
                </c:pt>
                <c:pt idx="15793">
                  <c:v>-147</c:v>
                </c:pt>
                <c:pt idx="15794">
                  <c:v>309</c:v>
                </c:pt>
                <c:pt idx="15795">
                  <c:v>-898</c:v>
                </c:pt>
                <c:pt idx="15796">
                  <c:v>267</c:v>
                </c:pt>
                <c:pt idx="15797">
                  <c:v>-124</c:v>
                </c:pt>
                <c:pt idx="15798">
                  <c:v>399</c:v>
                </c:pt>
                <c:pt idx="15799">
                  <c:v>-847</c:v>
                </c:pt>
                <c:pt idx="15800">
                  <c:v>679</c:v>
                </c:pt>
                <c:pt idx="15801">
                  <c:v>-737</c:v>
                </c:pt>
                <c:pt idx="15802">
                  <c:v>216</c:v>
                </c:pt>
                <c:pt idx="15803">
                  <c:v>-526</c:v>
                </c:pt>
                <c:pt idx="15804">
                  <c:v>202</c:v>
                </c:pt>
                <c:pt idx="15805">
                  <c:v>26</c:v>
                </c:pt>
                <c:pt idx="15806">
                  <c:v>470</c:v>
                </c:pt>
                <c:pt idx="15807">
                  <c:v>-2124</c:v>
                </c:pt>
                <c:pt idx="15808">
                  <c:v>520</c:v>
                </c:pt>
                <c:pt idx="15809">
                  <c:v>-349</c:v>
                </c:pt>
                <c:pt idx="15810">
                  <c:v>667</c:v>
                </c:pt>
                <c:pt idx="15811">
                  <c:v>339</c:v>
                </c:pt>
                <c:pt idx="15812">
                  <c:v>480</c:v>
                </c:pt>
                <c:pt idx="15813">
                  <c:v>350</c:v>
                </c:pt>
                <c:pt idx="15814">
                  <c:v>861</c:v>
                </c:pt>
                <c:pt idx="15815">
                  <c:v>1377</c:v>
                </c:pt>
                <c:pt idx="15816">
                  <c:v>606</c:v>
                </c:pt>
                <c:pt idx="15817">
                  <c:v>-307</c:v>
                </c:pt>
                <c:pt idx="15818">
                  <c:v>587</c:v>
                </c:pt>
                <c:pt idx="15819">
                  <c:v>-1112</c:v>
                </c:pt>
                <c:pt idx="15820">
                  <c:v>585</c:v>
                </c:pt>
                <c:pt idx="15821">
                  <c:v>-1633</c:v>
                </c:pt>
                <c:pt idx="15822">
                  <c:v>863</c:v>
                </c:pt>
                <c:pt idx="15823">
                  <c:v>-777</c:v>
                </c:pt>
                <c:pt idx="15824">
                  <c:v>613</c:v>
                </c:pt>
                <c:pt idx="15825">
                  <c:v>871</c:v>
                </c:pt>
                <c:pt idx="15826">
                  <c:v>758</c:v>
                </c:pt>
                <c:pt idx="15827">
                  <c:v>1549</c:v>
                </c:pt>
                <c:pt idx="15828">
                  <c:v>843</c:v>
                </c:pt>
                <c:pt idx="15829">
                  <c:v>-165</c:v>
                </c:pt>
                <c:pt idx="15830">
                  <c:v>938</c:v>
                </c:pt>
                <c:pt idx="15831">
                  <c:v>522</c:v>
                </c:pt>
                <c:pt idx="15832">
                  <c:v>850</c:v>
                </c:pt>
                <c:pt idx="15833">
                  <c:v>-504</c:v>
                </c:pt>
                <c:pt idx="15834">
                  <c:v>719</c:v>
                </c:pt>
                <c:pt idx="15835">
                  <c:v>-94</c:v>
                </c:pt>
                <c:pt idx="15836">
                  <c:v>939</c:v>
                </c:pt>
                <c:pt idx="15837">
                  <c:v>42</c:v>
                </c:pt>
                <c:pt idx="15838">
                  <c:v>514</c:v>
                </c:pt>
                <c:pt idx="15839">
                  <c:v>-24</c:v>
                </c:pt>
                <c:pt idx="15840">
                  <c:v>332</c:v>
                </c:pt>
                <c:pt idx="15841">
                  <c:v>-258</c:v>
                </c:pt>
                <c:pt idx="15842">
                  <c:v>776</c:v>
                </c:pt>
                <c:pt idx="15843">
                  <c:v>690</c:v>
                </c:pt>
                <c:pt idx="15844">
                  <c:v>817</c:v>
                </c:pt>
                <c:pt idx="15845">
                  <c:v>1156</c:v>
                </c:pt>
                <c:pt idx="15846">
                  <c:v>712</c:v>
                </c:pt>
                <c:pt idx="15847">
                  <c:v>401</c:v>
                </c:pt>
                <c:pt idx="15848">
                  <c:v>520</c:v>
                </c:pt>
                <c:pt idx="15849">
                  <c:v>594</c:v>
                </c:pt>
                <c:pt idx="15850">
                  <c:v>1155</c:v>
                </c:pt>
                <c:pt idx="15851">
                  <c:v>413</c:v>
                </c:pt>
                <c:pt idx="15852">
                  <c:v>839</c:v>
                </c:pt>
                <c:pt idx="15853">
                  <c:v>92</c:v>
                </c:pt>
                <c:pt idx="15854">
                  <c:v>726</c:v>
                </c:pt>
                <c:pt idx="15855">
                  <c:v>-168</c:v>
                </c:pt>
                <c:pt idx="15856">
                  <c:v>511</c:v>
                </c:pt>
                <c:pt idx="15857">
                  <c:v>4</c:v>
                </c:pt>
                <c:pt idx="15858">
                  <c:v>679</c:v>
                </c:pt>
                <c:pt idx="15859">
                  <c:v>-3</c:v>
                </c:pt>
                <c:pt idx="15860">
                  <c:v>632</c:v>
                </c:pt>
                <c:pt idx="15861">
                  <c:v>388</c:v>
                </c:pt>
                <c:pt idx="15862">
                  <c:v>491</c:v>
                </c:pt>
                <c:pt idx="15863">
                  <c:v>447</c:v>
                </c:pt>
                <c:pt idx="15864">
                  <c:v>570</c:v>
                </c:pt>
                <c:pt idx="15865">
                  <c:v>-680</c:v>
                </c:pt>
                <c:pt idx="15866">
                  <c:v>438</c:v>
                </c:pt>
                <c:pt idx="15867">
                  <c:v>-278</c:v>
                </c:pt>
                <c:pt idx="15868">
                  <c:v>319</c:v>
                </c:pt>
                <c:pt idx="15869">
                  <c:v>16</c:v>
                </c:pt>
                <c:pt idx="15870">
                  <c:v>658</c:v>
                </c:pt>
                <c:pt idx="15871">
                  <c:v>494</c:v>
                </c:pt>
                <c:pt idx="15872">
                  <c:v>401</c:v>
                </c:pt>
                <c:pt idx="15873">
                  <c:v>-274</c:v>
                </c:pt>
                <c:pt idx="15874">
                  <c:v>188</c:v>
                </c:pt>
                <c:pt idx="15875">
                  <c:v>-962</c:v>
                </c:pt>
                <c:pt idx="15876">
                  <c:v>812</c:v>
                </c:pt>
                <c:pt idx="15877">
                  <c:v>1259</c:v>
                </c:pt>
                <c:pt idx="15878">
                  <c:v>594</c:v>
                </c:pt>
                <c:pt idx="15879">
                  <c:v>622</c:v>
                </c:pt>
                <c:pt idx="15880">
                  <c:v>453</c:v>
                </c:pt>
                <c:pt idx="15881">
                  <c:v>-189</c:v>
                </c:pt>
                <c:pt idx="15882">
                  <c:v>511</c:v>
                </c:pt>
                <c:pt idx="15883">
                  <c:v>-52</c:v>
                </c:pt>
                <c:pt idx="15884">
                  <c:v>530</c:v>
                </c:pt>
                <c:pt idx="15885">
                  <c:v>-206</c:v>
                </c:pt>
                <c:pt idx="15886">
                  <c:v>380</c:v>
                </c:pt>
                <c:pt idx="15887">
                  <c:v>343</c:v>
                </c:pt>
                <c:pt idx="15888">
                  <c:v>511</c:v>
                </c:pt>
                <c:pt idx="15889">
                  <c:v>422</c:v>
                </c:pt>
                <c:pt idx="15890">
                  <c:v>489</c:v>
                </c:pt>
                <c:pt idx="15891">
                  <c:v>426</c:v>
                </c:pt>
                <c:pt idx="15892">
                  <c:v>583</c:v>
                </c:pt>
                <c:pt idx="15893">
                  <c:v>594</c:v>
                </c:pt>
                <c:pt idx="15894">
                  <c:v>574</c:v>
                </c:pt>
                <c:pt idx="15895">
                  <c:v>1181</c:v>
                </c:pt>
                <c:pt idx="15896">
                  <c:v>288</c:v>
                </c:pt>
                <c:pt idx="15897">
                  <c:v>521</c:v>
                </c:pt>
                <c:pt idx="15898">
                  <c:v>331</c:v>
                </c:pt>
                <c:pt idx="15899">
                  <c:v>1125</c:v>
                </c:pt>
                <c:pt idx="15900">
                  <c:v>221</c:v>
                </c:pt>
                <c:pt idx="15901">
                  <c:v>919</c:v>
                </c:pt>
                <c:pt idx="15902">
                  <c:v>389</c:v>
                </c:pt>
                <c:pt idx="15903">
                  <c:v>306</c:v>
                </c:pt>
                <c:pt idx="15904">
                  <c:v>161</c:v>
                </c:pt>
                <c:pt idx="15905">
                  <c:v>-452</c:v>
                </c:pt>
                <c:pt idx="15906">
                  <c:v>390</c:v>
                </c:pt>
                <c:pt idx="15907">
                  <c:v>312</c:v>
                </c:pt>
                <c:pt idx="15908">
                  <c:v>264</c:v>
                </c:pt>
                <c:pt idx="15909">
                  <c:v>102</c:v>
                </c:pt>
                <c:pt idx="15910">
                  <c:v>367</c:v>
                </c:pt>
                <c:pt idx="15911">
                  <c:v>-104</c:v>
                </c:pt>
                <c:pt idx="15912">
                  <c:v>438</c:v>
                </c:pt>
                <c:pt idx="15913">
                  <c:v>75</c:v>
                </c:pt>
                <c:pt idx="15914">
                  <c:v>-8</c:v>
                </c:pt>
                <c:pt idx="15915">
                  <c:v>150</c:v>
                </c:pt>
                <c:pt idx="15916">
                  <c:v>-223</c:v>
                </c:pt>
                <c:pt idx="15917">
                  <c:v>-110</c:v>
                </c:pt>
                <c:pt idx="15918">
                  <c:v>189</c:v>
                </c:pt>
                <c:pt idx="15919">
                  <c:v>809</c:v>
                </c:pt>
                <c:pt idx="15920">
                  <c:v>286</c:v>
                </c:pt>
                <c:pt idx="15921">
                  <c:v>7</c:v>
                </c:pt>
                <c:pt idx="15922">
                  <c:v>406</c:v>
                </c:pt>
                <c:pt idx="15923">
                  <c:v>997</c:v>
                </c:pt>
                <c:pt idx="15924">
                  <c:v>-252</c:v>
                </c:pt>
                <c:pt idx="15925">
                  <c:v>305</c:v>
                </c:pt>
                <c:pt idx="15926">
                  <c:v>-457</c:v>
                </c:pt>
                <c:pt idx="15927">
                  <c:v>-142</c:v>
                </c:pt>
                <c:pt idx="15928">
                  <c:v>66</c:v>
                </c:pt>
                <c:pt idx="15929">
                  <c:v>-486</c:v>
                </c:pt>
                <c:pt idx="15930">
                  <c:v>-12</c:v>
                </c:pt>
                <c:pt idx="15931">
                  <c:v>-228</c:v>
                </c:pt>
                <c:pt idx="15932">
                  <c:v>-128</c:v>
                </c:pt>
                <c:pt idx="15933">
                  <c:v>-1005</c:v>
                </c:pt>
                <c:pt idx="15934">
                  <c:v>-296</c:v>
                </c:pt>
                <c:pt idx="15935">
                  <c:v>-1237</c:v>
                </c:pt>
                <c:pt idx="15936">
                  <c:v>-13</c:v>
                </c:pt>
                <c:pt idx="15937">
                  <c:v>-145</c:v>
                </c:pt>
                <c:pt idx="15938">
                  <c:v>-117</c:v>
                </c:pt>
                <c:pt idx="15939">
                  <c:v>-747</c:v>
                </c:pt>
                <c:pt idx="15940">
                  <c:v>-160</c:v>
                </c:pt>
                <c:pt idx="15941">
                  <c:v>714</c:v>
                </c:pt>
                <c:pt idx="15942">
                  <c:v>-9</c:v>
                </c:pt>
                <c:pt idx="15943">
                  <c:v>236</c:v>
                </c:pt>
                <c:pt idx="15944">
                  <c:v>137</c:v>
                </c:pt>
                <c:pt idx="15945">
                  <c:v>-375</c:v>
                </c:pt>
                <c:pt idx="15946">
                  <c:v>45</c:v>
                </c:pt>
                <c:pt idx="15947">
                  <c:v>-629</c:v>
                </c:pt>
                <c:pt idx="15948">
                  <c:v>-44</c:v>
                </c:pt>
                <c:pt idx="15949">
                  <c:v>-692</c:v>
                </c:pt>
                <c:pt idx="15950">
                  <c:v>-278</c:v>
                </c:pt>
                <c:pt idx="15951">
                  <c:v>-1197</c:v>
                </c:pt>
                <c:pt idx="15952">
                  <c:v>-181</c:v>
                </c:pt>
                <c:pt idx="15953">
                  <c:v>-511</c:v>
                </c:pt>
                <c:pt idx="15954">
                  <c:v>227</c:v>
                </c:pt>
                <c:pt idx="15955">
                  <c:v>-776</c:v>
                </c:pt>
                <c:pt idx="15956">
                  <c:v>-440</c:v>
                </c:pt>
                <c:pt idx="15957">
                  <c:v>-835</c:v>
                </c:pt>
                <c:pt idx="15958">
                  <c:v>71</c:v>
                </c:pt>
                <c:pt idx="15959">
                  <c:v>-394</c:v>
                </c:pt>
                <c:pt idx="15960">
                  <c:v>59</c:v>
                </c:pt>
                <c:pt idx="15961">
                  <c:v>96</c:v>
                </c:pt>
                <c:pt idx="15962">
                  <c:v>-97</c:v>
                </c:pt>
                <c:pt idx="15963">
                  <c:v>-1054</c:v>
                </c:pt>
                <c:pt idx="15964">
                  <c:v>38</c:v>
                </c:pt>
                <c:pt idx="15965">
                  <c:v>-1049</c:v>
                </c:pt>
                <c:pt idx="15966">
                  <c:v>-94</c:v>
                </c:pt>
                <c:pt idx="15967">
                  <c:v>-592</c:v>
                </c:pt>
                <c:pt idx="15968">
                  <c:v>213</c:v>
                </c:pt>
                <c:pt idx="15969">
                  <c:v>-580</c:v>
                </c:pt>
                <c:pt idx="15970">
                  <c:v>121</c:v>
                </c:pt>
                <c:pt idx="15971">
                  <c:v>-1067</c:v>
                </c:pt>
                <c:pt idx="15972">
                  <c:v>-83</c:v>
                </c:pt>
                <c:pt idx="15973">
                  <c:v>160</c:v>
                </c:pt>
                <c:pt idx="15974">
                  <c:v>-293</c:v>
                </c:pt>
                <c:pt idx="15975">
                  <c:v>-877</c:v>
                </c:pt>
                <c:pt idx="15976">
                  <c:v>-379</c:v>
                </c:pt>
                <c:pt idx="15977">
                  <c:v>-1273</c:v>
                </c:pt>
                <c:pt idx="15978">
                  <c:v>-196</c:v>
                </c:pt>
                <c:pt idx="15979">
                  <c:v>-1047</c:v>
                </c:pt>
                <c:pt idx="15980">
                  <c:v>282</c:v>
                </c:pt>
                <c:pt idx="15981">
                  <c:v>241</c:v>
                </c:pt>
                <c:pt idx="15982">
                  <c:v>-100</c:v>
                </c:pt>
                <c:pt idx="15983">
                  <c:v>-691</c:v>
                </c:pt>
                <c:pt idx="15984">
                  <c:v>130</c:v>
                </c:pt>
                <c:pt idx="15985">
                  <c:v>-151</c:v>
                </c:pt>
                <c:pt idx="15986">
                  <c:v>8</c:v>
                </c:pt>
                <c:pt idx="15987">
                  <c:v>-1188</c:v>
                </c:pt>
                <c:pt idx="15988">
                  <c:v>61</c:v>
                </c:pt>
                <c:pt idx="15989">
                  <c:v>-524</c:v>
                </c:pt>
                <c:pt idx="15990">
                  <c:v>-84</c:v>
                </c:pt>
                <c:pt idx="15991">
                  <c:v>275</c:v>
                </c:pt>
                <c:pt idx="15992">
                  <c:v>-42</c:v>
                </c:pt>
                <c:pt idx="15993">
                  <c:v>-225</c:v>
                </c:pt>
                <c:pt idx="15994">
                  <c:v>191</c:v>
                </c:pt>
                <c:pt idx="15995">
                  <c:v>-287</c:v>
                </c:pt>
                <c:pt idx="15996">
                  <c:v>73</c:v>
                </c:pt>
                <c:pt idx="15997">
                  <c:v>-1262</c:v>
                </c:pt>
                <c:pt idx="15998">
                  <c:v>-121</c:v>
                </c:pt>
                <c:pt idx="15999">
                  <c:v>-1433</c:v>
                </c:pt>
                <c:pt idx="16000">
                  <c:v>205</c:v>
                </c:pt>
                <c:pt idx="16001">
                  <c:v>1835</c:v>
                </c:pt>
                <c:pt idx="16002">
                  <c:v>423</c:v>
                </c:pt>
                <c:pt idx="16003">
                  <c:v>4005</c:v>
                </c:pt>
                <c:pt idx="16004">
                  <c:v>624</c:v>
                </c:pt>
                <c:pt idx="16005">
                  <c:v>3362</c:v>
                </c:pt>
                <c:pt idx="16006">
                  <c:v>255</c:v>
                </c:pt>
                <c:pt idx="16007">
                  <c:v>1603</c:v>
                </c:pt>
                <c:pt idx="16008">
                  <c:v>-254</c:v>
                </c:pt>
                <c:pt idx="16009">
                  <c:v>-2442</c:v>
                </c:pt>
                <c:pt idx="16010">
                  <c:v>-321</c:v>
                </c:pt>
                <c:pt idx="16011">
                  <c:v>-4118</c:v>
                </c:pt>
                <c:pt idx="16012">
                  <c:v>-299</c:v>
                </c:pt>
                <c:pt idx="16013">
                  <c:v>-2163</c:v>
                </c:pt>
                <c:pt idx="16014">
                  <c:v>-145</c:v>
                </c:pt>
                <c:pt idx="16015">
                  <c:v>-2592</c:v>
                </c:pt>
                <c:pt idx="16016">
                  <c:v>175</c:v>
                </c:pt>
                <c:pt idx="16017">
                  <c:v>-804</c:v>
                </c:pt>
                <c:pt idx="16018">
                  <c:v>118</c:v>
                </c:pt>
                <c:pt idx="16019">
                  <c:v>0</c:v>
                </c:pt>
                <c:pt idx="16020">
                  <c:v>317</c:v>
                </c:pt>
                <c:pt idx="16021">
                  <c:v>1631</c:v>
                </c:pt>
                <c:pt idx="16022">
                  <c:v>657</c:v>
                </c:pt>
                <c:pt idx="16023">
                  <c:v>5338</c:v>
                </c:pt>
                <c:pt idx="16024">
                  <c:v>117</c:v>
                </c:pt>
                <c:pt idx="16025">
                  <c:v>1826</c:v>
                </c:pt>
                <c:pt idx="16026">
                  <c:v>99</c:v>
                </c:pt>
                <c:pt idx="16027">
                  <c:v>1374</c:v>
                </c:pt>
                <c:pt idx="16028">
                  <c:v>3</c:v>
                </c:pt>
                <c:pt idx="16029">
                  <c:v>975</c:v>
                </c:pt>
                <c:pt idx="16030">
                  <c:v>-109</c:v>
                </c:pt>
                <c:pt idx="16031">
                  <c:v>945</c:v>
                </c:pt>
                <c:pt idx="16032">
                  <c:v>-171</c:v>
                </c:pt>
                <c:pt idx="16033">
                  <c:v>827</c:v>
                </c:pt>
                <c:pt idx="16034">
                  <c:v>346</c:v>
                </c:pt>
                <c:pt idx="16035">
                  <c:v>710</c:v>
                </c:pt>
                <c:pt idx="16036">
                  <c:v>205</c:v>
                </c:pt>
                <c:pt idx="16037">
                  <c:v>281</c:v>
                </c:pt>
                <c:pt idx="16038">
                  <c:v>-71</c:v>
                </c:pt>
                <c:pt idx="16039">
                  <c:v>854</c:v>
                </c:pt>
                <c:pt idx="16040">
                  <c:v>83</c:v>
                </c:pt>
                <c:pt idx="16041">
                  <c:v>1113</c:v>
                </c:pt>
                <c:pt idx="16042">
                  <c:v>520</c:v>
                </c:pt>
                <c:pt idx="16043">
                  <c:v>3923</c:v>
                </c:pt>
                <c:pt idx="16044">
                  <c:v>814</c:v>
                </c:pt>
                <c:pt idx="16045">
                  <c:v>7916</c:v>
                </c:pt>
                <c:pt idx="16046">
                  <c:v>1383</c:v>
                </c:pt>
                <c:pt idx="16047">
                  <c:v>14089</c:v>
                </c:pt>
                <c:pt idx="16048">
                  <c:v>369</c:v>
                </c:pt>
                <c:pt idx="16049">
                  <c:v>6437</c:v>
                </c:pt>
                <c:pt idx="16050">
                  <c:v>-774</c:v>
                </c:pt>
                <c:pt idx="16051">
                  <c:v>-4084</c:v>
                </c:pt>
                <c:pt idx="16052">
                  <c:v>-684</c:v>
                </c:pt>
                <c:pt idx="16053">
                  <c:v>-5928</c:v>
                </c:pt>
                <c:pt idx="16054">
                  <c:v>-1241</c:v>
                </c:pt>
                <c:pt idx="16055">
                  <c:v>-6131</c:v>
                </c:pt>
                <c:pt idx="16056">
                  <c:v>-782</c:v>
                </c:pt>
                <c:pt idx="16057">
                  <c:v>-2677</c:v>
                </c:pt>
                <c:pt idx="16058">
                  <c:v>-281</c:v>
                </c:pt>
                <c:pt idx="16059">
                  <c:v>1625</c:v>
                </c:pt>
                <c:pt idx="16060">
                  <c:v>362</c:v>
                </c:pt>
                <c:pt idx="16061">
                  <c:v>7105</c:v>
                </c:pt>
                <c:pt idx="16062">
                  <c:v>475</c:v>
                </c:pt>
                <c:pt idx="16063">
                  <c:v>10589</c:v>
                </c:pt>
                <c:pt idx="16064">
                  <c:v>-903</c:v>
                </c:pt>
                <c:pt idx="16065">
                  <c:v>-1492</c:v>
                </c:pt>
                <c:pt idx="16066">
                  <c:v>-1542</c:v>
                </c:pt>
                <c:pt idx="16067">
                  <c:v>-6463</c:v>
                </c:pt>
                <c:pt idx="16068">
                  <c:v>-1648</c:v>
                </c:pt>
                <c:pt idx="16069">
                  <c:v>-7268</c:v>
                </c:pt>
                <c:pt idx="16070">
                  <c:v>-1514</c:v>
                </c:pt>
                <c:pt idx="16071">
                  <c:v>-5828</c:v>
                </c:pt>
                <c:pt idx="16072">
                  <c:v>-1228</c:v>
                </c:pt>
                <c:pt idx="16073">
                  <c:v>-4647</c:v>
                </c:pt>
                <c:pt idx="16074">
                  <c:v>-713</c:v>
                </c:pt>
                <c:pt idx="16075">
                  <c:v>2034</c:v>
                </c:pt>
                <c:pt idx="16076">
                  <c:v>501</c:v>
                </c:pt>
                <c:pt idx="16077">
                  <c:v>10028</c:v>
                </c:pt>
                <c:pt idx="16078">
                  <c:v>170</c:v>
                </c:pt>
                <c:pt idx="16079">
                  <c:v>6935</c:v>
                </c:pt>
                <c:pt idx="16080">
                  <c:v>-694</c:v>
                </c:pt>
                <c:pt idx="16081">
                  <c:v>1795</c:v>
                </c:pt>
                <c:pt idx="16082">
                  <c:v>-1274</c:v>
                </c:pt>
                <c:pt idx="16083">
                  <c:v>-485</c:v>
                </c:pt>
                <c:pt idx="16084">
                  <c:v>-1006</c:v>
                </c:pt>
                <c:pt idx="16085">
                  <c:v>-189</c:v>
                </c:pt>
                <c:pt idx="16086">
                  <c:v>-1130</c:v>
                </c:pt>
                <c:pt idx="16087">
                  <c:v>-1389</c:v>
                </c:pt>
                <c:pt idx="16088">
                  <c:v>-863</c:v>
                </c:pt>
                <c:pt idx="16089">
                  <c:v>1249</c:v>
                </c:pt>
                <c:pt idx="16090">
                  <c:v>-943</c:v>
                </c:pt>
                <c:pt idx="16091">
                  <c:v>-559</c:v>
                </c:pt>
                <c:pt idx="16092">
                  <c:v>-1307</c:v>
                </c:pt>
                <c:pt idx="16093">
                  <c:v>-2455</c:v>
                </c:pt>
                <c:pt idx="16094">
                  <c:v>-1769</c:v>
                </c:pt>
                <c:pt idx="16095">
                  <c:v>-3912</c:v>
                </c:pt>
                <c:pt idx="16096">
                  <c:v>-1339</c:v>
                </c:pt>
                <c:pt idx="16097">
                  <c:v>-5202</c:v>
                </c:pt>
                <c:pt idx="16098">
                  <c:v>-1524</c:v>
                </c:pt>
                <c:pt idx="16099">
                  <c:v>-4296</c:v>
                </c:pt>
                <c:pt idx="16100">
                  <c:v>-1551</c:v>
                </c:pt>
                <c:pt idx="16101">
                  <c:v>-4182</c:v>
                </c:pt>
                <c:pt idx="16102">
                  <c:v>-1434</c:v>
                </c:pt>
                <c:pt idx="16103">
                  <c:v>-4056</c:v>
                </c:pt>
                <c:pt idx="16104">
                  <c:v>-1481</c:v>
                </c:pt>
                <c:pt idx="16105">
                  <c:v>-4739</c:v>
                </c:pt>
                <c:pt idx="16106">
                  <c:v>-1199</c:v>
                </c:pt>
                <c:pt idx="16107">
                  <c:v>-3784</c:v>
                </c:pt>
                <c:pt idx="16108">
                  <c:v>-1460</c:v>
                </c:pt>
                <c:pt idx="16109">
                  <c:v>-3737</c:v>
                </c:pt>
                <c:pt idx="16110">
                  <c:v>-1435</c:v>
                </c:pt>
                <c:pt idx="16111">
                  <c:v>-6420</c:v>
                </c:pt>
                <c:pt idx="16112">
                  <c:v>-1411</c:v>
                </c:pt>
                <c:pt idx="16113">
                  <c:v>-6044</c:v>
                </c:pt>
                <c:pt idx="16114">
                  <c:v>-920</c:v>
                </c:pt>
                <c:pt idx="16115">
                  <c:v>-3686</c:v>
                </c:pt>
                <c:pt idx="16116">
                  <c:v>-610</c:v>
                </c:pt>
                <c:pt idx="16117">
                  <c:v>-1823</c:v>
                </c:pt>
                <c:pt idx="16118">
                  <c:v>-748</c:v>
                </c:pt>
                <c:pt idx="16119">
                  <c:v>-1755</c:v>
                </c:pt>
                <c:pt idx="16120">
                  <c:v>-661</c:v>
                </c:pt>
                <c:pt idx="16121">
                  <c:v>-2554</c:v>
                </c:pt>
                <c:pt idx="16122">
                  <c:v>-685</c:v>
                </c:pt>
                <c:pt idx="16123">
                  <c:v>-2107</c:v>
                </c:pt>
                <c:pt idx="16124">
                  <c:v>-527</c:v>
                </c:pt>
                <c:pt idx="16125">
                  <c:v>-2438</c:v>
                </c:pt>
                <c:pt idx="16126">
                  <c:v>-199</c:v>
                </c:pt>
                <c:pt idx="16127">
                  <c:v>-2482</c:v>
                </c:pt>
                <c:pt idx="16128">
                  <c:v>-427</c:v>
                </c:pt>
                <c:pt idx="16129">
                  <c:v>-2305</c:v>
                </c:pt>
                <c:pt idx="16130">
                  <c:v>-469</c:v>
                </c:pt>
                <c:pt idx="16131">
                  <c:v>-1937</c:v>
                </c:pt>
                <c:pt idx="16132">
                  <c:v>-23</c:v>
                </c:pt>
                <c:pt idx="16133">
                  <c:v>-366</c:v>
                </c:pt>
                <c:pt idx="16134">
                  <c:v>14</c:v>
                </c:pt>
                <c:pt idx="16135">
                  <c:v>-837</c:v>
                </c:pt>
                <c:pt idx="16136">
                  <c:v>-119</c:v>
                </c:pt>
                <c:pt idx="16137">
                  <c:v>-439</c:v>
                </c:pt>
                <c:pt idx="16138">
                  <c:v>-218</c:v>
                </c:pt>
                <c:pt idx="16139">
                  <c:v>-1240</c:v>
                </c:pt>
                <c:pt idx="16140">
                  <c:v>237</c:v>
                </c:pt>
                <c:pt idx="16141">
                  <c:v>-1050</c:v>
                </c:pt>
                <c:pt idx="16142">
                  <c:v>231</c:v>
                </c:pt>
                <c:pt idx="16143">
                  <c:v>-915</c:v>
                </c:pt>
                <c:pt idx="16144">
                  <c:v>381</c:v>
                </c:pt>
                <c:pt idx="16145">
                  <c:v>-399</c:v>
                </c:pt>
                <c:pt idx="16146">
                  <c:v>98</c:v>
                </c:pt>
                <c:pt idx="16147">
                  <c:v>-513</c:v>
                </c:pt>
                <c:pt idx="16148">
                  <c:v>110</c:v>
                </c:pt>
                <c:pt idx="16149">
                  <c:v>-755</c:v>
                </c:pt>
                <c:pt idx="16150">
                  <c:v>261</c:v>
                </c:pt>
                <c:pt idx="16151">
                  <c:v>-371</c:v>
                </c:pt>
                <c:pt idx="16152">
                  <c:v>492</c:v>
                </c:pt>
                <c:pt idx="16153">
                  <c:v>224</c:v>
                </c:pt>
                <c:pt idx="16154">
                  <c:v>328</c:v>
                </c:pt>
                <c:pt idx="16155">
                  <c:v>-445</c:v>
                </c:pt>
                <c:pt idx="16156">
                  <c:v>563</c:v>
                </c:pt>
                <c:pt idx="16157">
                  <c:v>-219</c:v>
                </c:pt>
                <c:pt idx="16158">
                  <c:v>153</c:v>
                </c:pt>
                <c:pt idx="16159">
                  <c:v>-530</c:v>
                </c:pt>
                <c:pt idx="16160">
                  <c:v>798</c:v>
                </c:pt>
                <c:pt idx="16161">
                  <c:v>-43</c:v>
                </c:pt>
                <c:pt idx="16162">
                  <c:v>393</c:v>
                </c:pt>
                <c:pt idx="16163">
                  <c:v>293</c:v>
                </c:pt>
                <c:pt idx="16164">
                  <c:v>667</c:v>
                </c:pt>
                <c:pt idx="16165">
                  <c:v>727</c:v>
                </c:pt>
                <c:pt idx="16166">
                  <c:v>304</c:v>
                </c:pt>
                <c:pt idx="16167">
                  <c:v>-512</c:v>
                </c:pt>
                <c:pt idx="16168">
                  <c:v>228</c:v>
                </c:pt>
                <c:pt idx="16169">
                  <c:v>33</c:v>
                </c:pt>
                <c:pt idx="16170">
                  <c:v>596</c:v>
                </c:pt>
                <c:pt idx="16171">
                  <c:v>278</c:v>
                </c:pt>
                <c:pt idx="16172">
                  <c:v>420</c:v>
                </c:pt>
                <c:pt idx="16173">
                  <c:v>598</c:v>
                </c:pt>
                <c:pt idx="16174">
                  <c:v>392</c:v>
                </c:pt>
                <c:pt idx="16175">
                  <c:v>488</c:v>
                </c:pt>
                <c:pt idx="16176">
                  <c:v>829</c:v>
                </c:pt>
                <c:pt idx="16177">
                  <c:v>139</c:v>
                </c:pt>
                <c:pt idx="16178">
                  <c:v>689</c:v>
                </c:pt>
                <c:pt idx="16179">
                  <c:v>578</c:v>
                </c:pt>
                <c:pt idx="16180">
                  <c:v>964</c:v>
                </c:pt>
                <c:pt idx="16181">
                  <c:v>1307</c:v>
                </c:pt>
                <c:pt idx="16182">
                  <c:v>736</c:v>
                </c:pt>
                <c:pt idx="16183">
                  <c:v>675</c:v>
                </c:pt>
                <c:pt idx="16184">
                  <c:v>920</c:v>
                </c:pt>
                <c:pt idx="16185">
                  <c:v>1181</c:v>
                </c:pt>
                <c:pt idx="16186">
                  <c:v>657</c:v>
                </c:pt>
                <c:pt idx="16187">
                  <c:v>559</c:v>
                </c:pt>
                <c:pt idx="16188">
                  <c:v>419</c:v>
                </c:pt>
                <c:pt idx="16189">
                  <c:v>879</c:v>
                </c:pt>
                <c:pt idx="16190">
                  <c:v>548</c:v>
                </c:pt>
                <c:pt idx="16191">
                  <c:v>854</c:v>
                </c:pt>
                <c:pt idx="16192">
                  <c:v>925</c:v>
                </c:pt>
                <c:pt idx="16193">
                  <c:v>1069</c:v>
                </c:pt>
                <c:pt idx="16194">
                  <c:v>714</c:v>
                </c:pt>
                <c:pt idx="16195">
                  <c:v>1029</c:v>
                </c:pt>
                <c:pt idx="16196">
                  <c:v>612</c:v>
                </c:pt>
                <c:pt idx="16197">
                  <c:v>786</c:v>
                </c:pt>
                <c:pt idx="16198">
                  <c:v>432</c:v>
                </c:pt>
                <c:pt idx="16199">
                  <c:v>105</c:v>
                </c:pt>
                <c:pt idx="16200">
                  <c:v>272</c:v>
                </c:pt>
                <c:pt idx="16201">
                  <c:v>439</c:v>
                </c:pt>
                <c:pt idx="16202">
                  <c:v>231</c:v>
                </c:pt>
                <c:pt idx="16203">
                  <c:v>81</c:v>
                </c:pt>
                <c:pt idx="16204">
                  <c:v>184</c:v>
                </c:pt>
                <c:pt idx="16205">
                  <c:v>-944</c:v>
                </c:pt>
                <c:pt idx="16206">
                  <c:v>352</c:v>
                </c:pt>
                <c:pt idx="16207">
                  <c:v>457</c:v>
                </c:pt>
                <c:pt idx="16208">
                  <c:v>661</c:v>
                </c:pt>
                <c:pt idx="16209">
                  <c:v>1797</c:v>
                </c:pt>
                <c:pt idx="16210">
                  <c:v>754</c:v>
                </c:pt>
                <c:pt idx="16211">
                  <c:v>1888</c:v>
                </c:pt>
                <c:pt idx="16212">
                  <c:v>306</c:v>
                </c:pt>
                <c:pt idx="16213">
                  <c:v>920</c:v>
                </c:pt>
                <c:pt idx="16214">
                  <c:v>172</c:v>
                </c:pt>
                <c:pt idx="16215">
                  <c:v>1136</c:v>
                </c:pt>
                <c:pt idx="16216">
                  <c:v>147</c:v>
                </c:pt>
                <c:pt idx="16217">
                  <c:v>566</c:v>
                </c:pt>
                <c:pt idx="16218">
                  <c:v>146</c:v>
                </c:pt>
                <c:pt idx="16219">
                  <c:v>96</c:v>
                </c:pt>
                <c:pt idx="16220">
                  <c:v>270</c:v>
                </c:pt>
                <c:pt idx="16221">
                  <c:v>-247</c:v>
                </c:pt>
                <c:pt idx="16222">
                  <c:v>471</c:v>
                </c:pt>
                <c:pt idx="16223">
                  <c:v>578</c:v>
                </c:pt>
                <c:pt idx="16224">
                  <c:v>365</c:v>
                </c:pt>
                <c:pt idx="16225">
                  <c:v>-775</c:v>
                </c:pt>
                <c:pt idx="16226">
                  <c:v>121</c:v>
                </c:pt>
                <c:pt idx="16227">
                  <c:v>-761</c:v>
                </c:pt>
                <c:pt idx="16228">
                  <c:v>220</c:v>
                </c:pt>
                <c:pt idx="16229">
                  <c:v>-1061</c:v>
                </c:pt>
                <c:pt idx="16230">
                  <c:v>200</c:v>
                </c:pt>
                <c:pt idx="16231">
                  <c:v>-761</c:v>
                </c:pt>
                <c:pt idx="16232">
                  <c:v>213</c:v>
                </c:pt>
                <c:pt idx="16233">
                  <c:v>-956</c:v>
                </c:pt>
                <c:pt idx="16234">
                  <c:v>33</c:v>
                </c:pt>
                <c:pt idx="16235">
                  <c:v>-809</c:v>
                </c:pt>
                <c:pt idx="16236">
                  <c:v>422</c:v>
                </c:pt>
                <c:pt idx="16237">
                  <c:v>-318</c:v>
                </c:pt>
                <c:pt idx="16238">
                  <c:v>137</c:v>
                </c:pt>
                <c:pt idx="16239">
                  <c:v>-908</c:v>
                </c:pt>
                <c:pt idx="16240">
                  <c:v>273</c:v>
                </c:pt>
                <c:pt idx="16241">
                  <c:v>-622</c:v>
                </c:pt>
                <c:pt idx="16242">
                  <c:v>527</c:v>
                </c:pt>
                <c:pt idx="16243">
                  <c:v>-220</c:v>
                </c:pt>
                <c:pt idx="16244">
                  <c:v>347</c:v>
                </c:pt>
                <c:pt idx="16245">
                  <c:v>-935</c:v>
                </c:pt>
                <c:pt idx="16246">
                  <c:v>86</c:v>
                </c:pt>
                <c:pt idx="16247">
                  <c:v>-177</c:v>
                </c:pt>
                <c:pt idx="16248">
                  <c:v>213</c:v>
                </c:pt>
                <c:pt idx="16249">
                  <c:v>-763</c:v>
                </c:pt>
                <c:pt idx="16250">
                  <c:v>385</c:v>
                </c:pt>
                <c:pt idx="16251">
                  <c:v>-269</c:v>
                </c:pt>
                <c:pt idx="16252">
                  <c:v>152</c:v>
                </c:pt>
                <c:pt idx="16253">
                  <c:v>-726</c:v>
                </c:pt>
                <c:pt idx="16254">
                  <c:v>260</c:v>
                </c:pt>
                <c:pt idx="16255">
                  <c:v>-500</c:v>
                </c:pt>
                <c:pt idx="16256">
                  <c:v>-32</c:v>
                </c:pt>
                <c:pt idx="16257">
                  <c:v>82</c:v>
                </c:pt>
                <c:pt idx="16258">
                  <c:v>109</c:v>
                </c:pt>
                <c:pt idx="16259">
                  <c:v>-540</c:v>
                </c:pt>
                <c:pt idx="16260">
                  <c:v>191</c:v>
                </c:pt>
                <c:pt idx="16261">
                  <c:v>46</c:v>
                </c:pt>
                <c:pt idx="16262">
                  <c:v>252</c:v>
                </c:pt>
                <c:pt idx="16263">
                  <c:v>-119</c:v>
                </c:pt>
                <c:pt idx="16264">
                  <c:v>304</c:v>
                </c:pt>
                <c:pt idx="16265">
                  <c:v>-174</c:v>
                </c:pt>
                <c:pt idx="16266">
                  <c:v>225</c:v>
                </c:pt>
                <c:pt idx="16267">
                  <c:v>28</c:v>
                </c:pt>
                <c:pt idx="16268">
                  <c:v>216</c:v>
                </c:pt>
                <c:pt idx="16269">
                  <c:v>1146</c:v>
                </c:pt>
                <c:pt idx="16270">
                  <c:v>284</c:v>
                </c:pt>
                <c:pt idx="16271">
                  <c:v>35</c:v>
                </c:pt>
                <c:pt idx="16272">
                  <c:v>152</c:v>
                </c:pt>
                <c:pt idx="16273">
                  <c:v>34</c:v>
                </c:pt>
                <c:pt idx="16274">
                  <c:v>40</c:v>
                </c:pt>
                <c:pt idx="16275">
                  <c:v>130</c:v>
                </c:pt>
                <c:pt idx="16276">
                  <c:v>184</c:v>
                </c:pt>
                <c:pt idx="16277">
                  <c:v>196</c:v>
                </c:pt>
                <c:pt idx="16278">
                  <c:v>342</c:v>
                </c:pt>
                <c:pt idx="16279">
                  <c:v>1335</c:v>
                </c:pt>
                <c:pt idx="16280">
                  <c:v>149</c:v>
                </c:pt>
                <c:pt idx="16281">
                  <c:v>835</c:v>
                </c:pt>
                <c:pt idx="16282">
                  <c:v>326</c:v>
                </c:pt>
                <c:pt idx="16283">
                  <c:v>515</c:v>
                </c:pt>
                <c:pt idx="16284">
                  <c:v>-22</c:v>
                </c:pt>
                <c:pt idx="16285">
                  <c:v>-369</c:v>
                </c:pt>
                <c:pt idx="16286">
                  <c:v>123</c:v>
                </c:pt>
                <c:pt idx="16287">
                  <c:v>345</c:v>
                </c:pt>
                <c:pt idx="16288">
                  <c:v>-152</c:v>
                </c:pt>
                <c:pt idx="16289">
                  <c:v>80</c:v>
                </c:pt>
                <c:pt idx="16290">
                  <c:v>303</c:v>
                </c:pt>
                <c:pt idx="16291">
                  <c:v>878</c:v>
                </c:pt>
                <c:pt idx="16292">
                  <c:v>212</c:v>
                </c:pt>
                <c:pt idx="16293">
                  <c:v>1223</c:v>
                </c:pt>
                <c:pt idx="16294">
                  <c:v>427</c:v>
                </c:pt>
                <c:pt idx="16295">
                  <c:v>1052</c:v>
                </c:pt>
                <c:pt idx="16296">
                  <c:v>-1</c:v>
                </c:pt>
                <c:pt idx="16297">
                  <c:v>1122</c:v>
                </c:pt>
                <c:pt idx="16298">
                  <c:v>282</c:v>
                </c:pt>
                <c:pt idx="16299">
                  <c:v>279</c:v>
                </c:pt>
                <c:pt idx="16300">
                  <c:v>37</c:v>
                </c:pt>
                <c:pt idx="16301">
                  <c:v>-179</c:v>
                </c:pt>
                <c:pt idx="16302">
                  <c:v>5</c:v>
                </c:pt>
                <c:pt idx="16303">
                  <c:v>-552</c:v>
                </c:pt>
                <c:pt idx="16304">
                  <c:v>-49</c:v>
                </c:pt>
                <c:pt idx="16305">
                  <c:v>610</c:v>
                </c:pt>
                <c:pt idx="16306">
                  <c:v>447</c:v>
                </c:pt>
                <c:pt idx="16307">
                  <c:v>1151</c:v>
                </c:pt>
                <c:pt idx="16308">
                  <c:v>212</c:v>
                </c:pt>
                <c:pt idx="16309">
                  <c:v>843</c:v>
                </c:pt>
                <c:pt idx="16310">
                  <c:v>-45</c:v>
                </c:pt>
                <c:pt idx="16311">
                  <c:v>475</c:v>
                </c:pt>
                <c:pt idx="16312">
                  <c:v>-18</c:v>
                </c:pt>
                <c:pt idx="16313">
                  <c:v>-223</c:v>
                </c:pt>
                <c:pt idx="16314">
                  <c:v>33</c:v>
                </c:pt>
                <c:pt idx="16315">
                  <c:v>-256</c:v>
                </c:pt>
                <c:pt idx="16316">
                  <c:v>-207</c:v>
                </c:pt>
                <c:pt idx="16317">
                  <c:v>-450</c:v>
                </c:pt>
                <c:pt idx="16318">
                  <c:v>41</c:v>
                </c:pt>
                <c:pt idx="16319">
                  <c:v>-1153</c:v>
                </c:pt>
                <c:pt idx="16320">
                  <c:v>-103</c:v>
                </c:pt>
                <c:pt idx="16321">
                  <c:v>-149</c:v>
                </c:pt>
                <c:pt idx="16322">
                  <c:v>7</c:v>
                </c:pt>
                <c:pt idx="16323">
                  <c:v>-879</c:v>
                </c:pt>
                <c:pt idx="16324">
                  <c:v>-18</c:v>
                </c:pt>
                <c:pt idx="16325">
                  <c:v>-338</c:v>
                </c:pt>
                <c:pt idx="16326">
                  <c:v>60</c:v>
                </c:pt>
                <c:pt idx="16327">
                  <c:v>-737</c:v>
                </c:pt>
                <c:pt idx="16328">
                  <c:v>-45</c:v>
                </c:pt>
                <c:pt idx="16329">
                  <c:v>-664</c:v>
                </c:pt>
                <c:pt idx="16330">
                  <c:v>-382</c:v>
                </c:pt>
                <c:pt idx="16331">
                  <c:v>-455</c:v>
                </c:pt>
                <c:pt idx="16332">
                  <c:v>126</c:v>
                </c:pt>
                <c:pt idx="16333">
                  <c:v>182</c:v>
                </c:pt>
                <c:pt idx="16334">
                  <c:v>-123</c:v>
                </c:pt>
                <c:pt idx="16335">
                  <c:v>-1163</c:v>
                </c:pt>
                <c:pt idx="16336">
                  <c:v>-425</c:v>
                </c:pt>
                <c:pt idx="16337">
                  <c:v>-1299</c:v>
                </c:pt>
                <c:pt idx="16338">
                  <c:v>-22</c:v>
                </c:pt>
                <c:pt idx="16339">
                  <c:v>-904</c:v>
                </c:pt>
                <c:pt idx="16340">
                  <c:v>44</c:v>
                </c:pt>
                <c:pt idx="16341">
                  <c:v>-1168</c:v>
                </c:pt>
                <c:pt idx="16342">
                  <c:v>-116</c:v>
                </c:pt>
                <c:pt idx="16343">
                  <c:v>-104</c:v>
                </c:pt>
                <c:pt idx="16344">
                  <c:v>-107</c:v>
                </c:pt>
                <c:pt idx="16345">
                  <c:v>-580</c:v>
                </c:pt>
                <c:pt idx="16346">
                  <c:v>-368</c:v>
                </c:pt>
                <c:pt idx="16347">
                  <c:v>-1999</c:v>
                </c:pt>
                <c:pt idx="16348">
                  <c:v>-77</c:v>
                </c:pt>
                <c:pt idx="16349">
                  <c:v>798</c:v>
                </c:pt>
                <c:pt idx="16350">
                  <c:v>298</c:v>
                </c:pt>
                <c:pt idx="16351">
                  <c:v>4159</c:v>
                </c:pt>
                <c:pt idx="16352">
                  <c:v>-29</c:v>
                </c:pt>
                <c:pt idx="16353">
                  <c:v>2509</c:v>
                </c:pt>
                <c:pt idx="16354">
                  <c:v>101</c:v>
                </c:pt>
                <c:pt idx="16355">
                  <c:v>2433</c:v>
                </c:pt>
                <c:pt idx="16356">
                  <c:v>-227</c:v>
                </c:pt>
                <c:pt idx="16357">
                  <c:v>-1148</c:v>
                </c:pt>
                <c:pt idx="16358">
                  <c:v>-476</c:v>
                </c:pt>
                <c:pt idx="16359">
                  <c:v>-3978</c:v>
                </c:pt>
                <c:pt idx="16360">
                  <c:v>-547</c:v>
                </c:pt>
                <c:pt idx="16361">
                  <c:v>-2886</c:v>
                </c:pt>
                <c:pt idx="16362">
                  <c:v>-492</c:v>
                </c:pt>
                <c:pt idx="16363">
                  <c:v>-2125</c:v>
                </c:pt>
                <c:pt idx="16364">
                  <c:v>-194</c:v>
                </c:pt>
                <c:pt idx="16365">
                  <c:v>-2348</c:v>
                </c:pt>
                <c:pt idx="16366">
                  <c:v>79</c:v>
                </c:pt>
                <c:pt idx="16367">
                  <c:v>-1382</c:v>
                </c:pt>
                <c:pt idx="16368">
                  <c:v>-233</c:v>
                </c:pt>
                <c:pt idx="16369">
                  <c:v>-385</c:v>
                </c:pt>
                <c:pt idx="16370">
                  <c:v>1075</c:v>
                </c:pt>
                <c:pt idx="16371">
                  <c:v>10343</c:v>
                </c:pt>
                <c:pt idx="16372">
                  <c:v>1439</c:v>
                </c:pt>
                <c:pt idx="16373">
                  <c:v>12911</c:v>
                </c:pt>
                <c:pt idx="16374">
                  <c:v>397</c:v>
                </c:pt>
                <c:pt idx="16375">
                  <c:v>7086</c:v>
                </c:pt>
                <c:pt idx="16376">
                  <c:v>474</c:v>
                </c:pt>
                <c:pt idx="16377">
                  <c:v>3710</c:v>
                </c:pt>
                <c:pt idx="16378">
                  <c:v>318</c:v>
                </c:pt>
                <c:pt idx="16379">
                  <c:v>2477</c:v>
                </c:pt>
                <c:pt idx="16380">
                  <c:v>-60</c:v>
                </c:pt>
                <c:pt idx="16381">
                  <c:v>1384</c:v>
                </c:pt>
                <c:pt idx="16382">
                  <c:v>167</c:v>
                </c:pt>
                <c:pt idx="16383">
                  <c:v>2446</c:v>
                </c:pt>
                <c:pt idx="16384">
                  <c:v>249</c:v>
                </c:pt>
                <c:pt idx="16385">
                  <c:v>2659</c:v>
                </c:pt>
                <c:pt idx="16386">
                  <c:v>-288</c:v>
                </c:pt>
                <c:pt idx="16387">
                  <c:v>3181</c:v>
                </c:pt>
                <c:pt idx="16388">
                  <c:v>134</c:v>
                </c:pt>
                <c:pt idx="16389">
                  <c:v>1342</c:v>
                </c:pt>
                <c:pt idx="16390">
                  <c:v>210</c:v>
                </c:pt>
                <c:pt idx="16391">
                  <c:v>4998</c:v>
                </c:pt>
                <c:pt idx="16392">
                  <c:v>609</c:v>
                </c:pt>
                <c:pt idx="16393">
                  <c:v>8833</c:v>
                </c:pt>
                <c:pt idx="16394">
                  <c:v>1355</c:v>
                </c:pt>
                <c:pt idx="16395">
                  <c:v>16595</c:v>
                </c:pt>
                <c:pt idx="16396">
                  <c:v>345</c:v>
                </c:pt>
                <c:pt idx="16397">
                  <c:v>11488</c:v>
                </c:pt>
                <c:pt idx="16398">
                  <c:v>-746</c:v>
                </c:pt>
                <c:pt idx="16399">
                  <c:v>280</c:v>
                </c:pt>
                <c:pt idx="16400">
                  <c:v>-1171</c:v>
                </c:pt>
                <c:pt idx="16401">
                  <c:v>-2328</c:v>
                </c:pt>
                <c:pt idx="16402">
                  <c:v>-935</c:v>
                </c:pt>
                <c:pt idx="16403">
                  <c:v>-1095</c:v>
                </c:pt>
                <c:pt idx="16404">
                  <c:v>-1047</c:v>
                </c:pt>
                <c:pt idx="16405">
                  <c:v>-1494</c:v>
                </c:pt>
                <c:pt idx="16406">
                  <c:v>-881</c:v>
                </c:pt>
                <c:pt idx="16407">
                  <c:v>3197</c:v>
                </c:pt>
                <c:pt idx="16408">
                  <c:v>-401</c:v>
                </c:pt>
                <c:pt idx="16409">
                  <c:v>7584</c:v>
                </c:pt>
                <c:pt idx="16410">
                  <c:v>701</c:v>
                </c:pt>
                <c:pt idx="16411">
                  <c:v>14417</c:v>
                </c:pt>
                <c:pt idx="16412">
                  <c:v>-616</c:v>
                </c:pt>
                <c:pt idx="16413">
                  <c:v>5015</c:v>
                </c:pt>
                <c:pt idx="16414">
                  <c:v>-1597</c:v>
                </c:pt>
                <c:pt idx="16415">
                  <c:v>-2544</c:v>
                </c:pt>
                <c:pt idx="16416">
                  <c:v>-1709</c:v>
                </c:pt>
                <c:pt idx="16417">
                  <c:v>-5222</c:v>
                </c:pt>
                <c:pt idx="16418">
                  <c:v>-1665</c:v>
                </c:pt>
                <c:pt idx="16419">
                  <c:v>-4471</c:v>
                </c:pt>
                <c:pt idx="16420">
                  <c:v>-1750</c:v>
                </c:pt>
                <c:pt idx="16421">
                  <c:v>-3111</c:v>
                </c:pt>
                <c:pt idx="16422">
                  <c:v>-1220</c:v>
                </c:pt>
                <c:pt idx="16423">
                  <c:v>355</c:v>
                </c:pt>
                <c:pt idx="16424">
                  <c:v>-541</c:v>
                </c:pt>
                <c:pt idx="16425">
                  <c:v>8058</c:v>
                </c:pt>
                <c:pt idx="16426">
                  <c:v>-793</c:v>
                </c:pt>
                <c:pt idx="16427">
                  <c:v>5534</c:v>
                </c:pt>
                <c:pt idx="16428">
                  <c:v>-1366</c:v>
                </c:pt>
                <c:pt idx="16429">
                  <c:v>-648</c:v>
                </c:pt>
                <c:pt idx="16430">
                  <c:v>-1683</c:v>
                </c:pt>
                <c:pt idx="16431">
                  <c:v>-3342</c:v>
                </c:pt>
                <c:pt idx="16432">
                  <c:v>-2097</c:v>
                </c:pt>
                <c:pt idx="16433">
                  <c:v>-3017</c:v>
                </c:pt>
                <c:pt idx="16434">
                  <c:v>-1760</c:v>
                </c:pt>
                <c:pt idx="16435">
                  <c:v>-3172</c:v>
                </c:pt>
                <c:pt idx="16436">
                  <c:v>-1424</c:v>
                </c:pt>
                <c:pt idx="16437">
                  <c:v>261</c:v>
                </c:pt>
                <c:pt idx="16438">
                  <c:v>-1466</c:v>
                </c:pt>
                <c:pt idx="16439">
                  <c:v>472</c:v>
                </c:pt>
                <c:pt idx="16440">
                  <c:v>-1587</c:v>
                </c:pt>
                <c:pt idx="16441">
                  <c:v>-1192</c:v>
                </c:pt>
                <c:pt idx="16442">
                  <c:v>-1649</c:v>
                </c:pt>
                <c:pt idx="16443">
                  <c:v>-1960</c:v>
                </c:pt>
                <c:pt idx="16444">
                  <c:v>-1753</c:v>
                </c:pt>
                <c:pt idx="16445">
                  <c:v>-2973</c:v>
                </c:pt>
                <c:pt idx="16446">
                  <c:v>-2077</c:v>
                </c:pt>
                <c:pt idx="16447">
                  <c:v>-4266</c:v>
                </c:pt>
                <c:pt idx="16448">
                  <c:v>-1763</c:v>
                </c:pt>
                <c:pt idx="16449">
                  <c:v>-3993</c:v>
                </c:pt>
                <c:pt idx="16450">
                  <c:v>-2107</c:v>
                </c:pt>
                <c:pt idx="16451">
                  <c:v>-3471</c:v>
                </c:pt>
                <c:pt idx="16452">
                  <c:v>-1578</c:v>
                </c:pt>
                <c:pt idx="16453">
                  <c:v>-3116</c:v>
                </c:pt>
                <c:pt idx="16454">
                  <c:v>-1631</c:v>
                </c:pt>
                <c:pt idx="16455">
                  <c:v>-3530</c:v>
                </c:pt>
                <c:pt idx="16456">
                  <c:v>-1711</c:v>
                </c:pt>
                <c:pt idx="16457">
                  <c:v>-3173</c:v>
                </c:pt>
                <c:pt idx="16458">
                  <c:v>-2009</c:v>
                </c:pt>
                <c:pt idx="16459">
                  <c:v>-5775</c:v>
                </c:pt>
                <c:pt idx="16460">
                  <c:v>-1893</c:v>
                </c:pt>
                <c:pt idx="16461">
                  <c:v>-5564</c:v>
                </c:pt>
                <c:pt idx="16462">
                  <c:v>-1869</c:v>
                </c:pt>
                <c:pt idx="16463">
                  <c:v>-4609</c:v>
                </c:pt>
                <c:pt idx="16464">
                  <c:v>-1893</c:v>
                </c:pt>
                <c:pt idx="16465">
                  <c:v>-5140</c:v>
                </c:pt>
                <c:pt idx="16466">
                  <c:v>-1793</c:v>
                </c:pt>
                <c:pt idx="16467">
                  <c:v>-2906</c:v>
                </c:pt>
                <c:pt idx="16468">
                  <c:v>-1577</c:v>
                </c:pt>
                <c:pt idx="16469">
                  <c:v>-2640</c:v>
                </c:pt>
                <c:pt idx="16470">
                  <c:v>-933</c:v>
                </c:pt>
                <c:pt idx="16471">
                  <c:v>-1506</c:v>
                </c:pt>
                <c:pt idx="16472">
                  <c:v>-938</c:v>
                </c:pt>
                <c:pt idx="16473">
                  <c:v>-1058</c:v>
                </c:pt>
                <c:pt idx="16474">
                  <c:v>-918</c:v>
                </c:pt>
                <c:pt idx="16475">
                  <c:v>-1713</c:v>
                </c:pt>
                <c:pt idx="16476">
                  <c:v>-848</c:v>
                </c:pt>
                <c:pt idx="16477">
                  <c:v>-1673</c:v>
                </c:pt>
                <c:pt idx="16478">
                  <c:v>-834</c:v>
                </c:pt>
                <c:pt idx="16479">
                  <c:v>-1191</c:v>
                </c:pt>
                <c:pt idx="16480">
                  <c:v>-740</c:v>
                </c:pt>
                <c:pt idx="16481">
                  <c:v>-2021</c:v>
                </c:pt>
                <c:pt idx="16482">
                  <c:v>-625</c:v>
                </c:pt>
                <c:pt idx="16483">
                  <c:v>-814</c:v>
                </c:pt>
                <c:pt idx="16484">
                  <c:v>-430</c:v>
                </c:pt>
                <c:pt idx="16485">
                  <c:v>-1096</c:v>
                </c:pt>
                <c:pt idx="16486">
                  <c:v>-396</c:v>
                </c:pt>
                <c:pt idx="16487">
                  <c:v>-1226</c:v>
                </c:pt>
                <c:pt idx="16488">
                  <c:v>-574</c:v>
                </c:pt>
                <c:pt idx="16489">
                  <c:v>-874</c:v>
                </c:pt>
                <c:pt idx="16490">
                  <c:v>-482</c:v>
                </c:pt>
                <c:pt idx="16491">
                  <c:v>-832</c:v>
                </c:pt>
                <c:pt idx="16492">
                  <c:v>-273</c:v>
                </c:pt>
                <c:pt idx="16493">
                  <c:v>-508</c:v>
                </c:pt>
                <c:pt idx="16494">
                  <c:v>-27</c:v>
                </c:pt>
                <c:pt idx="16495">
                  <c:v>-1221</c:v>
                </c:pt>
                <c:pt idx="16496">
                  <c:v>-30</c:v>
                </c:pt>
                <c:pt idx="16497">
                  <c:v>1367</c:v>
                </c:pt>
                <c:pt idx="16498">
                  <c:v>-118</c:v>
                </c:pt>
                <c:pt idx="16499">
                  <c:v>716</c:v>
                </c:pt>
                <c:pt idx="16500">
                  <c:v>-405</c:v>
                </c:pt>
                <c:pt idx="16501">
                  <c:v>-1559</c:v>
                </c:pt>
                <c:pt idx="16502">
                  <c:v>-168</c:v>
                </c:pt>
                <c:pt idx="16503">
                  <c:v>-930</c:v>
                </c:pt>
                <c:pt idx="16504">
                  <c:v>-84</c:v>
                </c:pt>
                <c:pt idx="16505">
                  <c:v>-898</c:v>
                </c:pt>
                <c:pt idx="16506">
                  <c:v>-163</c:v>
                </c:pt>
                <c:pt idx="16507">
                  <c:v>-898</c:v>
                </c:pt>
                <c:pt idx="16508">
                  <c:v>-243</c:v>
                </c:pt>
                <c:pt idx="16509">
                  <c:v>-576</c:v>
                </c:pt>
                <c:pt idx="16510">
                  <c:v>-55</c:v>
                </c:pt>
                <c:pt idx="16511">
                  <c:v>-553</c:v>
                </c:pt>
                <c:pt idx="16512">
                  <c:v>-203</c:v>
                </c:pt>
                <c:pt idx="16513">
                  <c:v>-1167</c:v>
                </c:pt>
                <c:pt idx="16514">
                  <c:v>-149</c:v>
                </c:pt>
                <c:pt idx="16515">
                  <c:v>-391</c:v>
                </c:pt>
                <c:pt idx="16516">
                  <c:v>-3</c:v>
                </c:pt>
                <c:pt idx="16517">
                  <c:v>-927</c:v>
                </c:pt>
                <c:pt idx="16518">
                  <c:v>222</c:v>
                </c:pt>
                <c:pt idx="16519">
                  <c:v>-725</c:v>
                </c:pt>
                <c:pt idx="16520">
                  <c:v>7</c:v>
                </c:pt>
                <c:pt idx="16521">
                  <c:v>-247</c:v>
                </c:pt>
                <c:pt idx="16522">
                  <c:v>-326</c:v>
                </c:pt>
                <c:pt idx="16523">
                  <c:v>-1631</c:v>
                </c:pt>
                <c:pt idx="16524">
                  <c:v>-129</c:v>
                </c:pt>
                <c:pt idx="16525">
                  <c:v>-1585</c:v>
                </c:pt>
                <c:pt idx="16526">
                  <c:v>310</c:v>
                </c:pt>
                <c:pt idx="16527">
                  <c:v>-337</c:v>
                </c:pt>
                <c:pt idx="16528">
                  <c:v>150</c:v>
                </c:pt>
                <c:pt idx="16529">
                  <c:v>-1442</c:v>
                </c:pt>
                <c:pt idx="16530">
                  <c:v>307</c:v>
                </c:pt>
                <c:pt idx="16531">
                  <c:v>-398</c:v>
                </c:pt>
                <c:pt idx="16532">
                  <c:v>109</c:v>
                </c:pt>
                <c:pt idx="16533">
                  <c:v>-538</c:v>
                </c:pt>
                <c:pt idx="16534">
                  <c:v>99</c:v>
                </c:pt>
                <c:pt idx="16535">
                  <c:v>-892</c:v>
                </c:pt>
                <c:pt idx="16536">
                  <c:v>317</c:v>
                </c:pt>
                <c:pt idx="16537">
                  <c:v>-193</c:v>
                </c:pt>
                <c:pt idx="16538">
                  <c:v>412</c:v>
                </c:pt>
                <c:pt idx="16539">
                  <c:v>-472</c:v>
                </c:pt>
                <c:pt idx="16540">
                  <c:v>271</c:v>
                </c:pt>
                <c:pt idx="16541">
                  <c:v>-603</c:v>
                </c:pt>
                <c:pt idx="16542">
                  <c:v>312</c:v>
                </c:pt>
                <c:pt idx="16543">
                  <c:v>-1004</c:v>
                </c:pt>
                <c:pt idx="16544">
                  <c:v>478</c:v>
                </c:pt>
                <c:pt idx="16545">
                  <c:v>-1521</c:v>
                </c:pt>
                <c:pt idx="16546">
                  <c:v>360</c:v>
                </c:pt>
                <c:pt idx="16547">
                  <c:v>37</c:v>
                </c:pt>
                <c:pt idx="16548">
                  <c:v>421</c:v>
                </c:pt>
                <c:pt idx="16549">
                  <c:v>556</c:v>
                </c:pt>
                <c:pt idx="16550">
                  <c:v>611</c:v>
                </c:pt>
                <c:pt idx="16551">
                  <c:v>15</c:v>
                </c:pt>
                <c:pt idx="16552">
                  <c:v>605</c:v>
                </c:pt>
                <c:pt idx="16553">
                  <c:v>-360</c:v>
                </c:pt>
                <c:pt idx="16554">
                  <c:v>307</c:v>
                </c:pt>
                <c:pt idx="16555">
                  <c:v>194</c:v>
                </c:pt>
                <c:pt idx="16556">
                  <c:v>622</c:v>
                </c:pt>
                <c:pt idx="16557">
                  <c:v>1205</c:v>
                </c:pt>
                <c:pt idx="16558">
                  <c:v>536</c:v>
                </c:pt>
                <c:pt idx="16559">
                  <c:v>631</c:v>
                </c:pt>
                <c:pt idx="16560">
                  <c:v>610</c:v>
                </c:pt>
                <c:pt idx="16561">
                  <c:v>298</c:v>
                </c:pt>
                <c:pt idx="16562">
                  <c:v>486</c:v>
                </c:pt>
                <c:pt idx="16563">
                  <c:v>-113</c:v>
                </c:pt>
                <c:pt idx="16564">
                  <c:v>237</c:v>
                </c:pt>
                <c:pt idx="16565">
                  <c:v>583</c:v>
                </c:pt>
                <c:pt idx="16566">
                  <c:v>615</c:v>
                </c:pt>
                <c:pt idx="16567">
                  <c:v>1363</c:v>
                </c:pt>
                <c:pt idx="16568">
                  <c:v>328</c:v>
                </c:pt>
                <c:pt idx="16569">
                  <c:v>-266</c:v>
                </c:pt>
                <c:pt idx="16570">
                  <c:v>395</c:v>
                </c:pt>
                <c:pt idx="16571">
                  <c:v>221</c:v>
                </c:pt>
                <c:pt idx="16572">
                  <c:v>669</c:v>
                </c:pt>
                <c:pt idx="16573">
                  <c:v>282</c:v>
                </c:pt>
                <c:pt idx="16574">
                  <c:v>127</c:v>
                </c:pt>
                <c:pt idx="16575">
                  <c:v>-464</c:v>
                </c:pt>
                <c:pt idx="16576">
                  <c:v>548</c:v>
                </c:pt>
                <c:pt idx="16577">
                  <c:v>-633</c:v>
                </c:pt>
                <c:pt idx="16578">
                  <c:v>452</c:v>
                </c:pt>
                <c:pt idx="16579">
                  <c:v>-582</c:v>
                </c:pt>
                <c:pt idx="16580">
                  <c:v>508</c:v>
                </c:pt>
                <c:pt idx="16581">
                  <c:v>-362</c:v>
                </c:pt>
                <c:pt idx="16582">
                  <c:v>470</c:v>
                </c:pt>
                <c:pt idx="16583">
                  <c:v>-607</c:v>
                </c:pt>
                <c:pt idx="16584">
                  <c:v>496</c:v>
                </c:pt>
                <c:pt idx="16585">
                  <c:v>-708</c:v>
                </c:pt>
                <c:pt idx="16586">
                  <c:v>57</c:v>
                </c:pt>
                <c:pt idx="16587">
                  <c:v>-748</c:v>
                </c:pt>
                <c:pt idx="16588">
                  <c:v>-2</c:v>
                </c:pt>
                <c:pt idx="16589">
                  <c:v>-1085</c:v>
                </c:pt>
                <c:pt idx="16590">
                  <c:v>507</c:v>
                </c:pt>
                <c:pt idx="16591">
                  <c:v>-83</c:v>
                </c:pt>
                <c:pt idx="16592">
                  <c:v>736</c:v>
                </c:pt>
                <c:pt idx="16593">
                  <c:v>49</c:v>
                </c:pt>
                <c:pt idx="16594">
                  <c:v>639</c:v>
                </c:pt>
                <c:pt idx="16595">
                  <c:v>1354</c:v>
                </c:pt>
                <c:pt idx="16596">
                  <c:v>560</c:v>
                </c:pt>
                <c:pt idx="16597">
                  <c:v>42</c:v>
                </c:pt>
                <c:pt idx="16598">
                  <c:v>439</c:v>
                </c:pt>
                <c:pt idx="16599">
                  <c:v>985</c:v>
                </c:pt>
                <c:pt idx="16600">
                  <c:v>499</c:v>
                </c:pt>
                <c:pt idx="16601">
                  <c:v>254</c:v>
                </c:pt>
                <c:pt idx="16602">
                  <c:v>552</c:v>
                </c:pt>
                <c:pt idx="16603">
                  <c:v>-708</c:v>
                </c:pt>
                <c:pt idx="16604">
                  <c:v>455</c:v>
                </c:pt>
                <c:pt idx="16605">
                  <c:v>-509</c:v>
                </c:pt>
                <c:pt idx="16606">
                  <c:v>256</c:v>
                </c:pt>
                <c:pt idx="16607">
                  <c:v>-249</c:v>
                </c:pt>
                <c:pt idx="16608">
                  <c:v>409</c:v>
                </c:pt>
                <c:pt idx="16609">
                  <c:v>-355</c:v>
                </c:pt>
                <c:pt idx="16610">
                  <c:v>212</c:v>
                </c:pt>
                <c:pt idx="16611">
                  <c:v>-645</c:v>
                </c:pt>
                <c:pt idx="16612">
                  <c:v>-36</c:v>
                </c:pt>
                <c:pt idx="16613">
                  <c:v>-1429</c:v>
                </c:pt>
                <c:pt idx="16614">
                  <c:v>292</c:v>
                </c:pt>
                <c:pt idx="16615">
                  <c:v>270</c:v>
                </c:pt>
                <c:pt idx="16616">
                  <c:v>370</c:v>
                </c:pt>
                <c:pt idx="16617">
                  <c:v>331</c:v>
                </c:pt>
                <c:pt idx="16618">
                  <c:v>134</c:v>
                </c:pt>
                <c:pt idx="16619">
                  <c:v>280</c:v>
                </c:pt>
                <c:pt idx="16620">
                  <c:v>222</c:v>
                </c:pt>
                <c:pt idx="16621">
                  <c:v>-448</c:v>
                </c:pt>
                <c:pt idx="16622">
                  <c:v>315</c:v>
                </c:pt>
                <c:pt idx="16623">
                  <c:v>-170</c:v>
                </c:pt>
                <c:pt idx="16624">
                  <c:v>204</c:v>
                </c:pt>
                <c:pt idx="16625">
                  <c:v>-442</c:v>
                </c:pt>
                <c:pt idx="16626">
                  <c:v>232</c:v>
                </c:pt>
                <c:pt idx="16627">
                  <c:v>-209</c:v>
                </c:pt>
                <c:pt idx="16628">
                  <c:v>609</c:v>
                </c:pt>
                <c:pt idx="16629">
                  <c:v>-28</c:v>
                </c:pt>
                <c:pt idx="16630">
                  <c:v>398</c:v>
                </c:pt>
                <c:pt idx="16631">
                  <c:v>738</c:v>
                </c:pt>
                <c:pt idx="16632">
                  <c:v>446</c:v>
                </c:pt>
                <c:pt idx="16633">
                  <c:v>-119</c:v>
                </c:pt>
                <c:pt idx="16634">
                  <c:v>507</c:v>
                </c:pt>
                <c:pt idx="16635">
                  <c:v>1015</c:v>
                </c:pt>
                <c:pt idx="16636">
                  <c:v>508</c:v>
                </c:pt>
                <c:pt idx="16637">
                  <c:v>1267</c:v>
                </c:pt>
                <c:pt idx="16638">
                  <c:v>361</c:v>
                </c:pt>
                <c:pt idx="16639">
                  <c:v>-154</c:v>
                </c:pt>
                <c:pt idx="16640">
                  <c:v>526</c:v>
                </c:pt>
                <c:pt idx="16641">
                  <c:v>819</c:v>
                </c:pt>
                <c:pt idx="16642">
                  <c:v>387</c:v>
                </c:pt>
                <c:pt idx="16643">
                  <c:v>461</c:v>
                </c:pt>
                <c:pt idx="16644">
                  <c:v>180</c:v>
                </c:pt>
                <c:pt idx="16645">
                  <c:v>66</c:v>
                </c:pt>
                <c:pt idx="16646">
                  <c:v>389</c:v>
                </c:pt>
                <c:pt idx="16647">
                  <c:v>1206</c:v>
                </c:pt>
                <c:pt idx="16648">
                  <c:v>354</c:v>
                </c:pt>
                <c:pt idx="16649">
                  <c:v>1199</c:v>
                </c:pt>
                <c:pt idx="16650">
                  <c:v>462</c:v>
                </c:pt>
                <c:pt idx="16651">
                  <c:v>802</c:v>
                </c:pt>
                <c:pt idx="16652">
                  <c:v>246</c:v>
                </c:pt>
                <c:pt idx="16653">
                  <c:v>572</c:v>
                </c:pt>
                <c:pt idx="16654">
                  <c:v>375</c:v>
                </c:pt>
                <c:pt idx="16655">
                  <c:v>409</c:v>
                </c:pt>
                <c:pt idx="16656">
                  <c:v>95</c:v>
                </c:pt>
                <c:pt idx="16657">
                  <c:v>406</c:v>
                </c:pt>
                <c:pt idx="16658">
                  <c:v>140</c:v>
                </c:pt>
                <c:pt idx="16659">
                  <c:v>634</c:v>
                </c:pt>
                <c:pt idx="16660">
                  <c:v>257</c:v>
                </c:pt>
                <c:pt idx="16661">
                  <c:v>183</c:v>
                </c:pt>
                <c:pt idx="16662">
                  <c:v>448</c:v>
                </c:pt>
                <c:pt idx="16663">
                  <c:v>3622</c:v>
                </c:pt>
                <c:pt idx="16664">
                  <c:v>610</c:v>
                </c:pt>
                <c:pt idx="16665">
                  <c:v>7333</c:v>
                </c:pt>
                <c:pt idx="16666">
                  <c:v>339</c:v>
                </c:pt>
                <c:pt idx="16667">
                  <c:v>2080</c:v>
                </c:pt>
                <c:pt idx="16668">
                  <c:v>245</c:v>
                </c:pt>
                <c:pt idx="16669">
                  <c:v>640</c:v>
                </c:pt>
                <c:pt idx="16670">
                  <c:v>299</c:v>
                </c:pt>
                <c:pt idx="16671">
                  <c:v>1040</c:v>
                </c:pt>
                <c:pt idx="16672">
                  <c:v>-32</c:v>
                </c:pt>
                <c:pt idx="16673">
                  <c:v>1199</c:v>
                </c:pt>
                <c:pt idx="16674">
                  <c:v>302</c:v>
                </c:pt>
                <c:pt idx="16675">
                  <c:v>86</c:v>
                </c:pt>
                <c:pt idx="16676">
                  <c:v>68</c:v>
                </c:pt>
                <c:pt idx="16677">
                  <c:v>1011</c:v>
                </c:pt>
                <c:pt idx="16678">
                  <c:v>112</c:v>
                </c:pt>
                <c:pt idx="16679">
                  <c:v>1160</c:v>
                </c:pt>
                <c:pt idx="16680">
                  <c:v>132</c:v>
                </c:pt>
                <c:pt idx="16681">
                  <c:v>1725</c:v>
                </c:pt>
                <c:pt idx="16682">
                  <c:v>142</c:v>
                </c:pt>
                <c:pt idx="16683">
                  <c:v>177</c:v>
                </c:pt>
                <c:pt idx="16684">
                  <c:v>179</c:v>
                </c:pt>
                <c:pt idx="16685">
                  <c:v>70</c:v>
                </c:pt>
                <c:pt idx="16686">
                  <c:v>111</c:v>
                </c:pt>
                <c:pt idx="16687">
                  <c:v>697</c:v>
                </c:pt>
                <c:pt idx="16688">
                  <c:v>148</c:v>
                </c:pt>
                <c:pt idx="16689">
                  <c:v>688</c:v>
                </c:pt>
                <c:pt idx="16690">
                  <c:v>212</c:v>
                </c:pt>
                <c:pt idx="16691">
                  <c:v>1166</c:v>
                </c:pt>
                <c:pt idx="16692">
                  <c:v>143</c:v>
                </c:pt>
                <c:pt idx="16693">
                  <c:v>-73</c:v>
                </c:pt>
                <c:pt idx="16694">
                  <c:v>3</c:v>
                </c:pt>
                <c:pt idx="16695">
                  <c:v>-355</c:v>
                </c:pt>
                <c:pt idx="16696">
                  <c:v>-146</c:v>
                </c:pt>
                <c:pt idx="16697">
                  <c:v>-1542</c:v>
                </c:pt>
                <c:pt idx="16698">
                  <c:v>-242</c:v>
                </c:pt>
                <c:pt idx="16699">
                  <c:v>-1516</c:v>
                </c:pt>
                <c:pt idx="16700">
                  <c:v>-105</c:v>
                </c:pt>
                <c:pt idx="16701">
                  <c:v>-1267</c:v>
                </c:pt>
                <c:pt idx="16702">
                  <c:v>58</c:v>
                </c:pt>
                <c:pt idx="16703">
                  <c:v>1619</c:v>
                </c:pt>
                <c:pt idx="16704">
                  <c:v>554</c:v>
                </c:pt>
                <c:pt idx="16705">
                  <c:v>2880</c:v>
                </c:pt>
                <c:pt idx="16706">
                  <c:v>237</c:v>
                </c:pt>
                <c:pt idx="16707">
                  <c:v>2363</c:v>
                </c:pt>
                <c:pt idx="16708">
                  <c:v>-109</c:v>
                </c:pt>
                <c:pt idx="16709">
                  <c:v>332</c:v>
                </c:pt>
                <c:pt idx="16710">
                  <c:v>-620</c:v>
                </c:pt>
                <c:pt idx="16711">
                  <c:v>-3298</c:v>
                </c:pt>
                <c:pt idx="16712">
                  <c:v>-144</c:v>
                </c:pt>
                <c:pt idx="16713">
                  <c:v>-2544</c:v>
                </c:pt>
                <c:pt idx="16714">
                  <c:v>-426</c:v>
                </c:pt>
                <c:pt idx="16715">
                  <c:v>-1613</c:v>
                </c:pt>
                <c:pt idx="16716">
                  <c:v>-527</c:v>
                </c:pt>
                <c:pt idx="16717">
                  <c:v>-2300</c:v>
                </c:pt>
                <c:pt idx="16718">
                  <c:v>-364</c:v>
                </c:pt>
                <c:pt idx="16719">
                  <c:v>-1857</c:v>
                </c:pt>
                <c:pt idx="16720">
                  <c:v>38</c:v>
                </c:pt>
                <c:pt idx="16721">
                  <c:v>-1512</c:v>
                </c:pt>
                <c:pt idx="16722">
                  <c:v>231</c:v>
                </c:pt>
                <c:pt idx="16723">
                  <c:v>2594</c:v>
                </c:pt>
                <c:pt idx="16724">
                  <c:v>701</c:v>
                </c:pt>
                <c:pt idx="16725">
                  <c:v>5781</c:v>
                </c:pt>
                <c:pt idx="16726">
                  <c:v>-9</c:v>
                </c:pt>
                <c:pt idx="16727">
                  <c:v>2175</c:v>
                </c:pt>
                <c:pt idx="16728">
                  <c:v>-173</c:v>
                </c:pt>
                <c:pt idx="16729">
                  <c:v>2207</c:v>
                </c:pt>
                <c:pt idx="16730">
                  <c:v>116</c:v>
                </c:pt>
                <c:pt idx="16731">
                  <c:v>2641</c:v>
                </c:pt>
                <c:pt idx="16732">
                  <c:v>-17</c:v>
                </c:pt>
                <c:pt idx="16733">
                  <c:v>1637</c:v>
                </c:pt>
                <c:pt idx="16734">
                  <c:v>-222</c:v>
                </c:pt>
                <c:pt idx="16735">
                  <c:v>1462</c:v>
                </c:pt>
                <c:pt idx="16736">
                  <c:v>-438</c:v>
                </c:pt>
                <c:pt idx="16737">
                  <c:v>1080</c:v>
                </c:pt>
                <c:pt idx="16738">
                  <c:v>36</c:v>
                </c:pt>
                <c:pt idx="16739">
                  <c:v>1448</c:v>
                </c:pt>
                <c:pt idx="16740">
                  <c:v>-31</c:v>
                </c:pt>
                <c:pt idx="16741">
                  <c:v>1436</c:v>
                </c:pt>
                <c:pt idx="16742">
                  <c:v>-399</c:v>
                </c:pt>
                <c:pt idx="16743">
                  <c:v>1535</c:v>
                </c:pt>
                <c:pt idx="16744">
                  <c:v>-59</c:v>
                </c:pt>
                <c:pt idx="16745">
                  <c:v>5391</c:v>
                </c:pt>
                <c:pt idx="16746">
                  <c:v>581</c:v>
                </c:pt>
                <c:pt idx="16747">
                  <c:v>11092</c:v>
                </c:pt>
                <c:pt idx="16748">
                  <c:v>1123</c:v>
                </c:pt>
                <c:pt idx="16749">
                  <c:v>14276</c:v>
                </c:pt>
                <c:pt idx="16750">
                  <c:v>-182</c:v>
                </c:pt>
                <c:pt idx="16751">
                  <c:v>4979</c:v>
                </c:pt>
                <c:pt idx="16752">
                  <c:v>-1190</c:v>
                </c:pt>
                <c:pt idx="16753">
                  <c:v>-2945</c:v>
                </c:pt>
                <c:pt idx="16754">
                  <c:v>-1612</c:v>
                </c:pt>
                <c:pt idx="16755">
                  <c:v>-4581</c:v>
                </c:pt>
                <c:pt idx="16756">
                  <c:v>-1173</c:v>
                </c:pt>
                <c:pt idx="16757">
                  <c:v>-3127</c:v>
                </c:pt>
                <c:pt idx="16758">
                  <c:v>-1448</c:v>
                </c:pt>
                <c:pt idx="16759">
                  <c:v>-2959</c:v>
                </c:pt>
                <c:pt idx="16760">
                  <c:v>-857</c:v>
                </c:pt>
                <c:pt idx="16761">
                  <c:v>566</c:v>
                </c:pt>
                <c:pt idx="16762">
                  <c:v>-383</c:v>
                </c:pt>
                <c:pt idx="16763">
                  <c:v>8843</c:v>
                </c:pt>
                <c:pt idx="16764">
                  <c:v>-689</c:v>
                </c:pt>
                <c:pt idx="16765">
                  <c:v>6396</c:v>
                </c:pt>
                <c:pt idx="16766">
                  <c:v>-1122</c:v>
                </c:pt>
                <c:pt idx="16767">
                  <c:v>851</c:v>
                </c:pt>
                <c:pt idx="16768">
                  <c:v>-1401</c:v>
                </c:pt>
                <c:pt idx="16769">
                  <c:v>-2135</c:v>
                </c:pt>
                <c:pt idx="16770">
                  <c:v>-1764</c:v>
                </c:pt>
                <c:pt idx="16771">
                  <c:v>-2254</c:v>
                </c:pt>
                <c:pt idx="16772">
                  <c:v>-1893</c:v>
                </c:pt>
                <c:pt idx="16773">
                  <c:v>-3215</c:v>
                </c:pt>
                <c:pt idx="16774">
                  <c:v>-1585</c:v>
                </c:pt>
                <c:pt idx="16775">
                  <c:v>6</c:v>
                </c:pt>
                <c:pt idx="16776">
                  <c:v>-1541</c:v>
                </c:pt>
                <c:pt idx="16777">
                  <c:v>313</c:v>
                </c:pt>
                <c:pt idx="16778">
                  <c:v>-1939</c:v>
                </c:pt>
                <c:pt idx="16779">
                  <c:v>-1578</c:v>
                </c:pt>
                <c:pt idx="16780">
                  <c:v>-2218</c:v>
                </c:pt>
                <c:pt idx="16781">
                  <c:v>-3192</c:v>
                </c:pt>
                <c:pt idx="16782">
                  <c:v>-1975</c:v>
                </c:pt>
                <c:pt idx="16783">
                  <c:v>-3329</c:v>
                </c:pt>
                <c:pt idx="16784">
                  <c:v>-2069</c:v>
                </c:pt>
                <c:pt idx="16785">
                  <c:v>-3218</c:v>
                </c:pt>
                <c:pt idx="16786">
                  <c:v>-2199</c:v>
                </c:pt>
                <c:pt idx="16787">
                  <c:v>-2486</c:v>
                </c:pt>
                <c:pt idx="16788">
                  <c:v>-1679</c:v>
                </c:pt>
                <c:pt idx="16789">
                  <c:v>-2622</c:v>
                </c:pt>
                <c:pt idx="16790">
                  <c:v>-2257</c:v>
                </c:pt>
                <c:pt idx="16791">
                  <c:v>-3402</c:v>
                </c:pt>
                <c:pt idx="16792">
                  <c:v>-2190</c:v>
                </c:pt>
                <c:pt idx="16793">
                  <c:v>-4120</c:v>
                </c:pt>
                <c:pt idx="16794">
                  <c:v>-1903</c:v>
                </c:pt>
                <c:pt idx="16795">
                  <c:v>-2902</c:v>
                </c:pt>
                <c:pt idx="16796">
                  <c:v>-2124</c:v>
                </c:pt>
                <c:pt idx="16797">
                  <c:v>-5874</c:v>
                </c:pt>
                <c:pt idx="16798">
                  <c:v>-1814</c:v>
                </c:pt>
                <c:pt idx="16799">
                  <c:v>-4995</c:v>
                </c:pt>
                <c:pt idx="16800">
                  <c:v>-1817</c:v>
                </c:pt>
                <c:pt idx="16801">
                  <c:v>-6091</c:v>
                </c:pt>
                <c:pt idx="16802">
                  <c:v>-1922</c:v>
                </c:pt>
                <c:pt idx="16803">
                  <c:v>-4619</c:v>
                </c:pt>
                <c:pt idx="16804">
                  <c:v>-1676</c:v>
                </c:pt>
                <c:pt idx="16805">
                  <c:v>-2896</c:v>
                </c:pt>
                <c:pt idx="16806">
                  <c:v>-1450</c:v>
                </c:pt>
                <c:pt idx="16807">
                  <c:v>-2855</c:v>
                </c:pt>
                <c:pt idx="16808">
                  <c:v>-1126</c:v>
                </c:pt>
                <c:pt idx="16809">
                  <c:v>-2010</c:v>
                </c:pt>
                <c:pt idx="16810">
                  <c:v>-996</c:v>
                </c:pt>
                <c:pt idx="16811">
                  <c:v>-1622</c:v>
                </c:pt>
                <c:pt idx="16812">
                  <c:v>-1222</c:v>
                </c:pt>
                <c:pt idx="16813">
                  <c:v>-1222</c:v>
                </c:pt>
                <c:pt idx="16814">
                  <c:v>-1138</c:v>
                </c:pt>
                <c:pt idx="16815">
                  <c:v>-714</c:v>
                </c:pt>
                <c:pt idx="16816">
                  <c:v>-560</c:v>
                </c:pt>
                <c:pt idx="16817">
                  <c:v>-1224</c:v>
                </c:pt>
                <c:pt idx="16818">
                  <c:v>-1023</c:v>
                </c:pt>
                <c:pt idx="16819">
                  <c:v>-1120</c:v>
                </c:pt>
                <c:pt idx="16820">
                  <c:v>-1043</c:v>
                </c:pt>
                <c:pt idx="16821">
                  <c:v>-995</c:v>
                </c:pt>
                <c:pt idx="16822">
                  <c:v>-1005</c:v>
                </c:pt>
                <c:pt idx="16823">
                  <c:v>-1143</c:v>
                </c:pt>
                <c:pt idx="16824">
                  <c:v>-578</c:v>
                </c:pt>
                <c:pt idx="16825">
                  <c:v>772</c:v>
                </c:pt>
                <c:pt idx="16826">
                  <c:v>-602</c:v>
                </c:pt>
                <c:pt idx="16827">
                  <c:v>-142</c:v>
                </c:pt>
                <c:pt idx="16828">
                  <c:v>-485</c:v>
                </c:pt>
                <c:pt idx="16829">
                  <c:v>-29</c:v>
                </c:pt>
                <c:pt idx="16830">
                  <c:v>-661</c:v>
                </c:pt>
                <c:pt idx="16831">
                  <c:v>-598</c:v>
                </c:pt>
                <c:pt idx="16832">
                  <c:v>-629</c:v>
                </c:pt>
                <c:pt idx="16833">
                  <c:v>-361</c:v>
                </c:pt>
                <c:pt idx="16834">
                  <c:v>-288</c:v>
                </c:pt>
                <c:pt idx="16835">
                  <c:v>-1186</c:v>
                </c:pt>
                <c:pt idx="16836">
                  <c:v>-480</c:v>
                </c:pt>
                <c:pt idx="16837">
                  <c:v>-646</c:v>
                </c:pt>
                <c:pt idx="16838">
                  <c:v>-573</c:v>
                </c:pt>
                <c:pt idx="16839">
                  <c:v>-1267</c:v>
                </c:pt>
                <c:pt idx="16840">
                  <c:v>-241</c:v>
                </c:pt>
                <c:pt idx="16841">
                  <c:v>183</c:v>
                </c:pt>
                <c:pt idx="16842">
                  <c:v>-482</c:v>
                </c:pt>
                <c:pt idx="16843">
                  <c:v>-1398</c:v>
                </c:pt>
                <c:pt idx="16844">
                  <c:v>-196</c:v>
                </c:pt>
                <c:pt idx="16845">
                  <c:v>-64</c:v>
                </c:pt>
                <c:pt idx="16846">
                  <c:v>-294</c:v>
                </c:pt>
                <c:pt idx="16847">
                  <c:v>-1056</c:v>
                </c:pt>
                <c:pt idx="16848">
                  <c:v>-741</c:v>
                </c:pt>
                <c:pt idx="16849">
                  <c:v>268</c:v>
                </c:pt>
                <c:pt idx="16850">
                  <c:v>-178</c:v>
                </c:pt>
                <c:pt idx="16851">
                  <c:v>435</c:v>
                </c:pt>
                <c:pt idx="16852">
                  <c:v>181</c:v>
                </c:pt>
                <c:pt idx="16853">
                  <c:v>-233</c:v>
                </c:pt>
                <c:pt idx="16854">
                  <c:v>-200</c:v>
                </c:pt>
                <c:pt idx="16855">
                  <c:v>-915</c:v>
                </c:pt>
                <c:pt idx="16856">
                  <c:v>1</c:v>
                </c:pt>
                <c:pt idx="16857">
                  <c:v>-533</c:v>
                </c:pt>
                <c:pt idx="16858">
                  <c:v>-35</c:v>
                </c:pt>
                <c:pt idx="16859">
                  <c:v>-398</c:v>
                </c:pt>
                <c:pt idx="16860">
                  <c:v>-103</c:v>
                </c:pt>
                <c:pt idx="16861">
                  <c:v>-951</c:v>
                </c:pt>
                <c:pt idx="16862">
                  <c:v>-348</c:v>
                </c:pt>
                <c:pt idx="16863">
                  <c:v>-810</c:v>
                </c:pt>
                <c:pt idx="16864">
                  <c:v>148</c:v>
                </c:pt>
                <c:pt idx="16865">
                  <c:v>-63</c:v>
                </c:pt>
                <c:pt idx="16866">
                  <c:v>14</c:v>
                </c:pt>
                <c:pt idx="16867">
                  <c:v>-1048</c:v>
                </c:pt>
                <c:pt idx="16868">
                  <c:v>-184</c:v>
                </c:pt>
                <c:pt idx="16869">
                  <c:v>-605</c:v>
                </c:pt>
                <c:pt idx="16870">
                  <c:v>-48</c:v>
                </c:pt>
                <c:pt idx="16871">
                  <c:v>-477</c:v>
                </c:pt>
                <c:pt idx="16872">
                  <c:v>-173</c:v>
                </c:pt>
                <c:pt idx="16873">
                  <c:v>-1453</c:v>
                </c:pt>
                <c:pt idx="16874">
                  <c:v>32</c:v>
                </c:pt>
                <c:pt idx="16875">
                  <c:v>-1109</c:v>
                </c:pt>
                <c:pt idx="16876">
                  <c:v>-21</c:v>
                </c:pt>
                <c:pt idx="16877">
                  <c:v>-1353</c:v>
                </c:pt>
                <c:pt idx="16878">
                  <c:v>-92</c:v>
                </c:pt>
                <c:pt idx="16879">
                  <c:v>-1697</c:v>
                </c:pt>
                <c:pt idx="16880">
                  <c:v>471</c:v>
                </c:pt>
                <c:pt idx="16881">
                  <c:v>32</c:v>
                </c:pt>
                <c:pt idx="16882">
                  <c:v>288</c:v>
                </c:pt>
                <c:pt idx="16883">
                  <c:v>1657</c:v>
                </c:pt>
                <c:pt idx="16884">
                  <c:v>129</c:v>
                </c:pt>
                <c:pt idx="16885">
                  <c:v>430</c:v>
                </c:pt>
                <c:pt idx="16886">
                  <c:v>359</c:v>
                </c:pt>
                <c:pt idx="16887">
                  <c:v>712</c:v>
                </c:pt>
                <c:pt idx="16888">
                  <c:v>367</c:v>
                </c:pt>
                <c:pt idx="16889">
                  <c:v>554</c:v>
                </c:pt>
                <c:pt idx="16890">
                  <c:v>-411</c:v>
                </c:pt>
                <c:pt idx="16891">
                  <c:v>-823</c:v>
                </c:pt>
                <c:pt idx="16892">
                  <c:v>-69</c:v>
                </c:pt>
                <c:pt idx="16893">
                  <c:v>-972</c:v>
                </c:pt>
                <c:pt idx="16894">
                  <c:v>210</c:v>
                </c:pt>
                <c:pt idx="16895">
                  <c:v>-1383</c:v>
                </c:pt>
                <c:pt idx="16896">
                  <c:v>313</c:v>
                </c:pt>
                <c:pt idx="16897">
                  <c:v>-361</c:v>
                </c:pt>
                <c:pt idx="16898">
                  <c:v>304</c:v>
                </c:pt>
                <c:pt idx="16899">
                  <c:v>-95</c:v>
                </c:pt>
                <c:pt idx="16900">
                  <c:v>795</c:v>
                </c:pt>
                <c:pt idx="16901">
                  <c:v>32</c:v>
                </c:pt>
                <c:pt idx="16902">
                  <c:v>428</c:v>
                </c:pt>
                <c:pt idx="16903">
                  <c:v>-225</c:v>
                </c:pt>
                <c:pt idx="16904">
                  <c:v>216</c:v>
                </c:pt>
                <c:pt idx="16905">
                  <c:v>-791</c:v>
                </c:pt>
                <c:pt idx="16906">
                  <c:v>462</c:v>
                </c:pt>
                <c:pt idx="16907">
                  <c:v>288</c:v>
                </c:pt>
                <c:pt idx="16908">
                  <c:v>374</c:v>
                </c:pt>
                <c:pt idx="16909">
                  <c:v>-429</c:v>
                </c:pt>
                <c:pt idx="16910">
                  <c:v>526</c:v>
                </c:pt>
                <c:pt idx="16911">
                  <c:v>52</c:v>
                </c:pt>
                <c:pt idx="16912">
                  <c:v>343</c:v>
                </c:pt>
                <c:pt idx="16913">
                  <c:v>-528</c:v>
                </c:pt>
                <c:pt idx="16914">
                  <c:v>193</c:v>
                </c:pt>
                <c:pt idx="16915">
                  <c:v>-337</c:v>
                </c:pt>
                <c:pt idx="16916">
                  <c:v>337</c:v>
                </c:pt>
                <c:pt idx="16917">
                  <c:v>-331</c:v>
                </c:pt>
                <c:pt idx="16918">
                  <c:v>-85</c:v>
                </c:pt>
                <c:pt idx="16919">
                  <c:v>-826</c:v>
                </c:pt>
                <c:pt idx="16920">
                  <c:v>347</c:v>
                </c:pt>
                <c:pt idx="16921">
                  <c:v>109</c:v>
                </c:pt>
                <c:pt idx="16922">
                  <c:v>411</c:v>
                </c:pt>
                <c:pt idx="16923">
                  <c:v>1419</c:v>
                </c:pt>
                <c:pt idx="16924">
                  <c:v>488</c:v>
                </c:pt>
                <c:pt idx="16925">
                  <c:v>52</c:v>
                </c:pt>
                <c:pt idx="16926">
                  <c:v>340</c:v>
                </c:pt>
                <c:pt idx="16927">
                  <c:v>523</c:v>
                </c:pt>
                <c:pt idx="16928">
                  <c:v>639</c:v>
                </c:pt>
                <c:pt idx="16929">
                  <c:v>132</c:v>
                </c:pt>
                <c:pt idx="16930">
                  <c:v>557</c:v>
                </c:pt>
                <c:pt idx="16931">
                  <c:v>1411</c:v>
                </c:pt>
                <c:pt idx="16932">
                  <c:v>708</c:v>
                </c:pt>
                <c:pt idx="16933">
                  <c:v>654</c:v>
                </c:pt>
                <c:pt idx="16934">
                  <c:v>388</c:v>
                </c:pt>
                <c:pt idx="16935">
                  <c:v>-46</c:v>
                </c:pt>
                <c:pt idx="16936">
                  <c:v>194</c:v>
                </c:pt>
                <c:pt idx="16937">
                  <c:v>-186</c:v>
                </c:pt>
                <c:pt idx="16938">
                  <c:v>102</c:v>
                </c:pt>
                <c:pt idx="16939">
                  <c:v>-306</c:v>
                </c:pt>
                <c:pt idx="16940">
                  <c:v>379</c:v>
                </c:pt>
                <c:pt idx="16941">
                  <c:v>85</c:v>
                </c:pt>
                <c:pt idx="16942">
                  <c:v>715</c:v>
                </c:pt>
                <c:pt idx="16943">
                  <c:v>755</c:v>
                </c:pt>
                <c:pt idx="16944">
                  <c:v>328</c:v>
                </c:pt>
                <c:pt idx="16945">
                  <c:v>1131</c:v>
                </c:pt>
                <c:pt idx="16946">
                  <c:v>628</c:v>
                </c:pt>
                <c:pt idx="16947">
                  <c:v>1178</c:v>
                </c:pt>
                <c:pt idx="16948">
                  <c:v>428</c:v>
                </c:pt>
                <c:pt idx="16949">
                  <c:v>1451</c:v>
                </c:pt>
                <c:pt idx="16950">
                  <c:v>406</c:v>
                </c:pt>
                <c:pt idx="16951">
                  <c:v>-815</c:v>
                </c:pt>
                <c:pt idx="16952">
                  <c:v>180</c:v>
                </c:pt>
                <c:pt idx="16953">
                  <c:v>-236</c:v>
                </c:pt>
                <c:pt idx="16954">
                  <c:v>322</c:v>
                </c:pt>
                <c:pt idx="16955">
                  <c:v>-1571</c:v>
                </c:pt>
                <c:pt idx="16956">
                  <c:v>543</c:v>
                </c:pt>
                <c:pt idx="16957">
                  <c:v>90</c:v>
                </c:pt>
                <c:pt idx="16958">
                  <c:v>167</c:v>
                </c:pt>
                <c:pt idx="16959">
                  <c:v>-35</c:v>
                </c:pt>
                <c:pt idx="16960">
                  <c:v>293</c:v>
                </c:pt>
                <c:pt idx="16961">
                  <c:v>-141</c:v>
                </c:pt>
                <c:pt idx="16962">
                  <c:v>266</c:v>
                </c:pt>
                <c:pt idx="16963">
                  <c:v>-128</c:v>
                </c:pt>
                <c:pt idx="16964">
                  <c:v>478</c:v>
                </c:pt>
                <c:pt idx="16965">
                  <c:v>288</c:v>
                </c:pt>
                <c:pt idx="16966">
                  <c:v>306</c:v>
                </c:pt>
                <c:pt idx="16967">
                  <c:v>-275</c:v>
                </c:pt>
                <c:pt idx="16968">
                  <c:v>139</c:v>
                </c:pt>
                <c:pt idx="16969">
                  <c:v>-1056</c:v>
                </c:pt>
                <c:pt idx="16970">
                  <c:v>341</c:v>
                </c:pt>
                <c:pt idx="16971">
                  <c:v>136</c:v>
                </c:pt>
                <c:pt idx="16972">
                  <c:v>-174</c:v>
                </c:pt>
                <c:pt idx="16973">
                  <c:v>-1164</c:v>
                </c:pt>
                <c:pt idx="16974">
                  <c:v>-3</c:v>
                </c:pt>
                <c:pt idx="16975">
                  <c:v>-981</c:v>
                </c:pt>
                <c:pt idx="16976">
                  <c:v>455</c:v>
                </c:pt>
                <c:pt idx="16977">
                  <c:v>1208</c:v>
                </c:pt>
                <c:pt idx="16978">
                  <c:v>559</c:v>
                </c:pt>
                <c:pt idx="16979">
                  <c:v>1271</c:v>
                </c:pt>
                <c:pt idx="16980">
                  <c:v>-81</c:v>
                </c:pt>
                <c:pt idx="16981">
                  <c:v>84</c:v>
                </c:pt>
                <c:pt idx="16982">
                  <c:v>264</c:v>
                </c:pt>
                <c:pt idx="16983">
                  <c:v>-1286</c:v>
                </c:pt>
                <c:pt idx="16984">
                  <c:v>-353</c:v>
                </c:pt>
                <c:pt idx="16985">
                  <c:v>-791</c:v>
                </c:pt>
                <c:pt idx="16986">
                  <c:v>11</c:v>
                </c:pt>
                <c:pt idx="16987">
                  <c:v>-1446</c:v>
                </c:pt>
                <c:pt idx="16988">
                  <c:v>133</c:v>
                </c:pt>
                <c:pt idx="16989">
                  <c:v>-246</c:v>
                </c:pt>
                <c:pt idx="16990">
                  <c:v>231</c:v>
                </c:pt>
                <c:pt idx="16991">
                  <c:v>3</c:v>
                </c:pt>
                <c:pt idx="16992">
                  <c:v>-50</c:v>
                </c:pt>
                <c:pt idx="16993">
                  <c:v>-920</c:v>
                </c:pt>
                <c:pt idx="16994">
                  <c:v>71</c:v>
                </c:pt>
                <c:pt idx="16995">
                  <c:v>-925</c:v>
                </c:pt>
                <c:pt idx="16996">
                  <c:v>13</c:v>
                </c:pt>
                <c:pt idx="16997">
                  <c:v>-281</c:v>
                </c:pt>
                <c:pt idx="16998">
                  <c:v>416</c:v>
                </c:pt>
                <c:pt idx="16999">
                  <c:v>2160</c:v>
                </c:pt>
                <c:pt idx="17000">
                  <c:v>432</c:v>
                </c:pt>
                <c:pt idx="17001">
                  <c:v>2138</c:v>
                </c:pt>
                <c:pt idx="17002">
                  <c:v>162</c:v>
                </c:pt>
                <c:pt idx="17003">
                  <c:v>1049</c:v>
                </c:pt>
                <c:pt idx="17004">
                  <c:v>-244</c:v>
                </c:pt>
                <c:pt idx="17005">
                  <c:v>-385</c:v>
                </c:pt>
                <c:pt idx="17006">
                  <c:v>407</c:v>
                </c:pt>
                <c:pt idx="17007">
                  <c:v>-245</c:v>
                </c:pt>
                <c:pt idx="17008">
                  <c:v>-41</c:v>
                </c:pt>
                <c:pt idx="17009">
                  <c:v>-957</c:v>
                </c:pt>
                <c:pt idx="17010">
                  <c:v>-144</c:v>
                </c:pt>
                <c:pt idx="17011">
                  <c:v>-1797</c:v>
                </c:pt>
                <c:pt idx="17012">
                  <c:v>-136</c:v>
                </c:pt>
                <c:pt idx="17013">
                  <c:v>-931</c:v>
                </c:pt>
                <c:pt idx="17014">
                  <c:v>92</c:v>
                </c:pt>
                <c:pt idx="17015">
                  <c:v>-1350</c:v>
                </c:pt>
                <c:pt idx="17016">
                  <c:v>-3</c:v>
                </c:pt>
                <c:pt idx="17017">
                  <c:v>-611</c:v>
                </c:pt>
                <c:pt idx="17018">
                  <c:v>-278</c:v>
                </c:pt>
                <c:pt idx="17019">
                  <c:v>-896</c:v>
                </c:pt>
                <c:pt idx="17020">
                  <c:v>550</c:v>
                </c:pt>
                <c:pt idx="17021">
                  <c:v>105</c:v>
                </c:pt>
                <c:pt idx="17022">
                  <c:v>112</c:v>
                </c:pt>
                <c:pt idx="17023">
                  <c:v>-601</c:v>
                </c:pt>
                <c:pt idx="17024">
                  <c:v>298</c:v>
                </c:pt>
                <c:pt idx="17025">
                  <c:v>-625</c:v>
                </c:pt>
                <c:pt idx="17026">
                  <c:v>416</c:v>
                </c:pt>
                <c:pt idx="17027">
                  <c:v>-1188</c:v>
                </c:pt>
                <c:pt idx="17028">
                  <c:v>92</c:v>
                </c:pt>
                <c:pt idx="17029">
                  <c:v>-761</c:v>
                </c:pt>
                <c:pt idx="17030">
                  <c:v>272</c:v>
                </c:pt>
                <c:pt idx="17031">
                  <c:v>-1881</c:v>
                </c:pt>
                <c:pt idx="17032">
                  <c:v>118</c:v>
                </c:pt>
                <c:pt idx="17033">
                  <c:v>-1066</c:v>
                </c:pt>
                <c:pt idx="17034">
                  <c:v>-63</c:v>
                </c:pt>
                <c:pt idx="17035">
                  <c:v>-584</c:v>
                </c:pt>
                <c:pt idx="17036">
                  <c:v>188</c:v>
                </c:pt>
                <c:pt idx="17037">
                  <c:v>384</c:v>
                </c:pt>
                <c:pt idx="17038">
                  <c:v>243</c:v>
                </c:pt>
                <c:pt idx="17039">
                  <c:v>-1021</c:v>
                </c:pt>
                <c:pt idx="17040">
                  <c:v>53</c:v>
                </c:pt>
                <c:pt idx="17041">
                  <c:v>-733</c:v>
                </c:pt>
                <c:pt idx="17042">
                  <c:v>499</c:v>
                </c:pt>
                <c:pt idx="17043">
                  <c:v>-245</c:v>
                </c:pt>
                <c:pt idx="17044">
                  <c:v>245</c:v>
                </c:pt>
                <c:pt idx="17045">
                  <c:v>-1571</c:v>
                </c:pt>
                <c:pt idx="17046">
                  <c:v>348</c:v>
                </c:pt>
                <c:pt idx="17047">
                  <c:v>790</c:v>
                </c:pt>
                <c:pt idx="17048">
                  <c:v>1605</c:v>
                </c:pt>
                <c:pt idx="17049">
                  <c:v>7859</c:v>
                </c:pt>
                <c:pt idx="17050">
                  <c:v>817</c:v>
                </c:pt>
                <c:pt idx="17051">
                  <c:v>5312</c:v>
                </c:pt>
                <c:pt idx="17052">
                  <c:v>286</c:v>
                </c:pt>
                <c:pt idx="17053">
                  <c:v>1652</c:v>
                </c:pt>
                <c:pt idx="17054">
                  <c:v>61</c:v>
                </c:pt>
                <c:pt idx="17055">
                  <c:v>-2041</c:v>
                </c:pt>
                <c:pt idx="17056">
                  <c:v>-471</c:v>
                </c:pt>
                <c:pt idx="17057">
                  <c:v>-4303</c:v>
                </c:pt>
                <c:pt idx="17058">
                  <c:v>36</c:v>
                </c:pt>
                <c:pt idx="17059">
                  <c:v>-2805</c:v>
                </c:pt>
                <c:pt idx="17060">
                  <c:v>148</c:v>
                </c:pt>
                <c:pt idx="17061">
                  <c:v>-2325</c:v>
                </c:pt>
                <c:pt idx="17062">
                  <c:v>56</c:v>
                </c:pt>
                <c:pt idx="17063">
                  <c:v>-1474</c:v>
                </c:pt>
                <c:pt idx="17064">
                  <c:v>229</c:v>
                </c:pt>
                <c:pt idx="17065">
                  <c:v>-1235</c:v>
                </c:pt>
                <c:pt idx="17066">
                  <c:v>710</c:v>
                </c:pt>
                <c:pt idx="17067">
                  <c:v>-1204</c:v>
                </c:pt>
                <c:pt idx="17068">
                  <c:v>583</c:v>
                </c:pt>
                <c:pt idx="17069">
                  <c:v>-2106</c:v>
                </c:pt>
                <c:pt idx="17070">
                  <c:v>470</c:v>
                </c:pt>
                <c:pt idx="17071">
                  <c:v>-2546</c:v>
                </c:pt>
                <c:pt idx="17072">
                  <c:v>699</c:v>
                </c:pt>
                <c:pt idx="17073">
                  <c:v>-1111</c:v>
                </c:pt>
                <c:pt idx="17074">
                  <c:v>892</c:v>
                </c:pt>
                <c:pt idx="17075">
                  <c:v>1472</c:v>
                </c:pt>
                <c:pt idx="17076">
                  <c:v>890</c:v>
                </c:pt>
                <c:pt idx="17077">
                  <c:v>-400</c:v>
                </c:pt>
                <c:pt idx="17078">
                  <c:v>552</c:v>
                </c:pt>
                <c:pt idx="17079">
                  <c:v>-1129</c:v>
                </c:pt>
                <c:pt idx="17080">
                  <c:v>866</c:v>
                </c:pt>
                <c:pt idx="17081">
                  <c:v>667</c:v>
                </c:pt>
                <c:pt idx="17082">
                  <c:v>855</c:v>
                </c:pt>
                <c:pt idx="17083">
                  <c:v>-374</c:v>
                </c:pt>
                <c:pt idx="17084">
                  <c:v>665</c:v>
                </c:pt>
                <c:pt idx="17085">
                  <c:v>-412</c:v>
                </c:pt>
                <c:pt idx="17086">
                  <c:v>841</c:v>
                </c:pt>
                <c:pt idx="17087">
                  <c:v>593</c:v>
                </c:pt>
                <c:pt idx="17088">
                  <c:v>758</c:v>
                </c:pt>
                <c:pt idx="17089">
                  <c:v>-141</c:v>
                </c:pt>
                <c:pt idx="17090">
                  <c:v>975</c:v>
                </c:pt>
                <c:pt idx="17091">
                  <c:v>289</c:v>
                </c:pt>
                <c:pt idx="17092">
                  <c:v>673</c:v>
                </c:pt>
                <c:pt idx="17093">
                  <c:v>-71</c:v>
                </c:pt>
                <c:pt idx="17094">
                  <c:v>572</c:v>
                </c:pt>
                <c:pt idx="17095">
                  <c:v>-127</c:v>
                </c:pt>
                <c:pt idx="17096">
                  <c:v>779</c:v>
                </c:pt>
                <c:pt idx="17097">
                  <c:v>184</c:v>
                </c:pt>
                <c:pt idx="17098">
                  <c:v>740</c:v>
                </c:pt>
                <c:pt idx="17099">
                  <c:v>360</c:v>
                </c:pt>
                <c:pt idx="17100">
                  <c:v>995</c:v>
                </c:pt>
                <c:pt idx="17101">
                  <c:v>146</c:v>
                </c:pt>
                <c:pt idx="17102">
                  <c:v>1078</c:v>
                </c:pt>
                <c:pt idx="17103">
                  <c:v>320</c:v>
                </c:pt>
                <c:pt idx="17104">
                  <c:v>909</c:v>
                </c:pt>
                <c:pt idx="17105">
                  <c:v>103</c:v>
                </c:pt>
                <c:pt idx="17106">
                  <c:v>966</c:v>
                </c:pt>
                <c:pt idx="17107">
                  <c:v>123</c:v>
                </c:pt>
                <c:pt idx="17108">
                  <c:v>712</c:v>
                </c:pt>
                <c:pt idx="17109">
                  <c:v>179</c:v>
                </c:pt>
                <c:pt idx="17110">
                  <c:v>1109</c:v>
                </c:pt>
                <c:pt idx="17111">
                  <c:v>949</c:v>
                </c:pt>
                <c:pt idx="17112">
                  <c:v>570</c:v>
                </c:pt>
                <c:pt idx="17113">
                  <c:v>173</c:v>
                </c:pt>
                <c:pt idx="17114">
                  <c:v>918</c:v>
                </c:pt>
                <c:pt idx="17115">
                  <c:v>487</c:v>
                </c:pt>
                <c:pt idx="17116">
                  <c:v>803</c:v>
                </c:pt>
                <c:pt idx="17117">
                  <c:v>318</c:v>
                </c:pt>
                <c:pt idx="17118">
                  <c:v>720</c:v>
                </c:pt>
                <c:pt idx="17119">
                  <c:v>130</c:v>
                </c:pt>
                <c:pt idx="17120">
                  <c:v>741</c:v>
                </c:pt>
                <c:pt idx="17121">
                  <c:v>877</c:v>
                </c:pt>
                <c:pt idx="17122">
                  <c:v>715</c:v>
                </c:pt>
                <c:pt idx="17123">
                  <c:v>221</c:v>
                </c:pt>
                <c:pt idx="17124">
                  <c:v>1105</c:v>
                </c:pt>
                <c:pt idx="17125">
                  <c:v>577</c:v>
                </c:pt>
                <c:pt idx="17126">
                  <c:v>675</c:v>
                </c:pt>
                <c:pt idx="17127">
                  <c:v>1064</c:v>
                </c:pt>
                <c:pt idx="17128">
                  <c:v>812</c:v>
                </c:pt>
                <c:pt idx="17129">
                  <c:v>-163</c:v>
                </c:pt>
                <c:pt idx="17130">
                  <c:v>713</c:v>
                </c:pt>
                <c:pt idx="17131">
                  <c:v>285</c:v>
                </c:pt>
                <c:pt idx="17132">
                  <c:v>900</c:v>
                </c:pt>
                <c:pt idx="17133">
                  <c:v>788</c:v>
                </c:pt>
                <c:pt idx="17134">
                  <c:v>729</c:v>
                </c:pt>
                <c:pt idx="17135">
                  <c:v>468</c:v>
                </c:pt>
                <c:pt idx="17136">
                  <c:v>791</c:v>
                </c:pt>
                <c:pt idx="17137">
                  <c:v>781</c:v>
                </c:pt>
                <c:pt idx="17138">
                  <c:v>574</c:v>
                </c:pt>
                <c:pt idx="17139">
                  <c:v>637</c:v>
                </c:pt>
                <c:pt idx="17140">
                  <c:v>616</c:v>
                </c:pt>
                <c:pt idx="17141">
                  <c:v>-35</c:v>
                </c:pt>
                <c:pt idx="17142">
                  <c:v>734</c:v>
                </c:pt>
                <c:pt idx="17143">
                  <c:v>273</c:v>
                </c:pt>
                <c:pt idx="17144">
                  <c:v>277</c:v>
                </c:pt>
                <c:pt idx="17145">
                  <c:v>-1102</c:v>
                </c:pt>
                <c:pt idx="17146">
                  <c:v>568</c:v>
                </c:pt>
                <c:pt idx="17147">
                  <c:v>-761</c:v>
                </c:pt>
                <c:pt idx="17148">
                  <c:v>457</c:v>
                </c:pt>
                <c:pt idx="17149">
                  <c:v>-836</c:v>
                </c:pt>
                <c:pt idx="17150">
                  <c:v>330</c:v>
                </c:pt>
                <c:pt idx="17151">
                  <c:v>-142</c:v>
                </c:pt>
                <c:pt idx="17152">
                  <c:v>575</c:v>
                </c:pt>
                <c:pt idx="17153">
                  <c:v>-366</c:v>
                </c:pt>
                <c:pt idx="17154">
                  <c:v>433</c:v>
                </c:pt>
                <c:pt idx="17155">
                  <c:v>-234</c:v>
                </c:pt>
                <c:pt idx="17156">
                  <c:v>714</c:v>
                </c:pt>
                <c:pt idx="17157">
                  <c:v>759</c:v>
                </c:pt>
                <c:pt idx="17158">
                  <c:v>392</c:v>
                </c:pt>
                <c:pt idx="17159">
                  <c:v>-1914</c:v>
                </c:pt>
                <c:pt idx="17160">
                  <c:v>709</c:v>
                </c:pt>
                <c:pt idx="17161">
                  <c:v>-112</c:v>
                </c:pt>
                <c:pt idx="17162">
                  <c:v>539</c:v>
                </c:pt>
                <c:pt idx="17163">
                  <c:v>-869</c:v>
                </c:pt>
                <c:pt idx="17164">
                  <c:v>418</c:v>
                </c:pt>
                <c:pt idx="17165">
                  <c:v>-1657</c:v>
                </c:pt>
                <c:pt idx="17166">
                  <c:v>32</c:v>
                </c:pt>
                <c:pt idx="17167">
                  <c:v>-616</c:v>
                </c:pt>
                <c:pt idx="17168">
                  <c:v>380</c:v>
                </c:pt>
                <c:pt idx="17169">
                  <c:v>236</c:v>
                </c:pt>
                <c:pt idx="17170">
                  <c:v>753</c:v>
                </c:pt>
                <c:pt idx="17171">
                  <c:v>193</c:v>
                </c:pt>
                <c:pt idx="17172">
                  <c:v>578</c:v>
                </c:pt>
                <c:pt idx="17173">
                  <c:v>319</c:v>
                </c:pt>
                <c:pt idx="17174">
                  <c:v>619</c:v>
                </c:pt>
                <c:pt idx="17175">
                  <c:v>129</c:v>
                </c:pt>
                <c:pt idx="17176">
                  <c:v>486</c:v>
                </c:pt>
                <c:pt idx="17177">
                  <c:v>167</c:v>
                </c:pt>
                <c:pt idx="17178">
                  <c:v>187</c:v>
                </c:pt>
                <c:pt idx="17179">
                  <c:v>-1099</c:v>
                </c:pt>
                <c:pt idx="17180">
                  <c:v>433</c:v>
                </c:pt>
                <c:pt idx="17181">
                  <c:v>-639</c:v>
                </c:pt>
                <c:pt idx="17182">
                  <c:v>591</c:v>
                </c:pt>
                <c:pt idx="17183">
                  <c:v>-952</c:v>
                </c:pt>
                <c:pt idx="17184">
                  <c:v>358</c:v>
                </c:pt>
                <c:pt idx="17185">
                  <c:v>-790</c:v>
                </c:pt>
                <c:pt idx="17186">
                  <c:v>649</c:v>
                </c:pt>
                <c:pt idx="17187">
                  <c:v>-857</c:v>
                </c:pt>
                <c:pt idx="17188">
                  <c:v>710</c:v>
                </c:pt>
                <c:pt idx="17189">
                  <c:v>-620</c:v>
                </c:pt>
                <c:pt idx="17190">
                  <c:v>374</c:v>
                </c:pt>
                <c:pt idx="17191">
                  <c:v>-428</c:v>
                </c:pt>
                <c:pt idx="17192">
                  <c:v>319</c:v>
                </c:pt>
                <c:pt idx="17193">
                  <c:v>-182</c:v>
                </c:pt>
                <c:pt idx="17194">
                  <c:v>372</c:v>
                </c:pt>
                <c:pt idx="17195">
                  <c:v>-1239</c:v>
                </c:pt>
                <c:pt idx="17196">
                  <c:v>600</c:v>
                </c:pt>
                <c:pt idx="17197">
                  <c:v>-387</c:v>
                </c:pt>
                <c:pt idx="17198">
                  <c:v>614</c:v>
                </c:pt>
                <c:pt idx="17199">
                  <c:v>-1054</c:v>
                </c:pt>
                <c:pt idx="17200">
                  <c:v>730</c:v>
                </c:pt>
                <c:pt idx="17201">
                  <c:v>-370</c:v>
                </c:pt>
                <c:pt idx="17202">
                  <c:v>357</c:v>
                </c:pt>
                <c:pt idx="17203">
                  <c:v>-2127</c:v>
                </c:pt>
                <c:pt idx="17204">
                  <c:v>718</c:v>
                </c:pt>
                <c:pt idx="17205">
                  <c:v>-950</c:v>
                </c:pt>
                <c:pt idx="17206">
                  <c:v>410</c:v>
                </c:pt>
                <c:pt idx="17207">
                  <c:v>-159</c:v>
                </c:pt>
                <c:pt idx="17208">
                  <c:v>792</c:v>
                </c:pt>
                <c:pt idx="17209">
                  <c:v>-319</c:v>
                </c:pt>
                <c:pt idx="17210">
                  <c:v>260</c:v>
                </c:pt>
                <c:pt idx="17211">
                  <c:v>-639</c:v>
                </c:pt>
                <c:pt idx="17212">
                  <c:v>500</c:v>
                </c:pt>
                <c:pt idx="17213">
                  <c:v>54</c:v>
                </c:pt>
                <c:pt idx="17214">
                  <c:v>782</c:v>
                </c:pt>
                <c:pt idx="17215">
                  <c:v>1015</c:v>
                </c:pt>
                <c:pt idx="17216">
                  <c:v>506</c:v>
                </c:pt>
                <c:pt idx="17217">
                  <c:v>559</c:v>
                </c:pt>
                <c:pt idx="17218">
                  <c:v>535</c:v>
                </c:pt>
                <c:pt idx="17219">
                  <c:v>-332</c:v>
                </c:pt>
                <c:pt idx="17220">
                  <c:v>912</c:v>
                </c:pt>
                <c:pt idx="17221">
                  <c:v>755</c:v>
                </c:pt>
                <c:pt idx="17222">
                  <c:v>825</c:v>
                </c:pt>
                <c:pt idx="17223">
                  <c:v>-262</c:v>
                </c:pt>
                <c:pt idx="17224">
                  <c:v>559</c:v>
                </c:pt>
                <c:pt idx="17225">
                  <c:v>-7</c:v>
                </c:pt>
                <c:pt idx="17226">
                  <c:v>455</c:v>
                </c:pt>
                <c:pt idx="17227">
                  <c:v>2</c:v>
                </c:pt>
                <c:pt idx="17228">
                  <c:v>382</c:v>
                </c:pt>
                <c:pt idx="17229">
                  <c:v>620</c:v>
                </c:pt>
                <c:pt idx="17230">
                  <c:v>796</c:v>
                </c:pt>
                <c:pt idx="17231">
                  <c:v>1036</c:v>
                </c:pt>
                <c:pt idx="17232">
                  <c:v>364</c:v>
                </c:pt>
                <c:pt idx="17233">
                  <c:v>371</c:v>
                </c:pt>
                <c:pt idx="17234">
                  <c:v>369</c:v>
                </c:pt>
                <c:pt idx="17235">
                  <c:v>509</c:v>
                </c:pt>
                <c:pt idx="17236">
                  <c:v>431</c:v>
                </c:pt>
                <c:pt idx="17237">
                  <c:v>-10</c:v>
                </c:pt>
                <c:pt idx="17238">
                  <c:v>330</c:v>
                </c:pt>
                <c:pt idx="17239">
                  <c:v>-51</c:v>
                </c:pt>
                <c:pt idx="17240">
                  <c:v>699</c:v>
                </c:pt>
                <c:pt idx="17241">
                  <c:v>378</c:v>
                </c:pt>
                <c:pt idx="17242">
                  <c:v>565</c:v>
                </c:pt>
                <c:pt idx="17243">
                  <c:v>638</c:v>
                </c:pt>
                <c:pt idx="17244">
                  <c:v>606</c:v>
                </c:pt>
                <c:pt idx="17245">
                  <c:v>-450</c:v>
                </c:pt>
                <c:pt idx="17246">
                  <c:v>626</c:v>
                </c:pt>
                <c:pt idx="17247">
                  <c:v>146</c:v>
                </c:pt>
                <c:pt idx="17248">
                  <c:v>538</c:v>
                </c:pt>
                <c:pt idx="17249">
                  <c:v>642</c:v>
                </c:pt>
                <c:pt idx="17250">
                  <c:v>430</c:v>
                </c:pt>
                <c:pt idx="17251">
                  <c:v>1193</c:v>
                </c:pt>
                <c:pt idx="17252">
                  <c:v>296</c:v>
                </c:pt>
                <c:pt idx="17253">
                  <c:v>731</c:v>
                </c:pt>
                <c:pt idx="17254">
                  <c:v>111</c:v>
                </c:pt>
                <c:pt idx="17255">
                  <c:v>139</c:v>
                </c:pt>
                <c:pt idx="17256">
                  <c:v>451</c:v>
                </c:pt>
                <c:pt idx="17257">
                  <c:v>54</c:v>
                </c:pt>
                <c:pt idx="17258">
                  <c:v>472</c:v>
                </c:pt>
                <c:pt idx="17259">
                  <c:v>259</c:v>
                </c:pt>
                <c:pt idx="17260">
                  <c:v>484</c:v>
                </c:pt>
                <c:pt idx="17261">
                  <c:v>-100</c:v>
                </c:pt>
                <c:pt idx="17262">
                  <c:v>270</c:v>
                </c:pt>
                <c:pt idx="17263">
                  <c:v>887</c:v>
                </c:pt>
                <c:pt idx="17264">
                  <c:v>486</c:v>
                </c:pt>
                <c:pt idx="17265">
                  <c:v>543</c:v>
                </c:pt>
                <c:pt idx="17266">
                  <c:v>352</c:v>
                </c:pt>
                <c:pt idx="17267">
                  <c:v>2213</c:v>
                </c:pt>
                <c:pt idx="17268">
                  <c:v>528</c:v>
                </c:pt>
                <c:pt idx="17269">
                  <c:v>1565</c:v>
                </c:pt>
                <c:pt idx="17270">
                  <c:v>412</c:v>
                </c:pt>
                <c:pt idx="17271">
                  <c:v>899</c:v>
                </c:pt>
                <c:pt idx="17272">
                  <c:v>310</c:v>
                </c:pt>
                <c:pt idx="17273">
                  <c:v>849</c:v>
                </c:pt>
                <c:pt idx="17274">
                  <c:v>12</c:v>
                </c:pt>
                <c:pt idx="17275">
                  <c:v>-209</c:v>
                </c:pt>
                <c:pt idx="17276">
                  <c:v>-33</c:v>
                </c:pt>
                <c:pt idx="17277">
                  <c:v>-329</c:v>
                </c:pt>
                <c:pt idx="17278">
                  <c:v>111</c:v>
                </c:pt>
                <c:pt idx="17279">
                  <c:v>320</c:v>
                </c:pt>
                <c:pt idx="17280">
                  <c:v>188</c:v>
                </c:pt>
                <c:pt idx="17281">
                  <c:v>119</c:v>
                </c:pt>
                <c:pt idx="17282">
                  <c:v>-122</c:v>
                </c:pt>
                <c:pt idx="17283">
                  <c:v>632</c:v>
                </c:pt>
                <c:pt idx="17284">
                  <c:v>111</c:v>
                </c:pt>
                <c:pt idx="17285">
                  <c:v>627</c:v>
                </c:pt>
                <c:pt idx="17286">
                  <c:v>216</c:v>
                </c:pt>
                <c:pt idx="17287">
                  <c:v>-30</c:v>
                </c:pt>
                <c:pt idx="17288">
                  <c:v>81</c:v>
                </c:pt>
                <c:pt idx="17289">
                  <c:v>-468</c:v>
                </c:pt>
                <c:pt idx="17290">
                  <c:v>-336</c:v>
                </c:pt>
                <c:pt idx="17291">
                  <c:v>-363</c:v>
                </c:pt>
                <c:pt idx="17292">
                  <c:v>-180</c:v>
                </c:pt>
                <c:pt idx="17293">
                  <c:v>171</c:v>
                </c:pt>
                <c:pt idx="17294">
                  <c:v>-294</c:v>
                </c:pt>
                <c:pt idx="17295">
                  <c:v>59</c:v>
                </c:pt>
                <c:pt idx="17296">
                  <c:v>-81</c:v>
                </c:pt>
                <c:pt idx="17297">
                  <c:v>-649</c:v>
                </c:pt>
                <c:pt idx="17298">
                  <c:v>-2</c:v>
                </c:pt>
                <c:pt idx="17299">
                  <c:v>-712</c:v>
                </c:pt>
                <c:pt idx="17300">
                  <c:v>-156</c:v>
                </c:pt>
                <c:pt idx="17301">
                  <c:v>-1469</c:v>
                </c:pt>
                <c:pt idx="17302">
                  <c:v>-63</c:v>
                </c:pt>
                <c:pt idx="17303">
                  <c:v>-532</c:v>
                </c:pt>
                <c:pt idx="17304">
                  <c:v>77</c:v>
                </c:pt>
                <c:pt idx="17305">
                  <c:v>-750</c:v>
                </c:pt>
                <c:pt idx="17306">
                  <c:v>-15</c:v>
                </c:pt>
                <c:pt idx="17307">
                  <c:v>-294</c:v>
                </c:pt>
                <c:pt idx="17308">
                  <c:v>12</c:v>
                </c:pt>
                <c:pt idx="17309">
                  <c:v>-1051</c:v>
                </c:pt>
                <c:pt idx="17310">
                  <c:v>-31</c:v>
                </c:pt>
                <c:pt idx="17311">
                  <c:v>-1294</c:v>
                </c:pt>
                <c:pt idx="17312">
                  <c:v>-24</c:v>
                </c:pt>
                <c:pt idx="17313">
                  <c:v>-1402</c:v>
                </c:pt>
                <c:pt idx="17314">
                  <c:v>-350</c:v>
                </c:pt>
                <c:pt idx="17315">
                  <c:v>-429</c:v>
                </c:pt>
                <c:pt idx="17316">
                  <c:v>-255</c:v>
                </c:pt>
                <c:pt idx="17317">
                  <c:v>-1081</c:v>
                </c:pt>
                <c:pt idx="17318">
                  <c:v>-234</c:v>
                </c:pt>
                <c:pt idx="17319">
                  <c:v>-616</c:v>
                </c:pt>
                <c:pt idx="17320">
                  <c:v>-123</c:v>
                </c:pt>
                <c:pt idx="17321">
                  <c:v>-383</c:v>
                </c:pt>
                <c:pt idx="17322">
                  <c:v>-44</c:v>
                </c:pt>
                <c:pt idx="17323">
                  <c:v>-13</c:v>
                </c:pt>
                <c:pt idx="17324">
                  <c:v>124</c:v>
                </c:pt>
                <c:pt idx="17325">
                  <c:v>-711</c:v>
                </c:pt>
                <c:pt idx="17326">
                  <c:v>-43</c:v>
                </c:pt>
                <c:pt idx="17327">
                  <c:v>-702</c:v>
                </c:pt>
                <c:pt idx="17328">
                  <c:v>265</c:v>
                </c:pt>
                <c:pt idx="17329">
                  <c:v>-24</c:v>
                </c:pt>
                <c:pt idx="17330">
                  <c:v>144</c:v>
                </c:pt>
                <c:pt idx="17331">
                  <c:v>-529</c:v>
                </c:pt>
                <c:pt idx="17332">
                  <c:v>-3</c:v>
                </c:pt>
                <c:pt idx="17333">
                  <c:v>-862</c:v>
                </c:pt>
                <c:pt idx="17334">
                  <c:v>-84</c:v>
                </c:pt>
                <c:pt idx="17335">
                  <c:v>-1499</c:v>
                </c:pt>
                <c:pt idx="17336">
                  <c:v>316</c:v>
                </c:pt>
                <c:pt idx="17337">
                  <c:v>-1393</c:v>
                </c:pt>
                <c:pt idx="17338">
                  <c:v>100</c:v>
                </c:pt>
                <c:pt idx="17339">
                  <c:v>-1188</c:v>
                </c:pt>
                <c:pt idx="17340">
                  <c:v>74</c:v>
                </c:pt>
                <c:pt idx="17341">
                  <c:v>8</c:v>
                </c:pt>
                <c:pt idx="17342">
                  <c:v>-350</c:v>
                </c:pt>
                <c:pt idx="17343">
                  <c:v>-452</c:v>
                </c:pt>
                <c:pt idx="17344">
                  <c:v>-181</c:v>
                </c:pt>
                <c:pt idx="17345">
                  <c:v>-655</c:v>
                </c:pt>
                <c:pt idx="17346">
                  <c:v>247</c:v>
                </c:pt>
                <c:pt idx="17347">
                  <c:v>76</c:v>
                </c:pt>
                <c:pt idx="17348">
                  <c:v>-173</c:v>
                </c:pt>
                <c:pt idx="17349">
                  <c:v>-730</c:v>
                </c:pt>
                <c:pt idx="17350">
                  <c:v>101</c:v>
                </c:pt>
                <c:pt idx="17351">
                  <c:v>-1233</c:v>
                </c:pt>
                <c:pt idx="17352">
                  <c:v>673</c:v>
                </c:pt>
                <c:pt idx="17353">
                  <c:v>1609</c:v>
                </c:pt>
                <c:pt idx="17354">
                  <c:v>399</c:v>
                </c:pt>
                <c:pt idx="17355">
                  <c:v>1767</c:v>
                </c:pt>
                <c:pt idx="17356">
                  <c:v>-53</c:v>
                </c:pt>
                <c:pt idx="17357">
                  <c:v>-1733</c:v>
                </c:pt>
                <c:pt idx="17358">
                  <c:v>-245</c:v>
                </c:pt>
                <c:pt idx="17359">
                  <c:v>-1760</c:v>
                </c:pt>
                <c:pt idx="17360">
                  <c:v>-227</c:v>
                </c:pt>
                <c:pt idx="17361">
                  <c:v>-144</c:v>
                </c:pt>
                <c:pt idx="17362">
                  <c:v>417</c:v>
                </c:pt>
                <c:pt idx="17363">
                  <c:v>-609</c:v>
                </c:pt>
                <c:pt idx="17364">
                  <c:v>411</c:v>
                </c:pt>
                <c:pt idx="17365">
                  <c:v>-313</c:v>
                </c:pt>
                <c:pt idx="17366">
                  <c:v>353</c:v>
                </c:pt>
                <c:pt idx="17367">
                  <c:v>-555</c:v>
                </c:pt>
                <c:pt idx="17368">
                  <c:v>389</c:v>
                </c:pt>
                <c:pt idx="17369">
                  <c:v>293</c:v>
                </c:pt>
                <c:pt idx="17370">
                  <c:v>299</c:v>
                </c:pt>
                <c:pt idx="17371">
                  <c:v>-698</c:v>
                </c:pt>
                <c:pt idx="17372">
                  <c:v>219</c:v>
                </c:pt>
                <c:pt idx="17373">
                  <c:v>126</c:v>
                </c:pt>
                <c:pt idx="17374">
                  <c:v>-24</c:v>
                </c:pt>
                <c:pt idx="17375">
                  <c:v>-687</c:v>
                </c:pt>
                <c:pt idx="17376">
                  <c:v>416</c:v>
                </c:pt>
                <c:pt idx="17377">
                  <c:v>-812</c:v>
                </c:pt>
                <c:pt idx="17378">
                  <c:v>76</c:v>
                </c:pt>
                <c:pt idx="17379">
                  <c:v>101</c:v>
                </c:pt>
                <c:pt idx="17380">
                  <c:v>264</c:v>
                </c:pt>
                <c:pt idx="17381">
                  <c:v>-252</c:v>
                </c:pt>
                <c:pt idx="17382">
                  <c:v>527</c:v>
                </c:pt>
                <c:pt idx="17383">
                  <c:v>992</c:v>
                </c:pt>
                <c:pt idx="17384">
                  <c:v>675</c:v>
                </c:pt>
                <c:pt idx="17385">
                  <c:v>888</c:v>
                </c:pt>
                <c:pt idx="17386">
                  <c:v>458</c:v>
                </c:pt>
                <c:pt idx="17387">
                  <c:v>182</c:v>
                </c:pt>
                <c:pt idx="17388">
                  <c:v>633</c:v>
                </c:pt>
                <c:pt idx="17389">
                  <c:v>258</c:v>
                </c:pt>
                <c:pt idx="17390">
                  <c:v>464</c:v>
                </c:pt>
                <c:pt idx="17391">
                  <c:v>7</c:v>
                </c:pt>
                <c:pt idx="17392">
                  <c:v>564</c:v>
                </c:pt>
                <c:pt idx="17393">
                  <c:v>812</c:v>
                </c:pt>
                <c:pt idx="17394">
                  <c:v>368</c:v>
                </c:pt>
                <c:pt idx="17395">
                  <c:v>97</c:v>
                </c:pt>
                <c:pt idx="17396">
                  <c:v>603</c:v>
                </c:pt>
                <c:pt idx="17397">
                  <c:v>797</c:v>
                </c:pt>
                <c:pt idx="17398">
                  <c:v>228</c:v>
                </c:pt>
                <c:pt idx="17399">
                  <c:v>398</c:v>
                </c:pt>
                <c:pt idx="17400">
                  <c:v>281</c:v>
                </c:pt>
                <c:pt idx="17401">
                  <c:v>-47</c:v>
                </c:pt>
                <c:pt idx="17402">
                  <c:v>591</c:v>
                </c:pt>
                <c:pt idx="17403">
                  <c:v>772</c:v>
                </c:pt>
                <c:pt idx="17404">
                  <c:v>161</c:v>
                </c:pt>
                <c:pt idx="17405">
                  <c:v>864</c:v>
                </c:pt>
                <c:pt idx="17406">
                  <c:v>9</c:v>
                </c:pt>
                <c:pt idx="17407">
                  <c:v>706</c:v>
                </c:pt>
                <c:pt idx="17408">
                  <c:v>292</c:v>
                </c:pt>
                <c:pt idx="17409">
                  <c:v>188</c:v>
                </c:pt>
                <c:pt idx="17410">
                  <c:v>672</c:v>
                </c:pt>
                <c:pt idx="17411">
                  <c:v>483</c:v>
                </c:pt>
                <c:pt idx="17412">
                  <c:v>493</c:v>
                </c:pt>
                <c:pt idx="17413">
                  <c:v>840</c:v>
                </c:pt>
                <c:pt idx="17414">
                  <c:v>675</c:v>
                </c:pt>
                <c:pt idx="17415">
                  <c:v>431</c:v>
                </c:pt>
                <c:pt idx="17416">
                  <c:v>387</c:v>
                </c:pt>
                <c:pt idx="17417">
                  <c:v>-41</c:v>
                </c:pt>
                <c:pt idx="17418">
                  <c:v>161</c:v>
                </c:pt>
                <c:pt idx="17419">
                  <c:v>-72</c:v>
                </c:pt>
                <c:pt idx="17420">
                  <c:v>177</c:v>
                </c:pt>
                <c:pt idx="17421">
                  <c:v>220</c:v>
                </c:pt>
                <c:pt idx="17422">
                  <c:v>208</c:v>
                </c:pt>
                <c:pt idx="17423">
                  <c:v>1277</c:v>
                </c:pt>
                <c:pt idx="17424">
                  <c:v>218</c:v>
                </c:pt>
                <c:pt idx="17425">
                  <c:v>975</c:v>
                </c:pt>
                <c:pt idx="17426">
                  <c:v>185</c:v>
                </c:pt>
                <c:pt idx="17427">
                  <c:v>1192</c:v>
                </c:pt>
                <c:pt idx="17428">
                  <c:v>151</c:v>
                </c:pt>
                <c:pt idx="17429">
                  <c:v>-132</c:v>
                </c:pt>
                <c:pt idx="17430">
                  <c:v>309</c:v>
                </c:pt>
                <c:pt idx="17431">
                  <c:v>2680</c:v>
                </c:pt>
                <c:pt idx="17432">
                  <c:v>964</c:v>
                </c:pt>
                <c:pt idx="17433">
                  <c:v>8444</c:v>
                </c:pt>
                <c:pt idx="17434">
                  <c:v>717</c:v>
                </c:pt>
                <c:pt idx="17435">
                  <c:v>4593</c:v>
                </c:pt>
                <c:pt idx="17436">
                  <c:v>236</c:v>
                </c:pt>
                <c:pt idx="17437">
                  <c:v>369</c:v>
                </c:pt>
                <c:pt idx="17438">
                  <c:v>342</c:v>
                </c:pt>
                <c:pt idx="17439">
                  <c:v>1858</c:v>
                </c:pt>
                <c:pt idx="17440">
                  <c:v>602</c:v>
                </c:pt>
                <c:pt idx="17441">
                  <c:v>3131</c:v>
                </c:pt>
                <c:pt idx="17442">
                  <c:v>427</c:v>
                </c:pt>
                <c:pt idx="17443">
                  <c:v>3081</c:v>
                </c:pt>
                <c:pt idx="17444">
                  <c:v>428</c:v>
                </c:pt>
                <c:pt idx="17445">
                  <c:v>2569</c:v>
                </c:pt>
                <c:pt idx="17446">
                  <c:v>349</c:v>
                </c:pt>
                <c:pt idx="17447">
                  <c:v>2774</c:v>
                </c:pt>
                <c:pt idx="17448">
                  <c:v>550</c:v>
                </c:pt>
                <c:pt idx="17449">
                  <c:v>1397</c:v>
                </c:pt>
                <c:pt idx="17450">
                  <c:v>629</c:v>
                </c:pt>
                <c:pt idx="17451">
                  <c:v>1568</c:v>
                </c:pt>
                <c:pt idx="17452">
                  <c:v>79</c:v>
                </c:pt>
                <c:pt idx="17453">
                  <c:v>1200</c:v>
                </c:pt>
                <c:pt idx="17454">
                  <c:v>203</c:v>
                </c:pt>
                <c:pt idx="17455">
                  <c:v>1106</c:v>
                </c:pt>
                <c:pt idx="17456">
                  <c:v>178</c:v>
                </c:pt>
                <c:pt idx="17457">
                  <c:v>477</c:v>
                </c:pt>
                <c:pt idx="17458">
                  <c:v>209</c:v>
                </c:pt>
                <c:pt idx="17459">
                  <c:v>1124</c:v>
                </c:pt>
                <c:pt idx="17460">
                  <c:v>138</c:v>
                </c:pt>
                <c:pt idx="17461">
                  <c:v>323</c:v>
                </c:pt>
                <c:pt idx="17462">
                  <c:v>-49</c:v>
                </c:pt>
                <c:pt idx="17463">
                  <c:v>65</c:v>
                </c:pt>
                <c:pt idx="17464">
                  <c:v>472</c:v>
                </c:pt>
                <c:pt idx="17465">
                  <c:v>2583</c:v>
                </c:pt>
                <c:pt idx="17466">
                  <c:v>334</c:v>
                </c:pt>
                <c:pt idx="17467">
                  <c:v>2799</c:v>
                </c:pt>
                <c:pt idx="17468">
                  <c:v>646</c:v>
                </c:pt>
                <c:pt idx="17469">
                  <c:v>3324</c:v>
                </c:pt>
                <c:pt idx="17470">
                  <c:v>-80</c:v>
                </c:pt>
                <c:pt idx="17471">
                  <c:v>1106</c:v>
                </c:pt>
                <c:pt idx="17472">
                  <c:v>-865</c:v>
                </c:pt>
                <c:pt idx="17473">
                  <c:v>-6034</c:v>
                </c:pt>
                <c:pt idx="17474">
                  <c:v>-1295</c:v>
                </c:pt>
                <c:pt idx="17475">
                  <c:v>-11503</c:v>
                </c:pt>
                <c:pt idx="17476">
                  <c:v>-1441</c:v>
                </c:pt>
                <c:pt idx="17477">
                  <c:v>-11724</c:v>
                </c:pt>
                <c:pt idx="17478">
                  <c:v>-1204</c:v>
                </c:pt>
                <c:pt idx="17479">
                  <c:v>-9623</c:v>
                </c:pt>
                <c:pt idx="17480">
                  <c:v>-577</c:v>
                </c:pt>
                <c:pt idx="17481">
                  <c:v>-7496</c:v>
                </c:pt>
                <c:pt idx="17482">
                  <c:v>-338</c:v>
                </c:pt>
                <c:pt idx="17483">
                  <c:v>-5701</c:v>
                </c:pt>
                <c:pt idx="17484">
                  <c:v>-116</c:v>
                </c:pt>
                <c:pt idx="17485">
                  <c:v>-4517</c:v>
                </c:pt>
                <c:pt idx="17486">
                  <c:v>-92</c:v>
                </c:pt>
                <c:pt idx="17487">
                  <c:v>-4012</c:v>
                </c:pt>
                <c:pt idx="17488">
                  <c:v>-108</c:v>
                </c:pt>
                <c:pt idx="17489">
                  <c:v>-3786</c:v>
                </c:pt>
                <c:pt idx="17490">
                  <c:v>223</c:v>
                </c:pt>
                <c:pt idx="17491">
                  <c:v>-2935</c:v>
                </c:pt>
                <c:pt idx="17492">
                  <c:v>656</c:v>
                </c:pt>
                <c:pt idx="17493">
                  <c:v>-2657</c:v>
                </c:pt>
                <c:pt idx="17494">
                  <c:v>407</c:v>
                </c:pt>
                <c:pt idx="17495">
                  <c:v>-2018</c:v>
                </c:pt>
                <c:pt idx="17496">
                  <c:v>492</c:v>
                </c:pt>
                <c:pt idx="17497">
                  <c:v>-1672</c:v>
                </c:pt>
                <c:pt idx="17498">
                  <c:v>721</c:v>
                </c:pt>
                <c:pt idx="17499">
                  <c:v>-948</c:v>
                </c:pt>
                <c:pt idx="17500">
                  <c:v>-649</c:v>
                </c:pt>
                <c:pt idx="17501">
                  <c:v>-964</c:v>
                </c:pt>
                <c:pt idx="17502">
                  <c:v>-311</c:v>
                </c:pt>
                <c:pt idx="17503">
                  <c:v>-570</c:v>
                </c:pt>
                <c:pt idx="17504">
                  <c:v>-362</c:v>
                </c:pt>
                <c:pt idx="17505">
                  <c:v>-858</c:v>
                </c:pt>
                <c:pt idx="17506">
                  <c:v>-211</c:v>
                </c:pt>
                <c:pt idx="17507">
                  <c:v>-599</c:v>
                </c:pt>
                <c:pt idx="17508">
                  <c:v>-272</c:v>
                </c:pt>
                <c:pt idx="17509">
                  <c:v>-771</c:v>
                </c:pt>
                <c:pt idx="17510">
                  <c:v>84</c:v>
                </c:pt>
                <c:pt idx="17511">
                  <c:v>-440</c:v>
                </c:pt>
                <c:pt idx="17512">
                  <c:v>-342</c:v>
                </c:pt>
                <c:pt idx="17513">
                  <c:v>-273</c:v>
                </c:pt>
                <c:pt idx="17514">
                  <c:v>-27</c:v>
                </c:pt>
                <c:pt idx="17515">
                  <c:v>-318</c:v>
                </c:pt>
                <c:pt idx="17516">
                  <c:v>-263</c:v>
                </c:pt>
                <c:pt idx="17517">
                  <c:v>-1080</c:v>
                </c:pt>
                <c:pt idx="17518">
                  <c:v>-5</c:v>
                </c:pt>
                <c:pt idx="17519">
                  <c:v>-39</c:v>
                </c:pt>
                <c:pt idx="17520">
                  <c:v>454</c:v>
                </c:pt>
                <c:pt idx="17521">
                  <c:v>-597</c:v>
                </c:pt>
                <c:pt idx="17522">
                  <c:v>199</c:v>
                </c:pt>
                <c:pt idx="17523">
                  <c:v>-849</c:v>
                </c:pt>
                <c:pt idx="17524">
                  <c:v>-189</c:v>
                </c:pt>
                <c:pt idx="17525">
                  <c:v>101</c:v>
                </c:pt>
                <c:pt idx="17526">
                  <c:v>-67</c:v>
                </c:pt>
                <c:pt idx="17527">
                  <c:v>-1561</c:v>
                </c:pt>
                <c:pt idx="17528">
                  <c:v>-162</c:v>
                </c:pt>
                <c:pt idx="17529">
                  <c:v>-1616</c:v>
                </c:pt>
                <c:pt idx="17530">
                  <c:v>265</c:v>
                </c:pt>
                <c:pt idx="17531">
                  <c:v>-482</c:v>
                </c:pt>
                <c:pt idx="17532">
                  <c:v>-129</c:v>
                </c:pt>
                <c:pt idx="17533">
                  <c:v>-1607</c:v>
                </c:pt>
                <c:pt idx="17534">
                  <c:v>77</c:v>
                </c:pt>
                <c:pt idx="17535">
                  <c:v>-882</c:v>
                </c:pt>
                <c:pt idx="17536">
                  <c:v>140</c:v>
                </c:pt>
                <c:pt idx="17537">
                  <c:v>-811</c:v>
                </c:pt>
                <c:pt idx="17538">
                  <c:v>78</c:v>
                </c:pt>
                <c:pt idx="17539">
                  <c:v>-508</c:v>
                </c:pt>
                <c:pt idx="17540">
                  <c:v>416</c:v>
                </c:pt>
                <c:pt idx="17541">
                  <c:v>-1130</c:v>
                </c:pt>
                <c:pt idx="17542">
                  <c:v>58</c:v>
                </c:pt>
                <c:pt idx="17543">
                  <c:v>-782</c:v>
                </c:pt>
                <c:pt idx="17544">
                  <c:v>576</c:v>
                </c:pt>
                <c:pt idx="17545">
                  <c:v>290</c:v>
                </c:pt>
                <c:pt idx="17546">
                  <c:v>520</c:v>
                </c:pt>
                <c:pt idx="17547">
                  <c:v>-1345</c:v>
                </c:pt>
                <c:pt idx="17548">
                  <c:v>161</c:v>
                </c:pt>
                <c:pt idx="17549">
                  <c:v>-635</c:v>
                </c:pt>
                <c:pt idx="17550">
                  <c:v>330</c:v>
                </c:pt>
                <c:pt idx="17551">
                  <c:v>97</c:v>
                </c:pt>
                <c:pt idx="17552">
                  <c:v>434</c:v>
                </c:pt>
                <c:pt idx="17553">
                  <c:v>-364</c:v>
                </c:pt>
                <c:pt idx="17554">
                  <c:v>566</c:v>
                </c:pt>
                <c:pt idx="17555">
                  <c:v>-48</c:v>
                </c:pt>
                <c:pt idx="17556">
                  <c:v>531</c:v>
                </c:pt>
                <c:pt idx="17557">
                  <c:v>-659</c:v>
                </c:pt>
                <c:pt idx="17558">
                  <c:v>313</c:v>
                </c:pt>
                <c:pt idx="17559">
                  <c:v>-970</c:v>
                </c:pt>
                <c:pt idx="17560">
                  <c:v>241</c:v>
                </c:pt>
                <c:pt idx="17561">
                  <c:v>-967</c:v>
                </c:pt>
                <c:pt idx="17562">
                  <c:v>536</c:v>
                </c:pt>
                <c:pt idx="17563">
                  <c:v>110</c:v>
                </c:pt>
                <c:pt idx="17564">
                  <c:v>315</c:v>
                </c:pt>
                <c:pt idx="17565">
                  <c:v>-308</c:v>
                </c:pt>
                <c:pt idx="17566">
                  <c:v>723</c:v>
                </c:pt>
                <c:pt idx="17567">
                  <c:v>300</c:v>
                </c:pt>
                <c:pt idx="17568">
                  <c:v>663</c:v>
                </c:pt>
                <c:pt idx="17569">
                  <c:v>593</c:v>
                </c:pt>
                <c:pt idx="17570">
                  <c:v>545</c:v>
                </c:pt>
                <c:pt idx="17571">
                  <c:v>1260</c:v>
                </c:pt>
                <c:pt idx="17572">
                  <c:v>537</c:v>
                </c:pt>
                <c:pt idx="17573">
                  <c:v>793</c:v>
                </c:pt>
                <c:pt idx="17574">
                  <c:v>724</c:v>
                </c:pt>
                <c:pt idx="17575">
                  <c:v>329</c:v>
                </c:pt>
                <c:pt idx="17576">
                  <c:v>363</c:v>
                </c:pt>
                <c:pt idx="17577">
                  <c:v>-115</c:v>
                </c:pt>
                <c:pt idx="17578">
                  <c:v>334</c:v>
                </c:pt>
                <c:pt idx="17579">
                  <c:v>-109</c:v>
                </c:pt>
                <c:pt idx="17580">
                  <c:v>291</c:v>
                </c:pt>
                <c:pt idx="17581">
                  <c:v>17</c:v>
                </c:pt>
                <c:pt idx="17582">
                  <c:v>132</c:v>
                </c:pt>
                <c:pt idx="17583">
                  <c:v>-69</c:v>
                </c:pt>
                <c:pt idx="17584">
                  <c:v>530</c:v>
                </c:pt>
                <c:pt idx="17585">
                  <c:v>-408</c:v>
                </c:pt>
                <c:pt idx="17586">
                  <c:v>656</c:v>
                </c:pt>
                <c:pt idx="17587">
                  <c:v>124</c:v>
                </c:pt>
                <c:pt idx="17588">
                  <c:v>879</c:v>
                </c:pt>
                <c:pt idx="17589">
                  <c:v>1997</c:v>
                </c:pt>
                <c:pt idx="17590">
                  <c:v>426</c:v>
                </c:pt>
                <c:pt idx="17591">
                  <c:v>1186</c:v>
                </c:pt>
                <c:pt idx="17592">
                  <c:v>516</c:v>
                </c:pt>
                <c:pt idx="17593">
                  <c:v>947</c:v>
                </c:pt>
                <c:pt idx="17594">
                  <c:v>578</c:v>
                </c:pt>
                <c:pt idx="17595">
                  <c:v>1369</c:v>
                </c:pt>
                <c:pt idx="17596">
                  <c:v>428</c:v>
                </c:pt>
                <c:pt idx="17597">
                  <c:v>1418</c:v>
                </c:pt>
                <c:pt idx="17598">
                  <c:v>696</c:v>
                </c:pt>
                <c:pt idx="17599">
                  <c:v>1120</c:v>
                </c:pt>
                <c:pt idx="17600">
                  <c:v>-290</c:v>
                </c:pt>
                <c:pt idx="17601">
                  <c:v>131</c:v>
                </c:pt>
                <c:pt idx="17602">
                  <c:v>174</c:v>
                </c:pt>
                <c:pt idx="17603">
                  <c:v>424</c:v>
                </c:pt>
                <c:pt idx="17604">
                  <c:v>166</c:v>
                </c:pt>
                <c:pt idx="17605">
                  <c:v>594</c:v>
                </c:pt>
                <c:pt idx="17606">
                  <c:v>-17</c:v>
                </c:pt>
                <c:pt idx="17607">
                  <c:v>11</c:v>
                </c:pt>
                <c:pt idx="17608">
                  <c:v>108</c:v>
                </c:pt>
                <c:pt idx="17609">
                  <c:v>-163</c:v>
                </c:pt>
                <c:pt idx="17610">
                  <c:v>413</c:v>
                </c:pt>
                <c:pt idx="17611">
                  <c:v>1052</c:v>
                </c:pt>
                <c:pt idx="17612">
                  <c:v>536</c:v>
                </c:pt>
                <c:pt idx="17613">
                  <c:v>117</c:v>
                </c:pt>
                <c:pt idx="17614">
                  <c:v>161</c:v>
                </c:pt>
                <c:pt idx="17615">
                  <c:v>211</c:v>
                </c:pt>
                <c:pt idx="17616">
                  <c:v>202</c:v>
                </c:pt>
                <c:pt idx="17617">
                  <c:v>849</c:v>
                </c:pt>
                <c:pt idx="17618">
                  <c:v>225</c:v>
                </c:pt>
                <c:pt idx="17619">
                  <c:v>645</c:v>
                </c:pt>
                <c:pt idx="17620">
                  <c:v>-44</c:v>
                </c:pt>
                <c:pt idx="17621">
                  <c:v>-61</c:v>
                </c:pt>
                <c:pt idx="17622">
                  <c:v>-125</c:v>
                </c:pt>
                <c:pt idx="17623">
                  <c:v>132</c:v>
                </c:pt>
                <c:pt idx="17624">
                  <c:v>-352</c:v>
                </c:pt>
                <c:pt idx="17625">
                  <c:v>-537</c:v>
                </c:pt>
                <c:pt idx="17626">
                  <c:v>61</c:v>
                </c:pt>
                <c:pt idx="17627">
                  <c:v>-436</c:v>
                </c:pt>
                <c:pt idx="17628">
                  <c:v>-1</c:v>
                </c:pt>
                <c:pt idx="17629">
                  <c:v>-97</c:v>
                </c:pt>
                <c:pt idx="17630">
                  <c:v>-139</c:v>
                </c:pt>
                <c:pt idx="17631">
                  <c:v>-83</c:v>
                </c:pt>
                <c:pt idx="17632">
                  <c:v>52</c:v>
                </c:pt>
                <c:pt idx="17633">
                  <c:v>7</c:v>
                </c:pt>
                <c:pt idx="17634">
                  <c:v>-12</c:v>
                </c:pt>
                <c:pt idx="17635">
                  <c:v>-673</c:v>
                </c:pt>
                <c:pt idx="17636">
                  <c:v>72</c:v>
                </c:pt>
                <c:pt idx="17637">
                  <c:v>-1408</c:v>
                </c:pt>
                <c:pt idx="17638">
                  <c:v>-126</c:v>
                </c:pt>
                <c:pt idx="17639">
                  <c:v>-1488</c:v>
                </c:pt>
                <c:pt idx="17640">
                  <c:v>-481</c:v>
                </c:pt>
                <c:pt idx="17641">
                  <c:v>-1258</c:v>
                </c:pt>
                <c:pt idx="17642">
                  <c:v>-125</c:v>
                </c:pt>
                <c:pt idx="17643">
                  <c:v>-1324</c:v>
                </c:pt>
                <c:pt idx="17644">
                  <c:v>-277</c:v>
                </c:pt>
                <c:pt idx="17645">
                  <c:v>-135</c:v>
                </c:pt>
                <c:pt idx="17646">
                  <c:v>-146</c:v>
                </c:pt>
                <c:pt idx="17647">
                  <c:v>-469</c:v>
                </c:pt>
                <c:pt idx="17648">
                  <c:v>-165</c:v>
                </c:pt>
                <c:pt idx="17649">
                  <c:v>190</c:v>
                </c:pt>
                <c:pt idx="17650">
                  <c:v>88</c:v>
                </c:pt>
                <c:pt idx="17651">
                  <c:v>55</c:v>
                </c:pt>
                <c:pt idx="17652">
                  <c:v>55</c:v>
                </c:pt>
                <c:pt idx="17653">
                  <c:v>109</c:v>
                </c:pt>
                <c:pt idx="17654">
                  <c:v>-232</c:v>
                </c:pt>
                <c:pt idx="17655">
                  <c:v>-1908</c:v>
                </c:pt>
                <c:pt idx="17656">
                  <c:v>-234</c:v>
                </c:pt>
                <c:pt idx="17657">
                  <c:v>-815</c:v>
                </c:pt>
                <c:pt idx="17658">
                  <c:v>-374</c:v>
                </c:pt>
                <c:pt idx="17659">
                  <c:v>-1088</c:v>
                </c:pt>
                <c:pt idx="17660">
                  <c:v>-330</c:v>
                </c:pt>
                <c:pt idx="17661">
                  <c:v>-581</c:v>
                </c:pt>
                <c:pt idx="17662">
                  <c:v>-362</c:v>
                </c:pt>
                <c:pt idx="17663">
                  <c:v>-1149</c:v>
                </c:pt>
                <c:pt idx="17664">
                  <c:v>-200</c:v>
                </c:pt>
                <c:pt idx="17665">
                  <c:v>-406</c:v>
                </c:pt>
                <c:pt idx="17666">
                  <c:v>-168</c:v>
                </c:pt>
                <c:pt idx="17667">
                  <c:v>-708</c:v>
                </c:pt>
                <c:pt idx="17668">
                  <c:v>-153</c:v>
                </c:pt>
                <c:pt idx="17669">
                  <c:v>802</c:v>
                </c:pt>
                <c:pt idx="17670">
                  <c:v>-239</c:v>
                </c:pt>
                <c:pt idx="17671">
                  <c:v>-135</c:v>
                </c:pt>
                <c:pt idx="17672">
                  <c:v>-324</c:v>
                </c:pt>
                <c:pt idx="17673">
                  <c:v>-996</c:v>
                </c:pt>
                <c:pt idx="17674">
                  <c:v>-82</c:v>
                </c:pt>
                <c:pt idx="17675">
                  <c:v>-1869</c:v>
                </c:pt>
                <c:pt idx="17676">
                  <c:v>-194</c:v>
                </c:pt>
                <c:pt idx="17677">
                  <c:v>-702</c:v>
                </c:pt>
                <c:pt idx="17678">
                  <c:v>-237</c:v>
                </c:pt>
                <c:pt idx="17679">
                  <c:v>-840</c:v>
                </c:pt>
                <c:pt idx="17680">
                  <c:v>-350</c:v>
                </c:pt>
                <c:pt idx="17681">
                  <c:v>-1757</c:v>
                </c:pt>
                <c:pt idx="17682">
                  <c:v>-8</c:v>
                </c:pt>
                <c:pt idx="17683">
                  <c:v>-619</c:v>
                </c:pt>
                <c:pt idx="17684">
                  <c:v>-125</c:v>
                </c:pt>
                <c:pt idx="17685">
                  <c:v>1151</c:v>
                </c:pt>
                <c:pt idx="17686">
                  <c:v>-47</c:v>
                </c:pt>
                <c:pt idx="17687">
                  <c:v>880</c:v>
                </c:pt>
                <c:pt idx="17688">
                  <c:v>20</c:v>
                </c:pt>
                <c:pt idx="17689">
                  <c:v>-625</c:v>
                </c:pt>
                <c:pt idx="17690">
                  <c:v>30</c:v>
                </c:pt>
                <c:pt idx="17691">
                  <c:v>465</c:v>
                </c:pt>
                <c:pt idx="17692">
                  <c:v>-38</c:v>
                </c:pt>
                <c:pt idx="17693">
                  <c:v>511</c:v>
                </c:pt>
                <c:pt idx="17694">
                  <c:v>-138</c:v>
                </c:pt>
                <c:pt idx="17695">
                  <c:v>-233</c:v>
                </c:pt>
                <c:pt idx="17696">
                  <c:v>-41</c:v>
                </c:pt>
                <c:pt idx="17697">
                  <c:v>-128</c:v>
                </c:pt>
                <c:pt idx="17698">
                  <c:v>-108</c:v>
                </c:pt>
                <c:pt idx="17699">
                  <c:v>-816</c:v>
                </c:pt>
                <c:pt idx="17700">
                  <c:v>212</c:v>
                </c:pt>
                <c:pt idx="17701">
                  <c:v>-1017</c:v>
                </c:pt>
                <c:pt idx="17702">
                  <c:v>455</c:v>
                </c:pt>
                <c:pt idx="17703">
                  <c:v>3601</c:v>
                </c:pt>
                <c:pt idx="17704">
                  <c:v>207</c:v>
                </c:pt>
                <c:pt idx="17705">
                  <c:v>3992</c:v>
                </c:pt>
                <c:pt idx="17706">
                  <c:v>244</c:v>
                </c:pt>
                <c:pt idx="17707">
                  <c:v>2528</c:v>
                </c:pt>
                <c:pt idx="17708">
                  <c:v>99</c:v>
                </c:pt>
                <c:pt idx="17709">
                  <c:v>-277</c:v>
                </c:pt>
                <c:pt idx="17710">
                  <c:v>-487</c:v>
                </c:pt>
                <c:pt idx="17711">
                  <c:v>-4568</c:v>
                </c:pt>
                <c:pt idx="17712">
                  <c:v>-280</c:v>
                </c:pt>
                <c:pt idx="17713">
                  <c:v>-3811</c:v>
                </c:pt>
                <c:pt idx="17714">
                  <c:v>163</c:v>
                </c:pt>
                <c:pt idx="17715">
                  <c:v>-2284</c:v>
                </c:pt>
                <c:pt idx="17716">
                  <c:v>-306</c:v>
                </c:pt>
                <c:pt idx="17717">
                  <c:v>-2677</c:v>
                </c:pt>
                <c:pt idx="17718">
                  <c:v>-311</c:v>
                </c:pt>
                <c:pt idx="17719">
                  <c:v>-1892</c:v>
                </c:pt>
                <c:pt idx="17720">
                  <c:v>-125</c:v>
                </c:pt>
                <c:pt idx="17721">
                  <c:v>-2057</c:v>
                </c:pt>
                <c:pt idx="17722">
                  <c:v>391</c:v>
                </c:pt>
                <c:pt idx="17723">
                  <c:v>2427</c:v>
                </c:pt>
                <c:pt idx="17724">
                  <c:v>208</c:v>
                </c:pt>
                <c:pt idx="17725">
                  <c:v>3457</c:v>
                </c:pt>
                <c:pt idx="17726">
                  <c:v>34</c:v>
                </c:pt>
                <c:pt idx="17727">
                  <c:v>1702</c:v>
                </c:pt>
                <c:pt idx="17728">
                  <c:v>-164</c:v>
                </c:pt>
                <c:pt idx="17729">
                  <c:v>1087</c:v>
                </c:pt>
                <c:pt idx="17730">
                  <c:v>-134</c:v>
                </c:pt>
                <c:pt idx="17731">
                  <c:v>40</c:v>
                </c:pt>
                <c:pt idx="17732">
                  <c:v>-101</c:v>
                </c:pt>
                <c:pt idx="17733">
                  <c:v>637</c:v>
                </c:pt>
                <c:pt idx="17734">
                  <c:v>416</c:v>
                </c:pt>
                <c:pt idx="17735">
                  <c:v>1382</c:v>
                </c:pt>
                <c:pt idx="17736">
                  <c:v>-167</c:v>
                </c:pt>
                <c:pt idx="17737">
                  <c:v>229</c:v>
                </c:pt>
                <c:pt idx="17738">
                  <c:v>75</c:v>
                </c:pt>
                <c:pt idx="17739">
                  <c:v>872</c:v>
                </c:pt>
                <c:pt idx="17740">
                  <c:v>-449</c:v>
                </c:pt>
                <c:pt idx="17741">
                  <c:v>-45</c:v>
                </c:pt>
                <c:pt idx="17742">
                  <c:v>-41</c:v>
                </c:pt>
                <c:pt idx="17743">
                  <c:v>2746</c:v>
                </c:pt>
                <c:pt idx="17744">
                  <c:v>485</c:v>
                </c:pt>
                <c:pt idx="17745">
                  <c:v>6884</c:v>
                </c:pt>
                <c:pt idx="17746">
                  <c:v>1162</c:v>
                </c:pt>
                <c:pt idx="17747">
                  <c:v>12809</c:v>
                </c:pt>
                <c:pt idx="17748">
                  <c:v>741</c:v>
                </c:pt>
                <c:pt idx="17749">
                  <c:v>10401</c:v>
                </c:pt>
                <c:pt idx="17750">
                  <c:v>-816</c:v>
                </c:pt>
                <c:pt idx="17751">
                  <c:v>-1004</c:v>
                </c:pt>
                <c:pt idx="17752">
                  <c:v>-1382</c:v>
                </c:pt>
                <c:pt idx="17753">
                  <c:v>-4473</c:v>
                </c:pt>
                <c:pt idx="17754">
                  <c:v>-1366</c:v>
                </c:pt>
                <c:pt idx="17755">
                  <c:v>-5274</c:v>
                </c:pt>
                <c:pt idx="17756">
                  <c:v>-1168</c:v>
                </c:pt>
                <c:pt idx="17757">
                  <c:v>-3500</c:v>
                </c:pt>
                <c:pt idx="17758">
                  <c:v>-557</c:v>
                </c:pt>
                <c:pt idx="17759">
                  <c:v>1376</c:v>
                </c:pt>
                <c:pt idx="17760">
                  <c:v>123</c:v>
                </c:pt>
                <c:pt idx="17761">
                  <c:v>7426</c:v>
                </c:pt>
                <c:pt idx="17762">
                  <c:v>155</c:v>
                </c:pt>
                <c:pt idx="17763">
                  <c:v>9797</c:v>
                </c:pt>
                <c:pt idx="17764">
                  <c:v>-1395</c:v>
                </c:pt>
                <c:pt idx="17765">
                  <c:v>-629</c:v>
                </c:pt>
                <c:pt idx="17766">
                  <c:v>-1450</c:v>
                </c:pt>
                <c:pt idx="17767">
                  <c:v>-5702</c:v>
                </c:pt>
                <c:pt idx="17768">
                  <c:v>-2118</c:v>
                </c:pt>
                <c:pt idx="17769">
                  <c:v>-7370</c:v>
                </c:pt>
                <c:pt idx="17770">
                  <c:v>-1532</c:v>
                </c:pt>
                <c:pt idx="17771">
                  <c:v>-5712</c:v>
                </c:pt>
                <c:pt idx="17772">
                  <c:v>-1754</c:v>
                </c:pt>
                <c:pt idx="17773">
                  <c:v>-4980</c:v>
                </c:pt>
                <c:pt idx="17774">
                  <c:v>-638</c:v>
                </c:pt>
                <c:pt idx="17775">
                  <c:v>3964</c:v>
                </c:pt>
                <c:pt idx="17776">
                  <c:v>-395</c:v>
                </c:pt>
                <c:pt idx="17777">
                  <c:v>7655</c:v>
                </c:pt>
                <c:pt idx="17778">
                  <c:v>-864</c:v>
                </c:pt>
                <c:pt idx="17779">
                  <c:v>5037</c:v>
                </c:pt>
                <c:pt idx="17780">
                  <c:v>-955</c:v>
                </c:pt>
                <c:pt idx="17781">
                  <c:v>1955</c:v>
                </c:pt>
                <c:pt idx="17782">
                  <c:v>-1158</c:v>
                </c:pt>
                <c:pt idx="17783">
                  <c:v>863</c:v>
                </c:pt>
                <c:pt idx="17784">
                  <c:v>-1507</c:v>
                </c:pt>
                <c:pt idx="17785">
                  <c:v>12</c:v>
                </c:pt>
                <c:pt idx="17786">
                  <c:v>-1516</c:v>
                </c:pt>
                <c:pt idx="17787">
                  <c:v>307</c:v>
                </c:pt>
                <c:pt idx="17788">
                  <c:v>-1394</c:v>
                </c:pt>
                <c:pt idx="17789">
                  <c:v>697</c:v>
                </c:pt>
                <c:pt idx="17790">
                  <c:v>-2060</c:v>
                </c:pt>
                <c:pt idx="17791">
                  <c:v>-2115</c:v>
                </c:pt>
                <c:pt idx="17792">
                  <c:v>-1762</c:v>
                </c:pt>
                <c:pt idx="17793">
                  <c:v>-2204</c:v>
                </c:pt>
                <c:pt idx="17794">
                  <c:v>-2217</c:v>
                </c:pt>
                <c:pt idx="17795">
                  <c:v>-4573</c:v>
                </c:pt>
                <c:pt idx="17796">
                  <c:v>-2139</c:v>
                </c:pt>
                <c:pt idx="17797">
                  <c:v>-4720</c:v>
                </c:pt>
                <c:pt idx="17798">
                  <c:v>-2085</c:v>
                </c:pt>
                <c:pt idx="17799">
                  <c:v>-4535</c:v>
                </c:pt>
                <c:pt idx="17800">
                  <c:v>-2216</c:v>
                </c:pt>
                <c:pt idx="17801">
                  <c:v>-4943</c:v>
                </c:pt>
                <c:pt idx="17802">
                  <c:v>-2615</c:v>
                </c:pt>
                <c:pt idx="17803">
                  <c:v>-4249</c:v>
                </c:pt>
                <c:pt idx="17804">
                  <c:v>-1529</c:v>
                </c:pt>
                <c:pt idx="17805">
                  <c:v>-3418</c:v>
                </c:pt>
                <c:pt idx="17806">
                  <c:v>-1630</c:v>
                </c:pt>
                <c:pt idx="17807">
                  <c:v>-3435</c:v>
                </c:pt>
                <c:pt idx="17808">
                  <c:v>-1704</c:v>
                </c:pt>
                <c:pt idx="17809">
                  <c:v>-3856</c:v>
                </c:pt>
                <c:pt idx="17810">
                  <c:v>-1779</c:v>
                </c:pt>
                <c:pt idx="17811">
                  <c:v>-6847</c:v>
                </c:pt>
                <c:pt idx="17812">
                  <c:v>-1961</c:v>
                </c:pt>
                <c:pt idx="17813">
                  <c:v>-6001</c:v>
                </c:pt>
                <c:pt idx="17814">
                  <c:v>-1762</c:v>
                </c:pt>
                <c:pt idx="17815">
                  <c:v>-5992</c:v>
                </c:pt>
                <c:pt idx="17816">
                  <c:v>-1566</c:v>
                </c:pt>
                <c:pt idx="17817">
                  <c:v>-4424</c:v>
                </c:pt>
                <c:pt idx="17818">
                  <c:v>-1577</c:v>
                </c:pt>
                <c:pt idx="17819">
                  <c:v>-3505</c:v>
                </c:pt>
                <c:pt idx="17820">
                  <c:v>-1359</c:v>
                </c:pt>
                <c:pt idx="17821">
                  <c:v>-3353</c:v>
                </c:pt>
                <c:pt idx="17822">
                  <c:v>-979</c:v>
                </c:pt>
                <c:pt idx="17823">
                  <c:v>-2572</c:v>
                </c:pt>
                <c:pt idx="17824">
                  <c:v>-1252</c:v>
                </c:pt>
                <c:pt idx="17825">
                  <c:v>-1991</c:v>
                </c:pt>
                <c:pt idx="17826">
                  <c:v>-1227</c:v>
                </c:pt>
                <c:pt idx="17827">
                  <c:v>-1229</c:v>
                </c:pt>
                <c:pt idx="17828">
                  <c:v>-889</c:v>
                </c:pt>
                <c:pt idx="17829">
                  <c:v>-2030</c:v>
                </c:pt>
                <c:pt idx="17830">
                  <c:v>-998</c:v>
                </c:pt>
                <c:pt idx="17831">
                  <c:v>-1817</c:v>
                </c:pt>
                <c:pt idx="17832">
                  <c:v>-723</c:v>
                </c:pt>
                <c:pt idx="17833">
                  <c:v>-1463</c:v>
                </c:pt>
                <c:pt idx="17834">
                  <c:v>-698</c:v>
                </c:pt>
                <c:pt idx="17835">
                  <c:v>-853</c:v>
                </c:pt>
                <c:pt idx="17836">
                  <c:v>-437</c:v>
                </c:pt>
                <c:pt idx="17837">
                  <c:v>83</c:v>
                </c:pt>
                <c:pt idx="17838">
                  <c:v>-428</c:v>
                </c:pt>
                <c:pt idx="17839">
                  <c:v>-1434</c:v>
                </c:pt>
                <c:pt idx="17840">
                  <c:v>-613</c:v>
                </c:pt>
                <c:pt idx="17841">
                  <c:v>-66</c:v>
                </c:pt>
                <c:pt idx="17842">
                  <c:v>-386</c:v>
                </c:pt>
                <c:pt idx="17843">
                  <c:v>-714</c:v>
                </c:pt>
                <c:pt idx="17844">
                  <c:v>-501</c:v>
                </c:pt>
                <c:pt idx="17845">
                  <c:v>-287</c:v>
                </c:pt>
                <c:pt idx="17846">
                  <c:v>-524</c:v>
                </c:pt>
                <c:pt idx="17847">
                  <c:v>-983</c:v>
                </c:pt>
                <c:pt idx="17848">
                  <c:v>-149</c:v>
                </c:pt>
                <c:pt idx="17849">
                  <c:v>-1058</c:v>
                </c:pt>
                <c:pt idx="17850">
                  <c:v>-122</c:v>
                </c:pt>
                <c:pt idx="17851">
                  <c:v>-659</c:v>
                </c:pt>
                <c:pt idx="17852">
                  <c:v>-512</c:v>
                </c:pt>
                <c:pt idx="17853">
                  <c:v>-997</c:v>
                </c:pt>
                <c:pt idx="17854">
                  <c:v>-157</c:v>
                </c:pt>
                <c:pt idx="17855">
                  <c:v>-1284</c:v>
                </c:pt>
                <c:pt idx="17856">
                  <c:v>39</c:v>
                </c:pt>
                <c:pt idx="17857">
                  <c:v>-1021</c:v>
                </c:pt>
                <c:pt idx="17858">
                  <c:v>-52</c:v>
                </c:pt>
                <c:pt idx="17859">
                  <c:v>-434</c:v>
                </c:pt>
                <c:pt idx="17860">
                  <c:v>339</c:v>
                </c:pt>
                <c:pt idx="17861">
                  <c:v>33</c:v>
                </c:pt>
                <c:pt idx="17862">
                  <c:v>425</c:v>
                </c:pt>
                <c:pt idx="17863">
                  <c:v>312</c:v>
                </c:pt>
                <c:pt idx="17864">
                  <c:v>12</c:v>
                </c:pt>
                <c:pt idx="17865">
                  <c:v>-359</c:v>
                </c:pt>
                <c:pt idx="17866">
                  <c:v>249</c:v>
                </c:pt>
                <c:pt idx="17867">
                  <c:v>-958</c:v>
                </c:pt>
                <c:pt idx="17868">
                  <c:v>470</c:v>
                </c:pt>
                <c:pt idx="17869">
                  <c:v>-77</c:v>
                </c:pt>
                <c:pt idx="17870">
                  <c:v>203</c:v>
                </c:pt>
                <c:pt idx="17871">
                  <c:v>-733</c:v>
                </c:pt>
                <c:pt idx="17872">
                  <c:v>-28</c:v>
                </c:pt>
                <c:pt idx="17873">
                  <c:v>-1599</c:v>
                </c:pt>
                <c:pt idx="17874">
                  <c:v>190</c:v>
                </c:pt>
                <c:pt idx="17875">
                  <c:v>-1144</c:v>
                </c:pt>
                <c:pt idx="17876">
                  <c:v>195</c:v>
                </c:pt>
                <c:pt idx="17877">
                  <c:v>2232</c:v>
                </c:pt>
                <c:pt idx="17878">
                  <c:v>133</c:v>
                </c:pt>
                <c:pt idx="17879">
                  <c:v>1245</c:v>
                </c:pt>
                <c:pt idx="17880">
                  <c:v>95</c:v>
                </c:pt>
                <c:pt idx="17881">
                  <c:v>661</c:v>
                </c:pt>
                <c:pt idx="17882">
                  <c:v>424</c:v>
                </c:pt>
                <c:pt idx="17883">
                  <c:v>300</c:v>
                </c:pt>
                <c:pt idx="17884">
                  <c:v>590</c:v>
                </c:pt>
                <c:pt idx="17885">
                  <c:v>-287</c:v>
                </c:pt>
                <c:pt idx="17886">
                  <c:v>393</c:v>
                </c:pt>
                <c:pt idx="17887">
                  <c:v>-700</c:v>
                </c:pt>
                <c:pt idx="17888">
                  <c:v>494</c:v>
                </c:pt>
                <c:pt idx="17889">
                  <c:v>-228</c:v>
                </c:pt>
                <c:pt idx="17890">
                  <c:v>397</c:v>
                </c:pt>
                <c:pt idx="17891">
                  <c:v>-143</c:v>
                </c:pt>
                <c:pt idx="17892">
                  <c:v>569</c:v>
                </c:pt>
                <c:pt idx="17893">
                  <c:v>-738</c:v>
                </c:pt>
                <c:pt idx="17894">
                  <c:v>445</c:v>
                </c:pt>
                <c:pt idx="17895">
                  <c:v>-381</c:v>
                </c:pt>
                <c:pt idx="17896">
                  <c:v>240</c:v>
                </c:pt>
                <c:pt idx="17897">
                  <c:v>-1193</c:v>
                </c:pt>
                <c:pt idx="17898">
                  <c:v>630</c:v>
                </c:pt>
                <c:pt idx="17899">
                  <c:v>-427</c:v>
                </c:pt>
                <c:pt idx="17900">
                  <c:v>523</c:v>
                </c:pt>
                <c:pt idx="17901">
                  <c:v>852</c:v>
                </c:pt>
                <c:pt idx="17902">
                  <c:v>441</c:v>
                </c:pt>
                <c:pt idx="17903">
                  <c:v>523</c:v>
                </c:pt>
                <c:pt idx="17904">
                  <c:v>463</c:v>
                </c:pt>
                <c:pt idx="17905">
                  <c:v>142</c:v>
                </c:pt>
                <c:pt idx="17906">
                  <c:v>277</c:v>
                </c:pt>
                <c:pt idx="17907">
                  <c:v>-58</c:v>
                </c:pt>
                <c:pt idx="17908">
                  <c:v>180</c:v>
                </c:pt>
                <c:pt idx="17909">
                  <c:v>-308</c:v>
                </c:pt>
                <c:pt idx="17910">
                  <c:v>455</c:v>
                </c:pt>
                <c:pt idx="17911">
                  <c:v>1328</c:v>
                </c:pt>
                <c:pt idx="17912">
                  <c:v>719</c:v>
                </c:pt>
                <c:pt idx="17913">
                  <c:v>408</c:v>
                </c:pt>
                <c:pt idx="17914">
                  <c:v>330</c:v>
                </c:pt>
                <c:pt idx="17915">
                  <c:v>-178</c:v>
                </c:pt>
                <c:pt idx="17916">
                  <c:v>317</c:v>
                </c:pt>
                <c:pt idx="17917">
                  <c:v>-844</c:v>
                </c:pt>
                <c:pt idx="17918">
                  <c:v>367</c:v>
                </c:pt>
                <c:pt idx="17919">
                  <c:v>1275</c:v>
                </c:pt>
                <c:pt idx="17920">
                  <c:v>368</c:v>
                </c:pt>
                <c:pt idx="17921">
                  <c:v>91</c:v>
                </c:pt>
                <c:pt idx="17922">
                  <c:v>209</c:v>
                </c:pt>
                <c:pt idx="17923">
                  <c:v>208</c:v>
                </c:pt>
                <c:pt idx="17924">
                  <c:v>204</c:v>
                </c:pt>
                <c:pt idx="17925">
                  <c:v>-812</c:v>
                </c:pt>
                <c:pt idx="17926">
                  <c:v>354</c:v>
                </c:pt>
                <c:pt idx="17927">
                  <c:v>884</c:v>
                </c:pt>
                <c:pt idx="17928">
                  <c:v>304</c:v>
                </c:pt>
                <c:pt idx="17929">
                  <c:v>1588</c:v>
                </c:pt>
                <c:pt idx="17930">
                  <c:v>502</c:v>
                </c:pt>
                <c:pt idx="17931">
                  <c:v>670</c:v>
                </c:pt>
                <c:pt idx="17932">
                  <c:v>290</c:v>
                </c:pt>
                <c:pt idx="17933">
                  <c:v>604</c:v>
                </c:pt>
                <c:pt idx="17934">
                  <c:v>266</c:v>
                </c:pt>
                <c:pt idx="17935">
                  <c:v>684</c:v>
                </c:pt>
                <c:pt idx="17936">
                  <c:v>198</c:v>
                </c:pt>
                <c:pt idx="17937">
                  <c:v>1352</c:v>
                </c:pt>
                <c:pt idx="17938">
                  <c:v>320</c:v>
                </c:pt>
                <c:pt idx="17939">
                  <c:v>1044</c:v>
                </c:pt>
                <c:pt idx="17940">
                  <c:v>-33</c:v>
                </c:pt>
                <c:pt idx="17941">
                  <c:v>-191</c:v>
                </c:pt>
                <c:pt idx="17942">
                  <c:v>124</c:v>
                </c:pt>
                <c:pt idx="17943">
                  <c:v>528</c:v>
                </c:pt>
                <c:pt idx="17944">
                  <c:v>490</c:v>
                </c:pt>
                <c:pt idx="17945">
                  <c:v>-377</c:v>
                </c:pt>
                <c:pt idx="17946">
                  <c:v>95</c:v>
                </c:pt>
                <c:pt idx="17947">
                  <c:v>243</c:v>
                </c:pt>
                <c:pt idx="17948">
                  <c:v>-34</c:v>
                </c:pt>
                <c:pt idx="17949">
                  <c:v>-247</c:v>
                </c:pt>
                <c:pt idx="17950">
                  <c:v>320</c:v>
                </c:pt>
                <c:pt idx="17951">
                  <c:v>-258</c:v>
                </c:pt>
                <c:pt idx="17952">
                  <c:v>171</c:v>
                </c:pt>
                <c:pt idx="17953">
                  <c:v>208</c:v>
                </c:pt>
                <c:pt idx="17954">
                  <c:v>246</c:v>
                </c:pt>
                <c:pt idx="17955">
                  <c:v>-181</c:v>
                </c:pt>
                <c:pt idx="17956">
                  <c:v>212</c:v>
                </c:pt>
                <c:pt idx="17957">
                  <c:v>-299</c:v>
                </c:pt>
                <c:pt idx="17958">
                  <c:v>408</c:v>
                </c:pt>
                <c:pt idx="17959">
                  <c:v>2228</c:v>
                </c:pt>
                <c:pt idx="17960">
                  <c:v>1009</c:v>
                </c:pt>
                <c:pt idx="17961">
                  <c:v>7000</c:v>
                </c:pt>
                <c:pt idx="17962">
                  <c:v>462</c:v>
                </c:pt>
                <c:pt idx="17963">
                  <c:v>5350</c:v>
                </c:pt>
                <c:pt idx="17964">
                  <c:v>393</c:v>
                </c:pt>
                <c:pt idx="17965">
                  <c:v>1848</c:v>
                </c:pt>
                <c:pt idx="17966">
                  <c:v>271</c:v>
                </c:pt>
                <c:pt idx="17967">
                  <c:v>1187</c:v>
                </c:pt>
                <c:pt idx="17968">
                  <c:v>583</c:v>
                </c:pt>
                <c:pt idx="17969">
                  <c:v>2455</c:v>
                </c:pt>
                <c:pt idx="17970">
                  <c:v>358</c:v>
                </c:pt>
                <c:pt idx="17971">
                  <c:v>593</c:v>
                </c:pt>
                <c:pt idx="17972">
                  <c:v>0</c:v>
                </c:pt>
                <c:pt idx="17973">
                  <c:v>2979</c:v>
                </c:pt>
                <c:pt idx="17974">
                  <c:v>545</c:v>
                </c:pt>
                <c:pt idx="17975">
                  <c:v>3544</c:v>
                </c:pt>
                <c:pt idx="17976">
                  <c:v>202</c:v>
                </c:pt>
                <c:pt idx="17977">
                  <c:v>2708</c:v>
                </c:pt>
                <c:pt idx="17978">
                  <c:v>38</c:v>
                </c:pt>
                <c:pt idx="17979">
                  <c:v>1697</c:v>
                </c:pt>
                <c:pt idx="17980">
                  <c:v>604</c:v>
                </c:pt>
                <c:pt idx="17981">
                  <c:v>1927</c:v>
                </c:pt>
                <c:pt idx="17982">
                  <c:v>408</c:v>
                </c:pt>
                <c:pt idx="17983">
                  <c:v>2648</c:v>
                </c:pt>
                <c:pt idx="17984">
                  <c:v>93</c:v>
                </c:pt>
                <c:pt idx="17985">
                  <c:v>385</c:v>
                </c:pt>
                <c:pt idx="17986">
                  <c:v>-90</c:v>
                </c:pt>
                <c:pt idx="17987">
                  <c:v>-740</c:v>
                </c:pt>
                <c:pt idx="17988">
                  <c:v>-229</c:v>
                </c:pt>
                <c:pt idx="17989">
                  <c:v>-813</c:v>
                </c:pt>
                <c:pt idx="17990">
                  <c:v>-329</c:v>
                </c:pt>
                <c:pt idx="17991">
                  <c:v>-791</c:v>
                </c:pt>
                <c:pt idx="17992">
                  <c:v>87</c:v>
                </c:pt>
                <c:pt idx="17993">
                  <c:v>-948</c:v>
                </c:pt>
                <c:pt idx="17994">
                  <c:v>-221</c:v>
                </c:pt>
                <c:pt idx="17995">
                  <c:v>-911</c:v>
                </c:pt>
                <c:pt idx="17996">
                  <c:v>-211</c:v>
                </c:pt>
                <c:pt idx="17997">
                  <c:v>-675</c:v>
                </c:pt>
                <c:pt idx="17998">
                  <c:v>-345</c:v>
                </c:pt>
                <c:pt idx="17999">
                  <c:v>-907</c:v>
                </c:pt>
                <c:pt idx="18000">
                  <c:v>-86</c:v>
                </c:pt>
                <c:pt idx="18001">
                  <c:v>-433</c:v>
                </c:pt>
                <c:pt idx="18002">
                  <c:v>-3</c:v>
                </c:pt>
                <c:pt idx="18003">
                  <c:v>-1024</c:v>
                </c:pt>
                <c:pt idx="18004">
                  <c:v>-44</c:v>
                </c:pt>
                <c:pt idx="18005">
                  <c:v>-727</c:v>
                </c:pt>
                <c:pt idx="18006">
                  <c:v>-90</c:v>
                </c:pt>
                <c:pt idx="18007">
                  <c:v>-863</c:v>
                </c:pt>
                <c:pt idx="18008">
                  <c:v>-62</c:v>
                </c:pt>
                <c:pt idx="18009">
                  <c:v>-823</c:v>
                </c:pt>
                <c:pt idx="18010">
                  <c:v>-88</c:v>
                </c:pt>
                <c:pt idx="18011">
                  <c:v>115</c:v>
                </c:pt>
                <c:pt idx="18012">
                  <c:v>36</c:v>
                </c:pt>
                <c:pt idx="18013">
                  <c:v>359</c:v>
                </c:pt>
                <c:pt idx="18014">
                  <c:v>-166</c:v>
                </c:pt>
                <c:pt idx="18015">
                  <c:v>442</c:v>
                </c:pt>
                <c:pt idx="18016">
                  <c:v>513</c:v>
                </c:pt>
                <c:pt idx="18017">
                  <c:v>832</c:v>
                </c:pt>
                <c:pt idx="18018">
                  <c:v>114</c:v>
                </c:pt>
                <c:pt idx="18019">
                  <c:v>142</c:v>
                </c:pt>
                <c:pt idx="18020">
                  <c:v>-201</c:v>
                </c:pt>
                <c:pt idx="18021">
                  <c:v>-65</c:v>
                </c:pt>
                <c:pt idx="18022">
                  <c:v>164</c:v>
                </c:pt>
                <c:pt idx="18023">
                  <c:v>237</c:v>
                </c:pt>
                <c:pt idx="18024">
                  <c:v>24</c:v>
                </c:pt>
                <c:pt idx="18025">
                  <c:v>-56</c:v>
                </c:pt>
                <c:pt idx="18026">
                  <c:v>333</c:v>
                </c:pt>
                <c:pt idx="18027">
                  <c:v>388</c:v>
                </c:pt>
                <c:pt idx="18028">
                  <c:v>-126</c:v>
                </c:pt>
                <c:pt idx="18029">
                  <c:v>-277</c:v>
                </c:pt>
                <c:pt idx="18030">
                  <c:v>10</c:v>
                </c:pt>
                <c:pt idx="18031">
                  <c:v>34</c:v>
                </c:pt>
                <c:pt idx="18032">
                  <c:v>78</c:v>
                </c:pt>
                <c:pt idx="18033">
                  <c:v>-45</c:v>
                </c:pt>
                <c:pt idx="18034">
                  <c:v>324</c:v>
                </c:pt>
                <c:pt idx="18035">
                  <c:v>292</c:v>
                </c:pt>
                <c:pt idx="18036">
                  <c:v>155</c:v>
                </c:pt>
                <c:pt idx="18037">
                  <c:v>-517</c:v>
                </c:pt>
                <c:pt idx="18038">
                  <c:v>-200</c:v>
                </c:pt>
                <c:pt idx="18039">
                  <c:v>-272</c:v>
                </c:pt>
                <c:pt idx="18040">
                  <c:v>-275</c:v>
                </c:pt>
                <c:pt idx="18041">
                  <c:v>-755</c:v>
                </c:pt>
                <c:pt idx="18042">
                  <c:v>245</c:v>
                </c:pt>
                <c:pt idx="18043">
                  <c:v>-684</c:v>
                </c:pt>
                <c:pt idx="18044">
                  <c:v>-30</c:v>
                </c:pt>
                <c:pt idx="18045">
                  <c:v>-395</c:v>
                </c:pt>
                <c:pt idx="18046">
                  <c:v>-241</c:v>
                </c:pt>
                <c:pt idx="18047">
                  <c:v>-563</c:v>
                </c:pt>
                <c:pt idx="18048">
                  <c:v>-105</c:v>
                </c:pt>
                <c:pt idx="18049">
                  <c:v>-681</c:v>
                </c:pt>
                <c:pt idx="18050">
                  <c:v>231</c:v>
                </c:pt>
                <c:pt idx="18051">
                  <c:v>768</c:v>
                </c:pt>
                <c:pt idx="18052">
                  <c:v>135</c:v>
                </c:pt>
                <c:pt idx="18053">
                  <c:v>977</c:v>
                </c:pt>
                <c:pt idx="18054">
                  <c:v>168</c:v>
                </c:pt>
                <c:pt idx="18055">
                  <c:v>172</c:v>
                </c:pt>
                <c:pt idx="18056">
                  <c:v>-4</c:v>
                </c:pt>
                <c:pt idx="18057">
                  <c:v>-538</c:v>
                </c:pt>
                <c:pt idx="18058">
                  <c:v>94</c:v>
                </c:pt>
                <c:pt idx="18059">
                  <c:v>236</c:v>
                </c:pt>
                <c:pt idx="18060">
                  <c:v>-202</c:v>
                </c:pt>
                <c:pt idx="18061">
                  <c:v>-1364</c:v>
                </c:pt>
                <c:pt idx="18062">
                  <c:v>-23</c:v>
                </c:pt>
                <c:pt idx="18063">
                  <c:v>-1371</c:v>
                </c:pt>
                <c:pt idx="18064">
                  <c:v>-82</c:v>
                </c:pt>
                <c:pt idx="18065">
                  <c:v>-1152</c:v>
                </c:pt>
                <c:pt idx="18066">
                  <c:v>769</c:v>
                </c:pt>
                <c:pt idx="18067">
                  <c:v>4399</c:v>
                </c:pt>
                <c:pt idx="18068">
                  <c:v>631</c:v>
                </c:pt>
                <c:pt idx="18069">
                  <c:v>4677</c:v>
                </c:pt>
                <c:pt idx="18070">
                  <c:v>344</c:v>
                </c:pt>
                <c:pt idx="18071">
                  <c:v>4072</c:v>
                </c:pt>
                <c:pt idx="18072">
                  <c:v>5</c:v>
                </c:pt>
                <c:pt idx="18073">
                  <c:v>-71</c:v>
                </c:pt>
                <c:pt idx="18074">
                  <c:v>-68</c:v>
                </c:pt>
                <c:pt idx="18075">
                  <c:v>-3781</c:v>
                </c:pt>
                <c:pt idx="18076">
                  <c:v>-256</c:v>
                </c:pt>
                <c:pt idx="18077">
                  <c:v>-2229</c:v>
                </c:pt>
                <c:pt idx="18078">
                  <c:v>-407</c:v>
                </c:pt>
                <c:pt idx="18079">
                  <c:v>-1512</c:v>
                </c:pt>
                <c:pt idx="18080">
                  <c:v>-308</c:v>
                </c:pt>
                <c:pt idx="18081">
                  <c:v>-1994</c:v>
                </c:pt>
                <c:pt idx="18082">
                  <c:v>-33</c:v>
                </c:pt>
                <c:pt idx="18083">
                  <c:v>-946</c:v>
                </c:pt>
                <c:pt idx="18084">
                  <c:v>-87</c:v>
                </c:pt>
                <c:pt idx="18085">
                  <c:v>-1414</c:v>
                </c:pt>
                <c:pt idx="18086">
                  <c:v>571</c:v>
                </c:pt>
                <c:pt idx="18087">
                  <c:v>2903</c:v>
                </c:pt>
                <c:pt idx="18088">
                  <c:v>697</c:v>
                </c:pt>
                <c:pt idx="18089">
                  <c:v>5057</c:v>
                </c:pt>
                <c:pt idx="18090">
                  <c:v>399</c:v>
                </c:pt>
                <c:pt idx="18091">
                  <c:v>4032</c:v>
                </c:pt>
                <c:pt idx="18092">
                  <c:v>364</c:v>
                </c:pt>
                <c:pt idx="18093">
                  <c:v>2593</c:v>
                </c:pt>
                <c:pt idx="18094">
                  <c:v>211</c:v>
                </c:pt>
                <c:pt idx="18095">
                  <c:v>881</c:v>
                </c:pt>
                <c:pt idx="18096">
                  <c:v>-25</c:v>
                </c:pt>
                <c:pt idx="18097">
                  <c:v>830</c:v>
                </c:pt>
                <c:pt idx="18098">
                  <c:v>-98</c:v>
                </c:pt>
                <c:pt idx="18099">
                  <c:v>1488</c:v>
                </c:pt>
                <c:pt idx="18100">
                  <c:v>233</c:v>
                </c:pt>
                <c:pt idx="18101">
                  <c:v>1128</c:v>
                </c:pt>
                <c:pt idx="18102">
                  <c:v>-23</c:v>
                </c:pt>
                <c:pt idx="18103">
                  <c:v>1423</c:v>
                </c:pt>
                <c:pt idx="18104">
                  <c:v>-207</c:v>
                </c:pt>
                <c:pt idx="18105">
                  <c:v>-299</c:v>
                </c:pt>
                <c:pt idx="18106">
                  <c:v>98</c:v>
                </c:pt>
                <c:pt idx="18107">
                  <c:v>2177</c:v>
                </c:pt>
                <c:pt idx="18108">
                  <c:v>620</c:v>
                </c:pt>
                <c:pt idx="18109">
                  <c:v>6687</c:v>
                </c:pt>
                <c:pt idx="18110">
                  <c:v>1187</c:v>
                </c:pt>
                <c:pt idx="18111">
                  <c:v>14260</c:v>
                </c:pt>
                <c:pt idx="18112">
                  <c:v>918</c:v>
                </c:pt>
                <c:pt idx="18113">
                  <c:v>11373</c:v>
                </c:pt>
                <c:pt idx="18114">
                  <c:v>-426</c:v>
                </c:pt>
                <c:pt idx="18115">
                  <c:v>-1295</c:v>
                </c:pt>
                <c:pt idx="18116">
                  <c:v>-978</c:v>
                </c:pt>
                <c:pt idx="18117">
                  <c:v>-4584</c:v>
                </c:pt>
                <c:pt idx="18118">
                  <c:v>-741</c:v>
                </c:pt>
                <c:pt idx="18119">
                  <c:v>-4997</c:v>
                </c:pt>
                <c:pt idx="18120">
                  <c:v>-744</c:v>
                </c:pt>
                <c:pt idx="18121">
                  <c:v>-2469</c:v>
                </c:pt>
                <c:pt idx="18122">
                  <c:v>-340</c:v>
                </c:pt>
                <c:pt idx="18123">
                  <c:v>1427</c:v>
                </c:pt>
                <c:pt idx="18124">
                  <c:v>175</c:v>
                </c:pt>
                <c:pt idx="18125">
                  <c:v>8698</c:v>
                </c:pt>
                <c:pt idx="18126">
                  <c:v>262</c:v>
                </c:pt>
                <c:pt idx="18127">
                  <c:v>11544</c:v>
                </c:pt>
                <c:pt idx="18128">
                  <c:v>-1017</c:v>
                </c:pt>
                <c:pt idx="18129">
                  <c:v>171</c:v>
                </c:pt>
                <c:pt idx="18130">
                  <c:v>-2224</c:v>
                </c:pt>
                <c:pt idx="18131">
                  <c:v>-5490</c:v>
                </c:pt>
                <c:pt idx="18132">
                  <c:v>-1583</c:v>
                </c:pt>
                <c:pt idx="18133">
                  <c:v>-5863</c:v>
                </c:pt>
                <c:pt idx="18134">
                  <c:v>-1618</c:v>
                </c:pt>
                <c:pt idx="18135">
                  <c:v>-4651</c:v>
                </c:pt>
                <c:pt idx="18136">
                  <c:v>-1422</c:v>
                </c:pt>
                <c:pt idx="18137">
                  <c:v>-4348</c:v>
                </c:pt>
                <c:pt idx="18138">
                  <c:v>-1090</c:v>
                </c:pt>
                <c:pt idx="18139">
                  <c:v>3197</c:v>
                </c:pt>
                <c:pt idx="18140">
                  <c:v>-227</c:v>
                </c:pt>
                <c:pt idx="18141">
                  <c:v>9492</c:v>
                </c:pt>
                <c:pt idx="18142">
                  <c:v>-745</c:v>
                </c:pt>
                <c:pt idx="18143">
                  <c:v>5985</c:v>
                </c:pt>
                <c:pt idx="18144">
                  <c:v>-1052</c:v>
                </c:pt>
                <c:pt idx="18145">
                  <c:v>1442</c:v>
                </c:pt>
                <c:pt idx="18146">
                  <c:v>-1370</c:v>
                </c:pt>
                <c:pt idx="18147">
                  <c:v>183</c:v>
                </c:pt>
                <c:pt idx="18148">
                  <c:v>-1667</c:v>
                </c:pt>
                <c:pt idx="18149">
                  <c:v>-500</c:v>
                </c:pt>
                <c:pt idx="18150">
                  <c:v>-1606</c:v>
                </c:pt>
                <c:pt idx="18151">
                  <c:v>-559</c:v>
                </c:pt>
                <c:pt idx="18152">
                  <c:v>-1584</c:v>
                </c:pt>
                <c:pt idx="18153">
                  <c:v>-420</c:v>
                </c:pt>
                <c:pt idx="18154">
                  <c:v>-1866</c:v>
                </c:pt>
                <c:pt idx="18155">
                  <c:v>-4173</c:v>
                </c:pt>
                <c:pt idx="18156">
                  <c:v>-1883</c:v>
                </c:pt>
                <c:pt idx="18157">
                  <c:v>-2859</c:v>
                </c:pt>
                <c:pt idx="18158">
                  <c:v>-1872</c:v>
                </c:pt>
                <c:pt idx="18159">
                  <c:v>-3793</c:v>
                </c:pt>
                <c:pt idx="18160">
                  <c:v>-2179</c:v>
                </c:pt>
                <c:pt idx="18161">
                  <c:v>-5097</c:v>
                </c:pt>
                <c:pt idx="18162">
                  <c:v>-2395</c:v>
                </c:pt>
                <c:pt idx="18163">
                  <c:v>-5569</c:v>
                </c:pt>
                <c:pt idx="18164">
                  <c:v>-2065</c:v>
                </c:pt>
                <c:pt idx="18165">
                  <c:v>-3814</c:v>
                </c:pt>
                <c:pt idx="18166">
                  <c:v>-2021</c:v>
                </c:pt>
                <c:pt idx="18167">
                  <c:v>-3333</c:v>
                </c:pt>
                <c:pt idx="18168">
                  <c:v>-2058</c:v>
                </c:pt>
                <c:pt idx="18169">
                  <c:v>-4459</c:v>
                </c:pt>
                <c:pt idx="18170">
                  <c:v>-1610</c:v>
                </c:pt>
                <c:pt idx="18171">
                  <c:v>-2623</c:v>
                </c:pt>
                <c:pt idx="18172">
                  <c:v>-1846</c:v>
                </c:pt>
                <c:pt idx="18173">
                  <c:v>-3145</c:v>
                </c:pt>
                <c:pt idx="18174">
                  <c:v>-2450</c:v>
                </c:pt>
                <c:pt idx="18175">
                  <c:v>-6173</c:v>
                </c:pt>
                <c:pt idx="18176">
                  <c:v>-2005</c:v>
                </c:pt>
                <c:pt idx="18177">
                  <c:v>-5855</c:v>
                </c:pt>
                <c:pt idx="18178">
                  <c:v>-2132</c:v>
                </c:pt>
                <c:pt idx="18179">
                  <c:v>-4991</c:v>
                </c:pt>
                <c:pt idx="18180">
                  <c:v>-2155</c:v>
                </c:pt>
                <c:pt idx="18181">
                  <c:v>-5103</c:v>
                </c:pt>
                <c:pt idx="18182">
                  <c:v>-2035</c:v>
                </c:pt>
                <c:pt idx="18183">
                  <c:v>-3975</c:v>
                </c:pt>
                <c:pt idx="18184">
                  <c:v>-1530</c:v>
                </c:pt>
                <c:pt idx="18185">
                  <c:v>-2784</c:v>
                </c:pt>
                <c:pt idx="18186">
                  <c:v>-1276</c:v>
                </c:pt>
                <c:pt idx="18187">
                  <c:v>-2395</c:v>
                </c:pt>
                <c:pt idx="18188">
                  <c:v>-1321</c:v>
                </c:pt>
                <c:pt idx="18189">
                  <c:v>-1826</c:v>
                </c:pt>
                <c:pt idx="18190">
                  <c:v>-1279</c:v>
                </c:pt>
                <c:pt idx="18191">
                  <c:v>-2322</c:v>
                </c:pt>
                <c:pt idx="18192">
                  <c:v>-1100</c:v>
                </c:pt>
                <c:pt idx="18193">
                  <c:v>-1604</c:v>
                </c:pt>
                <c:pt idx="18194">
                  <c:v>-864</c:v>
                </c:pt>
                <c:pt idx="18195">
                  <c:v>-1537</c:v>
                </c:pt>
                <c:pt idx="18196">
                  <c:v>-773</c:v>
                </c:pt>
                <c:pt idx="18197">
                  <c:v>-1563</c:v>
                </c:pt>
                <c:pt idx="18198">
                  <c:v>-826</c:v>
                </c:pt>
                <c:pt idx="18199">
                  <c:v>-1613</c:v>
                </c:pt>
                <c:pt idx="18200">
                  <c:v>-941</c:v>
                </c:pt>
                <c:pt idx="18201">
                  <c:v>-918</c:v>
                </c:pt>
                <c:pt idx="18202">
                  <c:v>-733</c:v>
                </c:pt>
                <c:pt idx="18203">
                  <c:v>-326</c:v>
                </c:pt>
                <c:pt idx="18204">
                  <c:v>-866</c:v>
                </c:pt>
                <c:pt idx="18205">
                  <c:v>-1979</c:v>
                </c:pt>
                <c:pt idx="18206">
                  <c:v>-662</c:v>
                </c:pt>
                <c:pt idx="18207">
                  <c:v>-927</c:v>
                </c:pt>
                <c:pt idx="18208">
                  <c:v>-530</c:v>
                </c:pt>
                <c:pt idx="18209">
                  <c:v>-1231</c:v>
                </c:pt>
                <c:pt idx="18210">
                  <c:v>-477</c:v>
                </c:pt>
                <c:pt idx="18211">
                  <c:v>-1465</c:v>
                </c:pt>
                <c:pt idx="18212">
                  <c:v>-671</c:v>
                </c:pt>
                <c:pt idx="18213">
                  <c:v>-1201</c:v>
                </c:pt>
                <c:pt idx="18214">
                  <c:v>-330</c:v>
                </c:pt>
                <c:pt idx="18215">
                  <c:v>-307</c:v>
                </c:pt>
                <c:pt idx="18216">
                  <c:v>-258</c:v>
                </c:pt>
                <c:pt idx="18217">
                  <c:v>-818</c:v>
                </c:pt>
                <c:pt idx="18218">
                  <c:v>-368</c:v>
                </c:pt>
                <c:pt idx="18219">
                  <c:v>-510</c:v>
                </c:pt>
                <c:pt idx="18220">
                  <c:v>-387</c:v>
                </c:pt>
                <c:pt idx="18221">
                  <c:v>-330</c:v>
                </c:pt>
                <c:pt idx="18222">
                  <c:v>-73</c:v>
                </c:pt>
                <c:pt idx="18223">
                  <c:v>-675</c:v>
                </c:pt>
                <c:pt idx="18224">
                  <c:v>-60</c:v>
                </c:pt>
                <c:pt idx="18225">
                  <c:v>-372</c:v>
                </c:pt>
                <c:pt idx="18226">
                  <c:v>2</c:v>
                </c:pt>
                <c:pt idx="18227">
                  <c:v>129</c:v>
                </c:pt>
                <c:pt idx="18228">
                  <c:v>-174</c:v>
                </c:pt>
                <c:pt idx="18229">
                  <c:v>-580</c:v>
                </c:pt>
                <c:pt idx="18230">
                  <c:v>-400</c:v>
                </c:pt>
                <c:pt idx="18231">
                  <c:v>-563</c:v>
                </c:pt>
                <c:pt idx="18232">
                  <c:v>-42</c:v>
                </c:pt>
                <c:pt idx="18233">
                  <c:v>148</c:v>
                </c:pt>
                <c:pt idx="18234">
                  <c:v>-218</c:v>
                </c:pt>
                <c:pt idx="18235">
                  <c:v>-2132</c:v>
                </c:pt>
                <c:pt idx="18236">
                  <c:v>-24</c:v>
                </c:pt>
                <c:pt idx="18237">
                  <c:v>-1448</c:v>
                </c:pt>
                <c:pt idx="18238">
                  <c:v>268</c:v>
                </c:pt>
                <c:pt idx="18239">
                  <c:v>-585</c:v>
                </c:pt>
                <c:pt idx="18240">
                  <c:v>336</c:v>
                </c:pt>
                <c:pt idx="18241">
                  <c:v>-1151</c:v>
                </c:pt>
                <c:pt idx="18242">
                  <c:v>356</c:v>
                </c:pt>
                <c:pt idx="18243">
                  <c:v>747</c:v>
                </c:pt>
                <c:pt idx="18244">
                  <c:v>88</c:v>
                </c:pt>
                <c:pt idx="18245">
                  <c:v>-739</c:v>
                </c:pt>
                <c:pt idx="18246">
                  <c:v>360</c:v>
                </c:pt>
                <c:pt idx="18247">
                  <c:v>-45</c:v>
                </c:pt>
                <c:pt idx="18248">
                  <c:v>392</c:v>
                </c:pt>
                <c:pt idx="18249">
                  <c:v>-353</c:v>
                </c:pt>
                <c:pt idx="18250">
                  <c:v>83</c:v>
                </c:pt>
                <c:pt idx="18251">
                  <c:v>-412</c:v>
                </c:pt>
                <c:pt idx="18252">
                  <c:v>435</c:v>
                </c:pt>
                <c:pt idx="18253">
                  <c:v>-719</c:v>
                </c:pt>
                <c:pt idx="18254">
                  <c:v>-42</c:v>
                </c:pt>
                <c:pt idx="18255">
                  <c:v>183</c:v>
                </c:pt>
                <c:pt idx="18256">
                  <c:v>411</c:v>
                </c:pt>
                <c:pt idx="18257">
                  <c:v>-1031</c:v>
                </c:pt>
                <c:pt idx="18258">
                  <c:v>195</c:v>
                </c:pt>
                <c:pt idx="18259">
                  <c:v>-906</c:v>
                </c:pt>
                <c:pt idx="18260">
                  <c:v>257</c:v>
                </c:pt>
                <c:pt idx="18261">
                  <c:v>53</c:v>
                </c:pt>
                <c:pt idx="18262">
                  <c:v>388</c:v>
                </c:pt>
                <c:pt idx="18263">
                  <c:v>1158</c:v>
                </c:pt>
                <c:pt idx="18264">
                  <c:v>546</c:v>
                </c:pt>
                <c:pt idx="18265">
                  <c:v>618</c:v>
                </c:pt>
                <c:pt idx="18266">
                  <c:v>538</c:v>
                </c:pt>
                <c:pt idx="18267">
                  <c:v>1075</c:v>
                </c:pt>
                <c:pt idx="18268">
                  <c:v>266</c:v>
                </c:pt>
                <c:pt idx="18269">
                  <c:v>549</c:v>
                </c:pt>
                <c:pt idx="18270">
                  <c:v>551</c:v>
                </c:pt>
                <c:pt idx="18271">
                  <c:v>1</c:v>
                </c:pt>
                <c:pt idx="18272">
                  <c:v>420</c:v>
                </c:pt>
                <c:pt idx="18273">
                  <c:v>518</c:v>
                </c:pt>
                <c:pt idx="18274">
                  <c:v>92</c:v>
                </c:pt>
                <c:pt idx="18275">
                  <c:v>-662</c:v>
                </c:pt>
                <c:pt idx="18276">
                  <c:v>71</c:v>
                </c:pt>
                <c:pt idx="18277">
                  <c:v>-2010</c:v>
                </c:pt>
                <c:pt idx="18278">
                  <c:v>289</c:v>
                </c:pt>
                <c:pt idx="18279">
                  <c:v>-1935</c:v>
                </c:pt>
                <c:pt idx="18280">
                  <c:v>138</c:v>
                </c:pt>
                <c:pt idx="18281">
                  <c:v>-1314</c:v>
                </c:pt>
                <c:pt idx="18282">
                  <c:v>521</c:v>
                </c:pt>
                <c:pt idx="18283">
                  <c:v>-95</c:v>
                </c:pt>
                <c:pt idx="18284">
                  <c:v>747</c:v>
                </c:pt>
                <c:pt idx="18285">
                  <c:v>-564</c:v>
                </c:pt>
                <c:pt idx="18286">
                  <c:v>507</c:v>
                </c:pt>
                <c:pt idx="18287">
                  <c:v>-88</c:v>
                </c:pt>
                <c:pt idx="18288">
                  <c:v>452</c:v>
                </c:pt>
                <c:pt idx="18289">
                  <c:v>540</c:v>
                </c:pt>
                <c:pt idx="18290">
                  <c:v>200</c:v>
                </c:pt>
                <c:pt idx="18291">
                  <c:v>97</c:v>
                </c:pt>
                <c:pt idx="18292">
                  <c:v>481</c:v>
                </c:pt>
                <c:pt idx="18293">
                  <c:v>-344</c:v>
                </c:pt>
                <c:pt idx="18294">
                  <c:v>700</c:v>
                </c:pt>
                <c:pt idx="18295">
                  <c:v>-205</c:v>
                </c:pt>
                <c:pt idx="18296">
                  <c:v>691</c:v>
                </c:pt>
                <c:pt idx="18297">
                  <c:v>1138</c:v>
                </c:pt>
                <c:pt idx="18298">
                  <c:v>604</c:v>
                </c:pt>
                <c:pt idx="18299">
                  <c:v>-639</c:v>
                </c:pt>
                <c:pt idx="18300">
                  <c:v>953</c:v>
                </c:pt>
                <c:pt idx="18301">
                  <c:v>449</c:v>
                </c:pt>
                <c:pt idx="18302">
                  <c:v>370</c:v>
                </c:pt>
                <c:pt idx="18303">
                  <c:v>671</c:v>
                </c:pt>
                <c:pt idx="18304">
                  <c:v>729</c:v>
                </c:pt>
                <c:pt idx="18305">
                  <c:v>10</c:v>
                </c:pt>
                <c:pt idx="18306">
                  <c:v>638</c:v>
                </c:pt>
                <c:pt idx="18307">
                  <c:v>973</c:v>
                </c:pt>
                <c:pt idx="18308">
                  <c:v>417</c:v>
                </c:pt>
                <c:pt idx="18309">
                  <c:v>642</c:v>
                </c:pt>
                <c:pt idx="18310">
                  <c:v>577</c:v>
                </c:pt>
                <c:pt idx="18311">
                  <c:v>756</c:v>
                </c:pt>
                <c:pt idx="18312">
                  <c:v>648</c:v>
                </c:pt>
                <c:pt idx="18313">
                  <c:v>1276</c:v>
                </c:pt>
                <c:pt idx="18314">
                  <c:v>340</c:v>
                </c:pt>
                <c:pt idx="18315">
                  <c:v>229</c:v>
                </c:pt>
                <c:pt idx="18316">
                  <c:v>249</c:v>
                </c:pt>
                <c:pt idx="18317">
                  <c:v>415</c:v>
                </c:pt>
                <c:pt idx="18318">
                  <c:v>372</c:v>
                </c:pt>
                <c:pt idx="18319">
                  <c:v>283</c:v>
                </c:pt>
                <c:pt idx="18320">
                  <c:v>432</c:v>
                </c:pt>
                <c:pt idx="18321">
                  <c:v>251</c:v>
                </c:pt>
                <c:pt idx="18322">
                  <c:v>435</c:v>
                </c:pt>
                <c:pt idx="18323">
                  <c:v>545</c:v>
                </c:pt>
                <c:pt idx="18324">
                  <c:v>805</c:v>
                </c:pt>
                <c:pt idx="18325">
                  <c:v>1590</c:v>
                </c:pt>
                <c:pt idx="18326">
                  <c:v>418</c:v>
                </c:pt>
                <c:pt idx="18327">
                  <c:v>441</c:v>
                </c:pt>
                <c:pt idx="18328">
                  <c:v>81</c:v>
                </c:pt>
                <c:pt idx="18329">
                  <c:v>639</c:v>
                </c:pt>
                <c:pt idx="18330">
                  <c:v>297</c:v>
                </c:pt>
                <c:pt idx="18331">
                  <c:v>925</c:v>
                </c:pt>
                <c:pt idx="18332">
                  <c:v>211</c:v>
                </c:pt>
                <c:pt idx="18333">
                  <c:v>333</c:v>
                </c:pt>
                <c:pt idx="18334">
                  <c:v>65</c:v>
                </c:pt>
                <c:pt idx="18335">
                  <c:v>482</c:v>
                </c:pt>
                <c:pt idx="18336">
                  <c:v>209</c:v>
                </c:pt>
                <c:pt idx="18337">
                  <c:v>976</c:v>
                </c:pt>
                <c:pt idx="18338">
                  <c:v>23</c:v>
                </c:pt>
                <c:pt idx="18339">
                  <c:v>673</c:v>
                </c:pt>
                <c:pt idx="18340">
                  <c:v>390</c:v>
                </c:pt>
                <c:pt idx="18341">
                  <c:v>287</c:v>
                </c:pt>
                <c:pt idx="18342">
                  <c:v>451</c:v>
                </c:pt>
                <c:pt idx="18343">
                  <c:v>263</c:v>
                </c:pt>
                <c:pt idx="18344">
                  <c:v>211</c:v>
                </c:pt>
                <c:pt idx="18345">
                  <c:v>399</c:v>
                </c:pt>
                <c:pt idx="18346">
                  <c:v>83</c:v>
                </c:pt>
                <c:pt idx="18347">
                  <c:v>-518</c:v>
                </c:pt>
                <c:pt idx="18348">
                  <c:v>203</c:v>
                </c:pt>
                <c:pt idx="18349">
                  <c:v>-38</c:v>
                </c:pt>
                <c:pt idx="18350">
                  <c:v>3</c:v>
                </c:pt>
                <c:pt idx="18351">
                  <c:v>-1143</c:v>
                </c:pt>
                <c:pt idx="18352">
                  <c:v>-435</c:v>
                </c:pt>
                <c:pt idx="18353">
                  <c:v>-1817</c:v>
                </c:pt>
                <c:pt idx="18354">
                  <c:v>-13</c:v>
                </c:pt>
                <c:pt idx="18355">
                  <c:v>-1612</c:v>
                </c:pt>
                <c:pt idx="18356">
                  <c:v>338</c:v>
                </c:pt>
                <c:pt idx="18357">
                  <c:v>485</c:v>
                </c:pt>
                <c:pt idx="18358">
                  <c:v>37</c:v>
                </c:pt>
                <c:pt idx="18359">
                  <c:v>1246</c:v>
                </c:pt>
                <c:pt idx="18360">
                  <c:v>179</c:v>
                </c:pt>
                <c:pt idx="18361">
                  <c:v>7</c:v>
                </c:pt>
                <c:pt idx="18362">
                  <c:v>29</c:v>
                </c:pt>
                <c:pt idx="18363">
                  <c:v>787</c:v>
                </c:pt>
                <c:pt idx="18364">
                  <c:v>138</c:v>
                </c:pt>
                <c:pt idx="18365">
                  <c:v>-475</c:v>
                </c:pt>
                <c:pt idx="18366">
                  <c:v>306</c:v>
                </c:pt>
                <c:pt idx="18367">
                  <c:v>-1078</c:v>
                </c:pt>
                <c:pt idx="18368">
                  <c:v>-84</c:v>
                </c:pt>
                <c:pt idx="18369">
                  <c:v>-34</c:v>
                </c:pt>
                <c:pt idx="18370">
                  <c:v>90</c:v>
                </c:pt>
                <c:pt idx="18371">
                  <c:v>-1310</c:v>
                </c:pt>
                <c:pt idx="18372">
                  <c:v>76</c:v>
                </c:pt>
                <c:pt idx="18373">
                  <c:v>-906</c:v>
                </c:pt>
                <c:pt idx="18374">
                  <c:v>-107</c:v>
                </c:pt>
                <c:pt idx="18375">
                  <c:v>-298</c:v>
                </c:pt>
                <c:pt idx="18376">
                  <c:v>-209</c:v>
                </c:pt>
                <c:pt idx="18377">
                  <c:v>-127</c:v>
                </c:pt>
                <c:pt idx="18378">
                  <c:v>-21</c:v>
                </c:pt>
                <c:pt idx="18379">
                  <c:v>-848</c:v>
                </c:pt>
                <c:pt idx="18380">
                  <c:v>125</c:v>
                </c:pt>
                <c:pt idx="18381">
                  <c:v>4</c:v>
                </c:pt>
                <c:pt idx="18382">
                  <c:v>-500</c:v>
                </c:pt>
                <c:pt idx="18383">
                  <c:v>-944</c:v>
                </c:pt>
                <c:pt idx="18384">
                  <c:v>-207</c:v>
                </c:pt>
                <c:pt idx="18385">
                  <c:v>-1167</c:v>
                </c:pt>
                <c:pt idx="18386">
                  <c:v>4</c:v>
                </c:pt>
                <c:pt idx="18387">
                  <c:v>-69</c:v>
                </c:pt>
                <c:pt idx="18388">
                  <c:v>49</c:v>
                </c:pt>
                <c:pt idx="18389">
                  <c:v>-158</c:v>
                </c:pt>
                <c:pt idx="18390">
                  <c:v>-69</c:v>
                </c:pt>
                <c:pt idx="18391">
                  <c:v>-892</c:v>
                </c:pt>
                <c:pt idx="18392">
                  <c:v>-164</c:v>
                </c:pt>
                <c:pt idx="18393">
                  <c:v>-733</c:v>
                </c:pt>
                <c:pt idx="18394">
                  <c:v>-285</c:v>
                </c:pt>
                <c:pt idx="18395">
                  <c:v>-740</c:v>
                </c:pt>
                <c:pt idx="18396">
                  <c:v>-42</c:v>
                </c:pt>
                <c:pt idx="18397">
                  <c:v>-1353</c:v>
                </c:pt>
                <c:pt idx="18398">
                  <c:v>20</c:v>
                </c:pt>
                <c:pt idx="18399">
                  <c:v>-327</c:v>
                </c:pt>
                <c:pt idx="18400">
                  <c:v>-6</c:v>
                </c:pt>
                <c:pt idx="18401">
                  <c:v>-654</c:v>
                </c:pt>
                <c:pt idx="18402">
                  <c:v>102</c:v>
                </c:pt>
                <c:pt idx="18403">
                  <c:v>-771</c:v>
                </c:pt>
                <c:pt idx="18404">
                  <c:v>-149</c:v>
                </c:pt>
                <c:pt idx="18405">
                  <c:v>-749</c:v>
                </c:pt>
                <c:pt idx="18406">
                  <c:v>-308</c:v>
                </c:pt>
                <c:pt idx="18407">
                  <c:v>-438</c:v>
                </c:pt>
                <c:pt idx="18408">
                  <c:v>107</c:v>
                </c:pt>
                <c:pt idx="18409">
                  <c:v>-837</c:v>
                </c:pt>
                <c:pt idx="18410">
                  <c:v>4</c:v>
                </c:pt>
                <c:pt idx="18411">
                  <c:v>-436</c:v>
                </c:pt>
                <c:pt idx="18412">
                  <c:v>129</c:v>
                </c:pt>
                <c:pt idx="18413">
                  <c:v>-525</c:v>
                </c:pt>
                <c:pt idx="18414">
                  <c:v>-109</c:v>
                </c:pt>
                <c:pt idx="18415">
                  <c:v>-594</c:v>
                </c:pt>
                <c:pt idx="18416">
                  <c:v>74</c:v>
                </c:pt>
                <c:pt idx="18417">
                  <c:v>-615</c:v>
                </c:pt>
                <c:pt idx="18418">
                  <c:v>-151</c:v>
                </c:pt>
                <c:pt idx="18419">
                  <c:v>-53</c:v>
                </c:pt>
                <c:pt idx="18420">
                  <c:v>-58</c:v>
                </c:pt>
                <c:pt idx="18421">
                  <c:v>-990</c:v>
                </c:pt>
                <c:pt idx="18422">
                  <c:v>9</c:v>
                </c:pt>
                <c:pt idx="18423">
                  <c:v>-521</c:v>
                </c:pt>
                <c:pt idx="18424">
                  <c:v>-51</c:v>
                </c:pt>
                <c:pt idx="18425">
                  <c:v>-1963</c:v>
                </c:pt>
                <c:pt idx="18426">
                  <c:v>62</c:v>
                </c:pt>
                <c:pt idx="18427">
                  <c:v>427</c:v>
                </c:pt>
                <c:pt idx="18428">
                  <c:v>304</c:v>
                </c:pt>
                <c:pt idx="18429">
                  <c:v>3885</c:v>
                </c:pt>
                <c:pt idx="18430">
                  <c:v>305</c:v>
                </c:pt>
                <c:pt idx="18431">
                  <c:v>3284</c:v>
                </c:pt>
                <c:pt idx="18432">
                  <c:v>430</c:v>
                </c:pt>
                <c:pt idx="18433">
                  <c:v>2068</c:v>
                </c:pt>
                <c:pt idx="18434">
                  <c:v>-111</c:v>
                </c:pt>
                <c:pt idx="18435">
                  <c:v>-1863</c:v>
                </c:pt>
                <c:pt idx="18436">
                  <c:v>-330</c:v>
                </c:pt>
                <c:pt idx="18437">
                  <c:v>-3227</c:v>
                </c:pt>
                <c:pt idx="18438">
                  <c:v>-181</c:v>
                </c:pt>
                <c:pt idx="18439">
                  <c:v>-1058</c:v>
                </c:pt>
                <c:pt idx="18440">
                  <c:v>-500</c:v>
                </c:pt>
                <c:pt idx="18441">
                  <c:v>-1958</c:v>
                </c:pt>
                <c:pt idx="18442">
                  <c:v>-62</c:v>
                </c:pt>
                <c:pt idx="18443">
                  <c:v>-2765</c:v>
                </c:pt>
                <c:pt idx="18444">
                  <c:v>402</c:v>
                </c:pt>
                <c:pt idx="18445">
                  <c:v>1023</c:v>
                </c:pt>
                <c:pt idx="18446">
                  <c:v>90</c:v>
                </c:pt>
                <c:pt idx="18447">
                  <c:v>1839</c:v>
                </c:pt>
                <c:pt idx="18448">
                  <c:v>16</c:v>
                </c:pt>
                <c:pt idx="18449">
                  <c:v>2547</c:v>
                </c:pt>
                <c:pt idx="18450">
                  <c:v>70</c:v>
                </c:pt>
                <c:pt idx="18451">
                  <c:v>2327</c:v>
                </c:pt>
                <c:pt idx="18452">
                  <c:v>421</c:v>
                </c:pt>
                <c:pt idx="18453">
                  <c:v>2555</c:v>
                </c:pt>
                <c:pt idx="18454">
                  <c:v>581</c:v>
                </c:pt>
                <c:pt idx="18455">
                  <c:v>3652</c:v>
                </c:pt>
                <c:pt idx="18456">
                  <c:v>44</c:v>
                </c:pt>
                <c:pt idx="18457">
                  <c:v>2312</c:v>
                </c:pt>
                <c:pt idx="18458">
                  <c:v>459</c:v>
                </c:pt>
                <c:pt idx="18459">
                  <c:v>3083</c:v>
                </c:pt>
                <c:pt idx="18460">
                  <c:v>468</c:v>
                </c:pt>
                <c:pt idx="18461">
                  <c:v>2584</c:v>
                </c:pt>
                <c:pt idx="18462">
                  <c:v>-352</c:v>
                </c:pt>
                <c:pt idx="18463">
                  <c:v>1025</c:v>
                </c:pt>
                <c:pt idx="18464">
                  <c:v>-250</c:v>
                </c:pt>
                <c:pt idx="18465">
                  <c:v>1703</c:v>
                </c:pt>
                <c:pt idx="18466">
                  <c:v>-328</c:v>
                </c:pt>
                <c:pt idx="18467">
                  <c:v>392</c:v>
                </c:pt>
                <c:pt idx="18468">
                  <c:v>21</c:v>
                </c:pt>
                <c:pt idx="18469">
                  <c:v>2951</c:v>
                </c:pt>
                <c:pt idx="18470">
                  <c:v>603</c:v>
                </c:pt>
                <c:pt idx="18471">
                  <c:v>8209</c:v>
                </c:pt>
                <c:pt idx="18472">
                  <c:v>1234</c:v>
                </c:pt>
                <c:pt idx="18473">
                  <c:v>14668</c:v>
                </c:pt>
                <c:pt idx="18474">
                  <c:v>682</c:v>
                </c:pt>
                <c:pt idx="18475">
                  <c:v>9522</c:v>
                </c:pt>
                <c:pt idx="18476">
                  <c:v>-680</c:v>
                </c:pt>
                <c:pt idx="18477">
                  <c:v>-1963</c:v>
                </c:pt>
                <c:pt idx="18478">
                  <c:v>-1382</c:v>
                </c:pt>
                <c:pt idx="18479">
                  <c:v>-4382</c:v>
                </c:pt>
                <c:pt idx="18480">
                  <c:v>-1343</c:v>
                </c:pt>
                <c:pt idx="18481">
                  <c:v>-4814</c:v>
                </c:pt>
                <c:pt idx="18482">
                  <c:v>-811</c:v>
                </c:pt>
                <c:pt idx="18483">
                  <c:v>-1277</c:v>
                </c:pt>
                <c:pt idx="18484">
                  <c:v>-499</c:v>
                </c:pt>
                <c:pt idx="18485">
                  <c:v>2492</c:v>
                </c:pt>
                <c:pt idx="18486">
                  <c:v>105</c:v>
                </c:pt>
                <c:pt idx="18487">
                  <c:v>9759</c:v>
                </c:pt>
                <c:pt idx="18488">
                  <c:v>-54</c:v>
                </c:pt>
                <c:pt idx="18489">
                  <c:v>7606</c:v>
                </c:pt>
                <c:pt idx="18490">
                  <c:v>-1209</c:v>
                </c:pt>
                <c:pt idx="18491">
                  <c:v>-3344</c:v>
                </c:pt>
                <c:pt idx="18492">
                  <c:v>-1753</c:v>
                </c:pt>
                <c:pt idx="18493">
                  <c:v>-5178</c:v>
                </c:pt>
                <c:pt idx="18494">
                  <c:v>-2076</c:v>
                </c:pt>
                <c:pt idx="18495">
                  <c:v>-7087</c:v>
                </c:pt>
                <c:pt idx="18496">
                  <c:v>-1526</c:v>
                </c:pt>
                <c:pt idx="18497">
                  <c:v>-3739</c:v>
                </c:pt>
                <c:pt idx="18498">
                  <c:v>-1498</c:v>
                </c:pt>
                <c:pt idx="18499">
                  <c:v>-2954</c:v>
                </c:pt>
                <c:pt idx="18500">
                  <c:v>-594</c:v>
                </c:pt>
                <c:pt idx="18501">
                  <c:v>6019</c:v>
                </c:pt>
                <c:pt idx="18502">
                  <c:v>-343</c:v>
                </c:pt>
                <c:pt idx="18503">
                  <c:v>8368</c:v>
                </c:pt>
                <c:pt idx="18504">
                  <c:v>-724</c:v>
                </c:pt>
                <c:pt idx="18505">
                  <c:v>4532</c:v>
                </c:pt>
                <c:pt idx="18506">
                  <c:v>-1338</c:v>
                </c:pt>
                <c:pt idx="18507">
                  <c:v>894</c:v>
                </c:pt>
                <c:pt idx="18508">
                  <c:v>-1240</c:v>
                </c:pt>
                <c:pt idx="18509">
                  <c:v>-869</c:v>
                </c:pt>
                <c:pt idx="18510">
                  <c:v>-1700</c:v>
                </c:pt>
                <c:pt idx="18511">
                  <c:v>-1816</c:v>
                </c:pt>
                <c:pt idx="18512">
                  <c:v>-1463</c:v>
                </c:pt>
                <c:pt idx="18513">
                  <c:v>81</c:v>
                </c:pt>
                <c:pt idx="18514">
                  <c:v>-1582</c:v>
                </c:pt>
                <c:pt idx="18515">
                  <c:v>739</c:v>
                </c:pt>
                <c:pt idx="18516">
                  <c:v>-2387</c:v>
                </c:pt>
                <c:pt idx="18517">
                  <c:v>-2671</c:v>
                </c:pt>
                <c:pt idx="18518">
                  <c:v>-2273</c:v>
                </c:pt>
                <c:pt idx="18519">
                  <c:v>-4517</c:v>
                </c:pt>
                <c:pt idx="18520">
                  <c:v>-2160</c:v>
                </c:pt>
                <c:pt idx="18521">
                  <c:v>-4047</c:v>
                </c:pt>
                <c:pt idx="18522">
                  <c:v>-2102</c:v>
                </c:pt>
                <c:pt idx="18523">
                  <c:v>-5269</c:v>
                </c:pt>
                <c:pt idx="18524">
                  <c:v>-2046</c:v>
                </c:pt>
                <c:pt idx="18525">
                  <c:v>-4878</c:v>
                </c:pt>
                <c:pt idx="18526">
                  <c:v>-1969</c:v>
                </c:pt>
                <c:pt idx="18527">
                  <c:v>-4494</c:v>
                </c:pt>
                <c:pt idx="18528">
                  <c:v>-1727</c:v>
                </c:pt>
                <c:pt idx="18529">
                  <c:v>-3647</c:v>
                </c:pt>
                <c:pt idx="18530">
                  <c:v>-1932</c:v>
                </c:pt>
                <c:pt idx="18531">
                  <c:v>-3822</c:v>
                </c:pt>
                <c:pt idx="18532">
                  <c:v>-1577</c:v>
                </c:pt>
                <c:pt idx="18533">
                  <c:v>-2879</c:v>
                </c:pt>
                <c:pt idx="18534">
                  <c:v>-2038</c:v>
                </c:pt>
                <c:pt idx="18535">
                  <c:v>-4717</c:v>
                </c:pt>
                <c:pt idx="18536">
                  <c:v>-2245</c:v>
                </c:pt>
                <c:pt idx="18537">
                  <c:v>-6793</c:v>
                </c:pt>
                <c:pt idx="18538">
                  <c:v>-2018</c:v>
                </c:pt>
                <c:pt idx="18539">
                  <c:v>-5935</c:v>
                </c:pt>
                <c:pt idx="18540">
                  <c:v>-2054</c:v>
                </c:pt>
                <c:pt idx="18541">
                  <c:v>-4679</c:v>
                </c:pt>
                <c:pt idx="18542">
                  <c:v>-1884</c:v>
                </c:pt>
                <c:pt idx="18543">
                  <c:v>-3731</c:v>
                </c:pt>
                <c:pt idx="18544">
                  <c:v>-1967</c:v>
                </c:pt>
                <c:pt idx="18545">
                  <c:v>-3313</c:v>
                </c:pt>
                <c:pt idx="18546">
                  <c:v>-1411</c:v>
                </c:pt>
                <c:pt idx="18547">
                  <c:v>-3075</c:v>
                </c:pt>
                <c:pt idx="18548">
                  <c:v>-1138</c:v>
                </c:pt>
                <c:pt idx="18549">
                  <c:v>-1191</c:v>
                </c:pt>
                <c:pt idx="18550">
                  <c:v>-589</c:v>
                </c:pt>
                <c:pt idx="18551">
                  <c:v>-659</c:v>
                </c:pt>
                <c:pt idx="18552">
                  <c:v>-795</c:v>
                </c:pt>
                <c:pt idx="18553">
                  <c:v>-703</c:v>
                </c:pt>
                <c:pt idx="18554">
                  <c:v>-903</c:v>
                </c:pt>
                <c:pt idx="18555">
                  <c:v>9</c:v>
                </c:pt>
                <c:pt idx="18556">
                  <c:v>-791</c:v>
                </c:pt>
                <c:pt idx="18557">
                  <c:v>-651</c:v>
                </c:pt>
                <c:pt idx="18558">
                  <c:v>-816</c:v>
                </c:pt>
                <c:pt idx="18559">
                  <c:v>-1158</c:v>
                </c:pt>
                <c:pt idx="18560">
                  <c:v>-575</c:v>
                </c:pt>
                <c:pt idx="18561">
                  <c:v>-1437</c:v>
                </c:pt>
                <c:pt idx="18562">
                  <c:v>-774</c:v>
                </c:pt>
                <c:pt idx="18563">
                  <c:v>-1461</c:v>
                </c:pt>
                <c:pt idx="18564">
                  <c:v>-649</c:v>
                </c:pt>
                <c:pt idx="18565">
                  <c:v>-964</c:v>
                </c:pt>
                <c:pt idx="18566">
                  <c:v>-311</c:v>
                </c:pt>
                <c:pt idx="18567">
                  <c:v>-570</c:v>
                </c:pt>
                <c:pt idx="18568">
                  <c:v>-362</c:v>
                </c:pt>
                <c:pt idx="18569">
                  <c:v>-858</c:v>
                </c:pt>
                <c:pt idx="18570">
                  <c:v>-211</c:v>
                </c:pt>
                <c:pt idx="18571">
                  <c:v>-599</c:v>
                </c:pt>
                <c:pt idx="18572">
                  <c:v>-272</c:v>
                </c:pt>
                <c:pt idx="18573">
                  <c:v>-771</c:v>
                </c:pt>
                <c:pt idx="18574">
                  <c:v>84</c:v>
                </c:pt>
                <c:pt idx="18575">
                  <c:v>-440</c:v>
                </c:pt>
                <c:pt idx="18576">
                  <c:v>-342</c:v>
                </c:pt>
                <c:pt idx="18577">
                  <c:v>-273</c:v>
                </c:pt>
                <c:pt idx="18578">
                  <c:v>-27</c:v>
                </c:pt>
                <c:pt idx="18579">
                  <c:v>-318</c:v>
                </c:pt>
                <c:pt idx="18580">
                  <c:v>-263</c:v>
                </c:pt>
                <c:pt idx="18581">
                  <c:v>-1080</c:v>
                </c:pt>
                <c:pt idx="18582">
                  <c:v>-5</c:v>
                </c:pt>
                <c:pt idx="18583">
                  <c:v>-39</c:v>
                </c:pt>
                <c:pt idx="18584">
                  <c:v>454</c:v>
                </c:pt>
                <c:pt idx="18585">
                  <c:v>-597</c:v>
                </c:pt>
                <c:pt idx="18586">
                  <c:v>199</c:v>
                </c:pt>
                <c:pt idx="18587">
                  <c:v>-849</c:v>
                </c:pt>
                <c:pt idx="18588">
                  <c:v>-189</c:v>
                </c:pt>
                <c:pt idx="18589">
                  <c:v>101</c:v>
                </c:pt>
                <c:pt idx="18590">
                  <c:v>-67</c:v>
                </c:pt>
                <c:pt idx="18591">
                  <c:v>-1561</c:v>
                </c:pt>
                <c:pt idx="18592">
                  <c:v>-162</c:v>
                </c:pt>
                <c:pt idx="18593">
                  <c:v>-1616</c:v>
                </c:pt>
                <c:pt idx="18594">
                  <c:v>265</c:v>
                </c:pt>
                <c:pt idx="18595">
                  <c:v>-482</c:v>
                </c:pt>
                <c:pt idx="18596">
                  <c:v>-129</c:v>
                </c:pt>
                <c:pt idx="18597">
                  <c:v>-1607</c:v>
                </c:pt>
                <c:pt idx="18598">
                  <c:v>77</c:v>
                </c:pt>
                <c:pt idx="18599">
                  <c:v>-882</c:v>
                </c:pt>
                <c:pt idx="18600">
                  <c:v>140</c:v>
                </c:pt>
                <c:pt idx="18601">
                  <c:v>-811</c:v>
                </c:pt>
                <c:pt idx="18602">
                  <c:v>78</c:v>
                </c:pt>
                <c:pt idx="18603">
                  <c:v>-508</c:v>
                </c:pt>
                <c:pt idx="18604">
                  <c:v>416</c:v>
                </c:pt>
                <c:pt idx="18605">
                  <c:v>-1130</c:v>
                </c:pt>
                <c:pt idx="18606">
                  <c:v>58</c:v>
                </c:pt>
                <c:pt idx="18607">
                  <c:v>-782</c:v>
                </c:pt>
                <c:pt idx="18608">
                  <c:v>576</c:v>
                </c:pt>
                <c:pt idx="18609">
                  <c:v>290</c:v>
                </c:pt>
                <c:pt idx="18610">
                  <c:v>520</c:v>
                </c:pt>
                <c:pt idx="18611">
                  <c:v>-1345</c:v>
                </c:pt>
                <c:pt idx="18612">
                  <c:v>161</c:v>
                </c:pt>
                <c:pt idx="18613">
                  <c:v>-635</c:v>
                </c:pt>
                <c:pt idx="18614">
                  <c:v>330</c:v>
                </c:pt>
                <c:pt idx="18615">
                  <c:v>97</c:v>
                </c:pt>
                <c:pt idx="18616">
                  <c:v>434</c:v>
                </c:pt>
                <c:pt idx="18617">
                  <c:v>-364</c:v>
                </c:pt>
                <c:pt idx="18618">
                  <c:v>566</c:v>
                </c:pt>
                <c:pt idx="18619">
                  <c:v>-48</c:v>
                </c:pt>
                <c:pt idx="18620">
                  <c:v>330</c:v>
                </c:pt>
                <c:pt idx="18621">
                  <c:v>-1001</c:v>
                </c:pt>
                <c:pt idx="18622">
                  <c:v>382</c:v>
                </c:pt>
                <c:pt idx="18623">
                  <c:v>-454</c:v>
                </c:pt>
                <c:pt idx="18624">
                  <c:v>549</c:v>
                </c:pt>
                <c:pt idx="18625">
                  <c:v>-32</c:v>
                </c:pt>
                <c:pt idx="18626">
                  <c:v>499</c:v>
                </c:pt>
                <c:pt idx="18627">
                  <c:v>-784</c:v>
                </c:pt>
                <c:pt idx="18628">
                  <c:v>411</c:v>
                </c:pt>
                <c:pt idx="18629">
                  <c:v>-428</c:v>
                </c:pt>
                <c:pt idx="18630">
                  <c:v>393</c:v>
                </c:pt>
                <c:pt idx="18631">
                  <c:v>-122</c:v>
                </c:pt>
                <c:pt idx="18632">
                  <c:v>304</c:v>
                </c:pt>
                <c:pt idx="18633">
                  <c:v>-227</c:v>
                </c:pt>
                <c:pt idx="18634">
                  <c:v>525</c:v>
                </c:pt>
                <c:pt idx="18635">
                  <c:v>-543</c:v>
                </c:pt>
                <c:pt idx="18636">
                  <c:v>505</c:v>
                </c:pt>
                <c:pt idx="18637">
                  <c:v>-124</c:v>
                </c:pt>
                <c:pt idx="18638">
                  <c:v>358</c:v>
                </c:pt>
                <c:pt idx="18639">
                  <c:v>19</c:v>
                </c:pt>
                <c:pt idx="18640">
                  <c:v>516</c:v>
                </c:pt>
                <c:pt idx="18641">
                  <c:v>-965</c:v>
                </c:pt>
                <c:pt idx="18642">
                  <c:v>336</c:v>
                </c:pt>
                <c:pt idx="18643">
                  <c:v>-291</c:v>
                </c:pt>
                <c:pt idx="18644">
                  <c:v>582</c:v>
                </c:pt>
                <c:pt idx="18645">
                  <c:v>1280</c:v>
                </c:pt>
                <c:pt idx="18646">
                  <c:v>900</c:v>
                </c:pt>
                <c:pt idx="18647">
                  <c:v>1706</c:v>
                </c:pt>
                <c:pt idx="18648">
                  <c:v>504</c:v>
                </c:pt>
                <c:pt idx="18649">
                  <c:v>1105</c:v>
                </c:pt>
                <c:pt idx="18650">
                  <c:v>888</c:v>
                </c:pt>
                <c:pt idx="18651">
                  <c:v>2184</c:v>
                </c:pt>
                <c:pt idx="18652">
                  <c:v>781</c:v>
                </c:pt>
                <c:pt idx="18653">
                  <c:v>1904</c:v>
                </c:pt>
                <c:pt idx="18654">
                  <c:v>1009</c:v>
                </c:pt>
                <c:pt idx="18655">
                  <c:v>1078</c:v>
                </c:pt>
                <c:pt idx="18656">
                  <c:v>314</c:v>
                </c:pt>
                <c:pt idx="18657">
                  <c:v>-199</c:v>
                </c:pt>
                <c:pt idx="18658">
                  <c:v>633</c:v>
                </c:pt>
                <c:pt idx="18659">
                  <c:v>99</c:v>
                </c:pt>
                <c:pt idx="18660">
                  <c:v>773</c:v>
                </c:pt>
                <c:pt idx="18661">
                  <c:v>366</c:v>
                </c:pt>
                <c:pt idx="18662">
                  <c:v>631</c:v>
                </c:pt>
                <c:pt idx="18663">
                  <c:v>576</c:v>
                </c:pt>
                <c:pt idx="18664">
                  <c:v>546</c:v>
                </c:pt>
                <c:pt idx="18665">
                  <c:v>48</c:v>
                </c:pt>
                <c:pt idx="18666">
                  <c:v>491</c:v>
                </c:pt>
                <c:pt idx="18667">
                  <c:v>113</c:v>
                </c:pt>
                <c:pt idx="18668">
                  <c:v>815</c:v>
                </c:pt>
                <c:pt idx="18669">
                  <c:v>1170</c:v>
                </c:pt>
                <c:pt idx="18670">
                  <c:v>553</c:v>
                </c:pt>
                <c:pt idx="18671">
                  <c:v>-154</c:v>
                </c:pt>
                <c:pt idx="18672">
                  <c:v>530</c:v>
                </c:pt>
                <c:pt idx="18673">
                  <c:v>927</c:v>
                </c:pt>
                <c:pt idx="18674">
                  <c:v>753</c:v>
                </c:pt>
                <c:pt idx="18675">
                  <c:v>1208</c:v>
                </c:pt>
                <c:pt idx="18676">
                  <c:v>543</c:v>
                </c:pt>
                <c:pt idx="18677">
                  <c:v>1462</c:v>
                </c:pt>
                <c:pt idx="18678">
                  <c:v>416</c:v>
                </c:pt>
                <c:pt idx="18679">
                  <c:v>440</c:v>
                </c:pt>
                <c:pt idx="18680">
                  <c:v>200</c:v>
                </c:pt>
                <c:pt idx="18681">
                  <c:v>168</c:v>
                </c:pt>
                <c:pt idx="18682">
                  <c:v>463</c:v>
                </c:pt>
                <c:pt idx="18683">
                  <c:v>-290</c:v>
                </c:pt>
                <c:pt idx="18684">
                  <c:v>185</c:v>
                </c:pt>
                <c:pt idx="18685">
                  <c:v>393</c:v>
                </c:pt>
                <c:pt idx="18686">
                  <c:v>331</c:v>
                </c:pt>
                <c:pt idx="18687">
                  <c:v>1344</c:v>
                </c:pt>
                <c:pt idx="18688">
                  <c:v>197</c:v>
                </c:pt>
                <c:pt idx="18689">
                  <c:v>601</c:v>
                </c:pt>
                <c:pt idx="18690">
                  <c:v>398</c:v>
                </c:pt>
                <c:pt idx="18691">
                  <c:v>997</c:v>
                </c:pt>
                <c:pt idx="18692">
                  <c:v>564</c:v>
                </c:pt>
                <c:pt idx="18693">
                  <c:v>1547</c:v>
                </c:pt>
                <c:pt idx="18694">
                  <c:v>-217</c:v>
                </c:pt>
                <c:pt idx="18695">
                  <c:v>-4170</c:v>
                </c:pt>
                <c:pt idx="18696">
                  <c:v>-473</c:v>
                </c:pt>
                <c:pt idx="18697">
                  <c:v>-5356</c:v>
                </c:pt>
                <c:pt idx="18698">
                  <c:v>-77</c:v>
                </c:pt>
                <c:pt idx="18699">
                  <c:v>-3492</c:v>
                </c:pt>
                <c:pt idx="18700">
                  <c:v>144</c:v>
                </c:pt>
                <c:pt idx="18701">
                  <c:v>-3776</c:v>
                </c:pt>
                <c:pt idx="18702">
                  <c:v>-94</c:v>
                </c:pt>
                <c:pt idx="18703">
                  <c:v>-3061</c:v>
                </c:pt>
                <c:pt idx="18704">
                  <c:v>185</c:v>
                </c:pt>
                <c:pt idx="18705">
                  <c:v>-2032</c:v>
                </c:pt>
                <c:pt idx="18706">
                  <c:v>-29</c:v>
                </c:pt>
                <c:pt idx="18707">
                  <c:v>-2123</c:v>
                </c:pt>
                <c:pt idx="18708">
                  <c:v>133</c:v>
                </c:pt>
                <c:pt idx="18709">
                  <c:v>-1848</c:v>
                </c:pt>
                <c:pt idx="18710">
                  <c:v>38</c:v>
                </c:pt>
                <c:pt idx="18711">
                  <c:v>-1878</c:v>
                </c:pt>
                <c:pt idx="18712">
                  <c:v>329</c:v>
                </c:pt>
                <c:pt idx="18713">
                  <c:v>-1283</c:v>
                </c:pt>
                <c:pt idx="18714">
                  <c:v>446</c:v>
                </c:pt>
                <c:pt idx="18715">
                  <c:v>-1166</c:v>
                </c:pt>
                <c:pt idx="18716">
                  <c:v>301</c:v>
                </c:pt>
                <c:pt idx="18717">
                  <c:v>-1295</c:v>
                </c:pt>
                <c:pt idx="18718">
                  <c:v>421</c:v>
                </c:pt>
                <c:pt idx="18719">
                  <c:v>-144</c:v>
                </c:pt>
                <c:pt idx="18720">
                  <c:v>562</c:v>
                </c:pt>
                <c:pt idx="18721">
                  <c:v>-840</c:v>
                </c:pt>
                <c:pt idx="18722">
                  <c:v>544</c:v>
                </c:pt>
                <c:pt idx="18723">
                  <c:v>-262</c:v>
                </c:pt>
                <c:pt idx="18724">
                  <c:v>640</c:v>
                </c:pt>
                <c:pt idx="18725">
                  <c:v>-293</c:v>
                </c:pt>
                <c:pt idx="18726">
                  <c:v>537</c:v>
                </c:pt>
                <c:pt idx="18727">
                  <c:v>-1346</c:v>
                </c:pt>
                <c:pt idx="18728">
                  <c:v>660</c:v>
                </c:pt>
                <c:pt idx="18729">
                  <c:v>-709</c:v>
                </c:pt>
                <c:pt idx="18730">
                  <c:v>741</c:v>
                </c:pt>
                <c:pt idx="18731">
                  <c:v>-541</c:v>
                </c:pt>
                <c:pt idx="18732">
                  <c:v>878</c:v>
                </c:pt>
                <c:pt idx="18733">
                  <c:v>-27</c:v>
                </c:pt>
                <c:pt idx="18734">
                  <c:v>635</c:v>
                </c:pt>
                <c:pt idx="18735">
                  <c:v>-248</c:v>
                </c:pt>
                <c:pt idx="18736">
                  <c:v>561</c:v>
                </c:pt>
                <c:pt idx="18737">
                  <c:v>-1444</c:v>
                </c:pt>
                <c:pt idx="18738">
                  <c:v>348</c:v>
                </c:pt>
                <c:pt idx="18739">
                  <c:v>-559</c:v>
                </c:pt>
                <c:pt idx="18740">
                  <c:v>1019</c:v>
                </c:pt>
                <c:pt idx="18741">
                  <c:v>600</c:v>
                </c:pt>
                <c:pt idx="18742">
                  <c:v>1293</c:v>
                </c:pt>
                <c:pt idx="18743">
                  <c:v>1587</c:v>
                </c:pt>
                <c:pt idx="18744">
                  <c:v>943</c:v>
                </c:pt>
                <c:pt idx="18745">
                  <c:v>710</c:v>
                </c:pt>
                <c:pt idx="18746">
                  <c:v>447</c:v>
                </c:pt>
                <c:pt idx="18747">
                  <c:v>-88</c:v>
                </c:pt>
                <c:pt idx="18748">
                  <c:v>1141</c:v>
                </c:pt>
                <c:pt idx="18749">
                  <c:v>139</c:v>
                </c:pt>
                <c:pt idx="18750">
                  <c:v>988</c:v>
                </c:pt>
                <c:pt idx="18751">
                  <c:v>-645</c:v>
                </c:pt>
                <c:pt idx="18752">
                  <c:v>912</c:v>
                </c:pt>
                <c:pt idx="18753">
                  <c:v>-1625</c:v>
                </c:pt>
                <c:pt idx="18754">
                  <c:v>437</c:v>
                </c:pt>
                <c:pt idx="18755">
                  <c:v>-1179</c:v>
                </c:pt>
                <c:pt idx="18756">
                  <c:v>943</c:v>
                </c:pt>
                <c:pt idx="18757">
                  <c:v>-1397</c:v>
                </c:pt>
                <c:pt idx="18758">
                  <c:v>1077</c:v>
                </c:pt>
                <c:pt idx="18759">
                  <c:v>-58</c:v>
                </c:pt>
                <c:pt idx="18760">
                  <c:v>596</c:v>
                </c:pt>
                <c:pt idx="18761">
                  <c:v>-744</c:v>
                </c:pt>
                <c:pt idx="18762">
                  <c:v>1129</c:v>
                </c:pt>
                <c:pt idx="18763">
                  <c:v>343</c:v>
                </c:pt>
                <c:pt idx="18764">
                  <c:v>930</c:v>
                </c:pt>
                <c:pt idx="18765">
                  <c:v>-535</c:v>
                </c:pt>
                <c:pt idx="18766">
                  <c:v>1199</c:v>
                </c:pt>
                <c:pt idx="18767">
                  <c:v>68</c:v>
                </c:pt>
                <c:pt idx="18768">
                  <c:v>1274</c:v>
                </c:pt>
                <c:pt idx="18769">
                  <c:v>-681</c:v>
                </c:pt>
                <c:pt idx="18770">
                  <c:v>1020</c:v>
                </c:pt>
                <c:pt idx="18771">
                  <c:v>78</c:v>
                </c:pt>
                <c:pt idx="18772">
                  <c:v>971</c:v>
                </c:pt>
                <c:pt idx="18773">
                  <c:v>-629</c:v>
                </c:pt>
                <c:pt idx="18774">
                  <c:v>1298</c:v>
                </c:pt>
                <c:pt idx="18775">
                  <c:v>-279</c:v>
                </c:pt>
                <c:pt idx="18776">
                  <c:v>1100</c:v>
                </c:pt>
                <c:pt idx="18777">
                  <c:v>264</c:v>
                </c:pt>
                <c:pt idx="18778">
                  <c:v>1117</c:v>
                </c:pt>
                <c:pt idx="18779">
                  <c:v>315</c:v>
                </c:pt>
                <c:pt idx="18780">
                  <c:v>1129</c:v>
                </c:pt>
                <c:pt idx="18781">
                  <c:v>909</c:v>
                </c:pt>
                <c:pt idx="18782">
                  <c:v>1106</c:v>
                </c:pt>
                <c:pt idx="18783">
                  <c:v>1543</c:v>
                </c:pt>
                <c:pt idx="18784">
                  <c:v>1421</c:v>
                </c:pt>
                <c:pt idx="18785">
                  <c:v>994</c:v>
                </c:pt>
                <c:pt idx="18786">
                  <c:v>1178</c:v>
                </c:pt>
                <c:pt idx="18787">
                  <c:v>360</c:v>
                </c:pt>
                <c:pt idx="18788">
                  <c:v>1134</c:v>
                </c:pt>
                <c:pt idx="18789">
                  <c:v>110</c:v>
                </c:pt>
                <c:pt idx="18790">
                  <c:v>1092</c:v>
                </c:pt>
                <c:pt idx="18791">
                  <c:v>43</c:v>
                </c:pt>
                <c:pt idx="18792">
                  <c:v>1092</c:v>
                </c:pt>
                <c:pt idx="18793">
                  <c:v>757</c:v>
                </c:pt>
                <c:pt idx="18794">
                  <c:v>694</c:v>
                </c:pt>
                <c:pt idx="18795">
                  <c:v>528</c:v>
                </c:pt>
                <c:pt idx="18796">
                  <c:v>1150</c:v>
                </c:pt>
                <c:pt idx="18797">
                  <c:v>766</c:v>
                </c:pt>
                <c:pt idx="18798">
                  <c:v>1170</c:v>
                </c:pt>
                <c:pt idx="18799">
                  <c:v>559</c:v>
                </c:pt>
                <c:pt idx="18800">
                  <c:v>919</c:v>
                </c:pt>
                <c:pt idx="18801">
                  <c:v>583</c:v>
                </c:pt>
                <c:pt idx="18802">
                  <c:v>1219</c:v>
                </c:pt>
                <c:pt idx="18803">
                  <c:v>723</c:v>
                </c:pt>
                <c:pt idx="18804">
                  <c:v>1191</c:v>
                </c:pt>
                <c:pt idx="18805">
                  <c:v>-442</c:v>
                </c:pt>
                <c:pt idx="18806">
                  <c:v>1291</c:v>
                </c:pt>
                <c:pt idx="18807">
                  <c:v>649</c:v>
                </c:pt>
                <c:pt idx="18808">
                  <c:v>916</c:v>
                </c:pt>
                <c:pt idx="18809">
                  <c:v>174</c:v>
                </c:pt>
                <c:pt idx="18810">
                  <c:v>992</c:v>
                </c:pt>
                <c:pt idx="18811">
                  <c:v>-58</c:v>
                </c:pt>
                <c:pt idx="18812">
                  <c:v>910</c:v>
                </c:pt>
                <c:pt idx="18813">
                  <c:v>617</c:v>
                </c:pt>
                <c:pt idx="18814">
                  <c:v>953</c:v>
                </c:pt>
                <c:pt idx="18815">
                  <c:v>814</c:v>
                </c:pt>
                <c:pt idx="18816">
                  <c:v>922</c:v>
                </c:pt>
                <c:pt idx="18817">
                  <c:v>347</c:v>
                </c:pt>
                <c:pt idx="18818">
                  <c:v>793</c:v>
                </c:pt>
                <c:pt idx="18819">
                  <c:v>499</c:v>
                </c:pt>
                <c:pt idx="18820">
                  <c:v>1003</c:v>
                </c:pt>
                <c:pt idx="18821">
                  <c:v>813</c:v>
                </c:pt>
                <c:pt idx="18822">
                  <c:v>958</c:v>
                </c:pt>
                <c:pt idx="18823">
                  <c:v>754</c:v>
                </c:pt>
                <c:pt idx="18824">
                  <c:v>820</c:v>
                </c:pt>
                <c:pt idx="18825">
                  <c:v>231</c:v>
                </c:pt>
                <c:pt idx="18826">
                  <c:v>489</c:v>
                </c:pt>
                <c:pt idx="18827">
                  <c:v>842</c:v>
                </c:pt>
                <c:pt idx="18828">
                  <c:v>377</c:v>
                </c:pt>
                <c:pt idx="18829">
                  <c:v>566</c:v>
                </c:pt>
                <c:pt idx="18830">
                  <c:v>397</c:v>
                </c:pt>
                <c:pt idx="18831">
                  <c:v>257</c:v>
                </c:pt>
                <c:pt idx="18832">
                  <c:v>910</c:v>
                </c:pt>
                <c:pt idx="18833">
                  <c:v>360</c:v>
                </c:pt>
                <c:pt idx="18834">
                  <c:v>733</c:v>
                </c:pt>
                <c:pt idx="18835">
                  <c:v>-15</c:v>
                </c:pt>
                <c:pt idx="18836">
                  <c:v>537</c:v>
                </c:pt>
                <c:pt idx="18837">
                  <c:v>1157</c:v>
                </c:pt>
                <c:pt idx="18838">
                  <c:v>1033</c:v>
                </c:pt>
                <c:pt idx="18839">
                  <c:v>2377</c:v>
                </c:pt>
                <c:pt idx="18840">
                  <c:v>653</c:v>
                </c:pt>
                <c:pt idx="18841">
                  <c:v>1685</c:v>
                </c:pt>
                <c:pt idx="18842">
                  <c:v>400</c:v>
                </c:pt>
                <c:pt idx="18843">
                  <c:v>867</c:v>
                </c:pt>
                <c:pt idx="18844">
                  <c:v>786</c:v>
                </c:pt>
                <c:pt idx="18845">
                  <c:v>341</c:v>
                </c:pt>
                <c:pt idx="18846">
                  <c:v>313</c:v>
                </c:pt>
                <c:pt idx="18847">
                  <c:v>-834</c:v>
                </c:pt>
                <c:pt idx="18848">
                  <c:v>105</c:v>
                </c:pt>
                <c:pt idx="18849">
                  <c:v>-1306</c:v>
                </c:pt>
                <c:pt idx="18850">
                  <c:v>452</c:v>
                </c:pt>
                <c:pt idx="18851">
                  <c:v>-1172</c:v>
                </c:pt>
                <c:pt idx="18852">
                  <c:v>675</c:v>
                </c:pt>
                <c:pt idx="18853">
                  <c:v>-48</c:v>
                </c:pt>
                <c:pt idx="18854">
                  <c:v>621</c:v>
                </c:pt>
                <c:pt idx="18855">
                  <c:v>228</c:v>
                </c:pt>
                <c:pt idx="18856">
                  <c:v>789</c:v>
                </c:pt>
                <c:pt idx="18857">
                  <c:v>-577</c:v>
                </c:pt>
                <c:pt idx="18858">
                  <c:v>583</c:v>
                </c:pt>
                <c:pt idx="18859">
                  <c:v>108</c:v>
                </c:pt>
                <c:pt idx="18860">
                  <c:v>590</c:v>
                </c:pt>
                <c:pt idx="18861">
                  <c:v>-1014</c:v>
                </c:pt>
                <c:pt idx="18862">
                  <c:v>862</c:v>
                </c:pt>
                <c:pt idx="18863">
                  <c:v>3068</c:v>
                </c:pt>
                <c:pt idx="18864">
                  <c:v>1445</c:v>
                </c:pt>
                <c:pt idx="18865">
                  <c:v>8009</c:v>
                </c:pt>
                <c:pt idx="18866">
                  <c:v>794</c:v>
                </c:pt>
                <c:pt idx="18867">
                  <c:v>4077</c:v>
                </c:pt>
                <c:pt idx="18868">
                  <c:v>518</c:v>
                </c:pt>
                <c:pt idx="18869">
                  <c:v>1399</c:v>
                </c:pt>
                <c:pt idx="18870">
                  <c:v>627</c:v>
                </c:pt>
                <c:pt idx="18871">
                  <c:v>1778</c:v>
                </c:pt>
                <c:pt idx="18872">
                  <c:v>872</c:v>
                </c:pt>
                <c:pt idx="18873">
                  <c:v>2640</c:v>
                </c:pt>
                <c:pt idx="18874">
                  <c:v>556</c:v>
                </c:pt>
                <c:pt idx="18875">
                  <c:v>1170</c:v>
                </c:pt>
                <c:pt idx="18876">
                  <c:v>845</c:v>
                </c:pt>
                <c:pt idx="18877">
                  <c:v>2498</c:v>
                </c:pt>
                <c:pt idx="18878">
                  <c:v>544</c:v>
                </c:pt>
                <c:pt idx="18879">
                  <c:v>2348</c:v>
                </c:pt>
                <c:pt idx="18880">
                  <c:v>785</c:v>
                </c:pt>
                <c:pt idx="18881">
                  <c:v>2250</c:v>
                </c:pt>
                <c:pt idx="18882">
                  <c:v>657</c:v>
                </c:pt>
                <c:pt idx="18883">
                  <c:v>2647</c:v>
                </c:pt>
                <c:pt idx="18884">
                  <c:v>1360</c:v>
                </c:pt>
                <c:pt idx="18885">
                  <c:v>4061</c:v>
                </c:pt>
                <c:pt idx="18886">
                  <c:v>1043</c:v>
                </c:pt>
                <c:pt idx="18887">
                  <c:v>3203</c:v>
                </c:pt>
                <c:pt idx="18888">
                  <c:v>968</c:v>
                </c:pt>
                <c:pt idx="18889">
                  <c:v>4085</c:v>
                </c:pt>
                <c:pt idx="18890">
                  <c:v>801</c:v>
                </c:pt>
                <c:pt idx="18891">
                  <c:v>4510</c:v>
                </c:pt>
                <c:pt idx="18892">
                  <c:v>1198</c:v>
                </c:pt>
                <c:pt idx="18893">
                  <c:v>2970</c:v>
                </c:pt>
                <c:pt idx="18894">
                  <c:v>638</c:v>
                </c:pt>
                <c:pt idx="18895">
                  <c:v>2352</c:v>
                </c:pt>
                <c:pt idx="18896">
                  <c:v>797</c:v>
                </c:pt>
                <c:pt idx="18897">
                  <c:v>1637</c:v>
                </c:pt>
                <c:pt idx="18898">
                  <c:v>1004</c:v>
                </c:pt>
                <c:pt idx="18899">
                  <c:v>1254</c:v>
                </c:pt>
                <c:pt idx="18900">
                  <c:v>830</c:v>
                </c:pt>
                <c:pt idx="18901">
                  <c:v>2373</c:v>
                </c:pt>
                <c:pt idx="18902">
                  <c:v>497</c:v>
                </c:pt>
                <c:pt idx="18903">
                  <c:v>689</c:v>
                </c:pt>
                <c:pt idx="18904">
                  <c:v>793</c:v>
                </c:pt>
                <c:pt idx="18905">
                  <c:v>554</c:v>
                </c:pt>
                <c:pt idx="18906">
                  <c:v>812</c:v>
                </c:pt>
                <c:pt idx="18907">
                  <c:v>1443</c:v>
                </c:pt>
                <c:pt idx="18908">
                  <c:v>936</c:v>
                </c:pt>
                <c:pt idx="18909">
                  <c:v>3574</c:v>
                </c:pt>
                <c:pt idx="18910">
                  <c:v>688</c:v>
                </c:pt>
                <c:pt idx="18911">
                  <c:v>3601</c:v>
                </c:pt>
                <c:pt idx="18912">
                  <c:v>933</c:v>
                </c:pt>
                <c:pt idx="18913">
                  <c:v>3276</c:v>
                </c:pt>
                <c:pt idx="18914">
                  <c:v>920</c:v>
                </c:pt>
                <c:pt idx="18915">
                  <c:v>1954</c:v>
                </c:pt>
                <c:pt idx="18916">
                  <c:v>1024</c:v>
                </c:pt>
                <c:pt idx="18917">
                  <c:v>2198</c:v>
                </c:pt>
                <c:pt idx="18918">
                  <c:v>555</c:v>
                </c:pt>
                <c:pt idx="18919">
                  <c:v>1654</c:v>
                </c:pt>
                <c:pt idx="18920">
                  <c:v>455</c:v>
                </c:pt>
                <c:pt idx="18921">
                  <c:v>1588</c:v>
                </c:pt>
                <c:pt idx="18922">
                  <c:v>1009</c:v>
                </c:pt>
                <c:pt idx="18923">
                  <c:v>2517</c:v>
                </c:pt>
                <c:pt idx="18924">
                  <c:v>324</c:v>
                </c:pt>
                <c:pt idx="18925">
                  <c:v>-2930</c:v>
                </c:pt>
                <c:pt idx="18926">
                  <c:v>453</c:v>
                </c:pt>
                <c:pt idx="18927">
                  <c:v>-394</c:v>
                </c:pt>
                <c:pt idx="18928">
                  <c:v>348</c:v>
                </c:pt>
                <c:pt idx="18929">
                  <c:v>-262</c:v>
                </c:pt>
                <c:pt idx="18930">
                  <c:v>374</c:v>
                </c:pt>
                <c:pt idx="18931">
                  <c:v>-1535</c:v>
                </c:pt>
                <c:pt idx="18932">
                  <c:v>505</c:v>
                </c:pt>
                <c:pt idx="18933">
                  <c:v>675</c:v>
                </c:pt>
                <c:pt idx="18934">
                  <c:v>641</c:v>
                </c:pt>
                <c:pt idx="18935">
                  <c:v>3336</c:v>
                </c:pt>
                <c:pt idx="18936">
                  <c:v>149</c:v>
                </c:pt>
                <c:pt idx="18937">
                  <c:v>131</c:v>
                </c:pt>
                <c:pt idx="18938">
                  <c:v>338</c:v>
                </c:pt>
                <c:pt idx="18939">
                  <c:v>741</c:v>
                </c:pt>
                <c:pt idx="18940">
                  <c:v>403</c:v>
                </c:pt>
                <c:pt idx="18941">
                  <c:v>1035</c:v>
                </c:pt>
                <c:pt idx="18942">
                  <c:v>165</c:v>
                </c:pt>
                <c:pt idx="18943">
                  <c:v>-124</c:v>
                </c:pt>
                <c:pt idx="18944">
                  <c:v>608</c:v>
                </c:pt>
                <c:pt idx="18945">
                  <c:v>-815</c:v>
                </c:pt>
                <c:pt idx="18946">
                  <c:v>114</c:v>
                </c:pt>
                <c:pt idx="18947">
                  <c:v>-990</c:v>
                </c:pt>
                <c:pt idx="18948">
                  <c:v>248</c:v>
                </c:pt>
                <c:pt idx="18949">
                  <c:v>-1598</c:v>
                </c:pt>
                <c:pt idx="18950">
                  <c:v>408</c:v>
                </c:pt>
                <c:pt idx="18951">
                  <c:v>-600</c:v>
                </c:pt>
                <c:pt idx="18952">
                  <c:v>-293</c:v>
                </c:pt>
                <c:pt idx="18953">
                  <c:v>-1685</c:v>
                </c:pt>
                <c:pt idx="18954">
                  <c:v>113</c:v>
                </c:pt>
                <c:pt idx="18955">
                  <c:v>-371</c:v>
                </c:pt>
                <c:pt idx="18956">
                  <c:v>403</c:v>
                </c:pt>
                <c:pt idx="18957">
                  <c:v>-1124</c:v>
                </c:pt>
                <c:pt idx="18958">
                  <c:v>304</c:v>
                </c:pt>
                <c:pt idx="18959">
                  <c:v>-624</c:v>
                </c:pt>
                <c:pt idx="18960">
                  <c:v>38</c:v>
                </c:pt>
                <c:pt idx="18961">
                  <c:v>-907</c:v>
                </c:pt>
                <c:pt idx="18962">
                  <c:v>-10</c:v>
                </c:pt>
                <c:pt idx="18963">
                  <c:v>-1192</c:v>
                </c:pt>
                <c:pt idx="18964">
                  <c:v>99</c:v>
                </c:pt>
                <c:pt idx="18965">
                  <c:v>-728</c:v>
                </c:pt>
                <c:pt idx="18966">
                  <c:v>-97</c:v>
                </c:pt>
                <c:pt idx="18967">
                  <c:v>-1226</c:v>
                </c:pt>
                <c:pt idx="18968">
                  <c:v>260</c:v>
                </c:pt>
                <c:pt idx="18969">
                  <c:v>-487</c:v>
                </c:pt>
                <c:pt idx="18970">
                  <c:v>305</c:v>
                </c:pt>
                <c:pt idx="18971">
                  <c:v>16</c:v>
                </c:pt>
                <c:pt idx="18972">
                  <c:v>468</c:v>
                </c:pt>
                <c:pt idx="18973">
                  <c:v>-586</c:v>
                </c:pt>
                <c:pt idx="18974">
                  <c:v>272</c:v>
                </c:pt>
                <c:pt idx="18975">
                  <c:v>-738</c:v>
                </c:pt>
                <c:pt idx="18976">
                  <c:v>164</c:v>
                </c:pt>
                <c:pt idx="18977">
                  <c:v>-543</c:v>
                </c:pt>
                <c:pt idx="18978">
                  <c:v>134</c:v>
                </c:pt>
                <c:pt idx="18979">
                  <c:v>-1122</c:v>
                </c:pt>
                <c:pt idx="18980">
                  <c:v>-114</c:v>
                </c:pt>
                <c:pt idx="18981">
                  <c:v>-1062</c:v>
                </c:pt>
                <c:pt idx="18982">
                  <c:v>319</c:v>
                </c:pt>
                <c:pt idx="18983">
                  <c:v>179</c:v>
                </c:pt>
                <c:pt idx="18984">
                  <c:v>306</c:v>
                </c:pt>
                <c:pt idx="18985">
                  <c:v>-370</c:v>
                </c:pt>
                <c:pt idx="18986">
                  <c:v>193</c:v>
                </c:pt>
                <c:pt idx="18987">
                  <c:v>-1472</c:v>
                </c:pt>
                <c:pt idx="18988">
                  <c:v>334</c:v>
                </c:pt>
                <c:pt idx="18989">
                  <c:v>-601</c:v>
                </c:pt>
                <c:pt idx="18990">
                  <c:v>545</c:v>
                </c:pt>
                <c:pt idx="18991">
                  <c:v>-943</c:v>
                </c:pt>
                <c:pt idx="18992">
                  <c:v>252</c:v>
                </c:pt>
                <c:pt idx="18993">
                  <c:v>-103</c:v>
                </c:pt>
                <c:pt idx="18994">
                  <c:v>555</c:v>
                </c:pt>
                <c:pt idx="18995">
                  <c:v>-1267</c:v>
                </c:pt>
                <c:pt idx="18996">
                  <c:v>375</c:v>
                </c:pt>
                <c:pt idx="18997">
                  <c:v>-430</c:v>
                </c:pt>
                <c:pt idx="18998">
                  <c:v>304</c:v>
                </c:pt>
                <c:pt idx="18999">
                  <c:v>-775</c:v>
                </c:pt>
                <c:pt idx="19000">
                  <c:v>492</c:v>
                </c:pt>
                <c:pt idx="19001">
                  <c:v>-760</c:v>
                </c:pt>
                <c:pt idx="19002">
                  <c:v>234</c:v>
                </c:pt>
                <c:pt idx="19003">
                  <c:v>-1022</c:v>
                </c:pt>
                <c:pt idx="19004">
                  <c:v>423</c:v>
                </c:pt>
                <c:pt idx="19005">
                  <c:v>-657</c:v>
                </c:pt>
                <c:pt idx="19006">
                  <c:v>392</c:v>
                </c:pt>
                <c:pt idx="19007">
                  <c:v>-925</c:v>
                </c:pt>
                <c:pt idx="19008">
                  <c:v>373</c:v>
                </c:pt>
                <c:pt idx="19009">
                  <c:v>-1017</c:v>
                </c:pt>
                <c:pt idx="19010">
                  <c:v>711</c:v>
                </c:pt>
                <c:pt idx="19011">
                  <c:v>-1040</c:v>
                </c:pt>
                <c:pt idx="19012">
                  <c:v>489</c:v>
                </c:pt>
                <c:pt idx="19013">
                  <c:v>538</c:v>
                </c:pt>
                <c:pt idx="19014">
                  <c:v>473</c:v>
                </c:pt>
                <c:pt idx="19015">
                  <c:v>-562</c:v>
                </c:pt>
                <c:pt idx="19016">
                  <c:v>597</c:v>
                </c:pt>
                <c:pt idx="19017">
                  <c:v>-114</c:v>
                </c:pt>
                <c:pt idx="19018">
                  <c:v>575</c:v>
                </c:pt>
                <c:pt idx="19019">
                  <c:v>-376</c:v>
                </c:pt>
                <c:pt idx="19020">
                  <c:v>452</c:v>
                </c:pt>
                <c:pt idx="19021">
                  <c:v>-1178</c:v>
                </c:pt>
                <c:pt idx="19022">
                  <c:v>434</c:v>
                </c:pt>
                <c:pt idx="19023">
                  <c:v>-1126</c:v>
                </c:pt>
                <c:pt idx="19024">
                  <c:v>654</c:v>
                </c:pt>
                <c:pt idx="19025">
                  <c:v>-397</c:v>
                </c:pt>
                <c:pt idx="19026">
                  <c:v>631</c:v>
                </c:pt>
                <c:pt idx="19027">
                  <c:v>-511</c:v>
                </c:pt>
                <c:pt idx="19028">
                  <c:v>764</c:v>
                </c:pt>
                <c:pt idx="19029">
                  <c:v>421</c:v>
                </c:pt>
                <c:pt idx="19030">
                  <c:v>559</c:v>
                </c:pt>
                <c:pt idx="19031">
                  <c:v>1211</c:v>
                </c:pt>
                <c:pt idx="19032">
                  <c:v>966</c:v>
                </c:pt>
                <c:pt idx="19033">
                  <c:v>1444</c:v>
                </c:pt>
                <c:pt idx="19034">
                  <c:v>534</c:v>
                </c:pt>
                <c:pt idx="19035">
                  <c:v>243</c:v>
                </c:pt>
                <c:pt idx="19036">
                  <c:v>605</c:v>
                </c:pt>
                <c:pt idx="19037">
                  <c:v>913</c:v>
                </c:pt>
                <c:pt idx="19038">
                  <c:v>312</c:v>
                </c:pt>
                <c:pt idx="19039">
                  <c:v>-65</c:v>
                </c:pt>
                <c:pt idx="19040">
                  <c:v>518</c:v>
                </c:pt>
                <c:pt idx="19041">
                  <c:v>-517</c:v>
                </c:pt>
                <c:pt idx="19042">
                  <c:v>542</c:v>
                </c:pt>
                <c:pt idx="19043">
                  <c:v>452</c:v>
                </c:pt>
                <c:pt idx="19044">
                  <c:v>804</c:v>
                </c:pt>
                <c:pt idx="19045">
                  <c:v>82</c:v>
                </c:pt>
                <c:pt idx="19046">
                  <c:v>917</c:v>
                </c:pt>
                <c:pt idx="19047">
                  <c:v>221</c:v>
                </c:pt>
                <c:pt idx="19048">
                  <c:v>936</c:v>
                </c:pt>
                <c:pt idx="19049">
                  <c:v>-65</c:v>
                </c:pt>
                <c:pt idx="19050">
                  <c:v>655</c:v>
                </c:pt>
                <c:pt idx="19051">
                  <c:v>716</c:v>
                </c:pt>
                <c:pt idx="19052">
                  <c:v>534</c:v>
                </c:pt>
                <c:pt idx="19053">
                  <c:v>183</c:v>
                </c:pt>
                <c:pt idx="19054">
                  <c:v>611</c:v>
                </c:pt>
                <c:pt idx="19055">
                  <c:v>-734</c:v>
                </c:pt>
                <c:pt idx="19056">
                  <c:v>525</c:v>
                </c:pt>
                <c:pt idx="19057">
                  <c:v>-804</c:v>
                </c:pt>
                <c:pt idx="19058">
                  <c:v>618</c:v>
                </c:pt>
                <c:pt idx="19059">
                  <c:v>1054</c:v>
                </c:pt>
                <c:pt idx="19060">
                  <c:v>688</c:v>
                </c:pt>
                <c:pt idx="19061">
                  <c:v>274</c:v>
                </c:pt>
                <c:pt idx="19062">
                  <c:v>563</c:v>
                </c:pt>
                <c:pt idx="19063">
                  <c:v>603</c:v>
                </c:pt>
                <c:pt idx="19064">
                  <c:v>463</c:v>
                </c:pt>
                <c:pt idx="19065">
                  <c:v>341</c:v>
                </c:pt>
                <c:pt idx="19066">
                  <c:v>512</c:v>
                </c:pt>
                <c:pt idx="19067">
                  <c:v>674</c:v>
                </c:pt>
                <c:pt idx="19068">
                  <c:v>444</c:v>
                </c:pt>
                <c:pt idx="19069">
                  <c:v>826</c:v>
                </c:pt>
                <c:pt idx="19070">
                  <c:v>1014</c:v>
                </c:pt>
                <c:pt idx="19071">
                  <c:v>246</c:v>
                </c:pt>
                <c:pt idx="19072">
                  <c:v>536</c:v>
                </c:pt>
                <c:pt idx="19073">
                  <c:v>104</c:v>
                </c:pt>
                <c:pt idx="19074">
                  <c:v>716</c:v>
                </c:pt>
                <c:pt idx="19075">
                  <c:v>614</c:v>
                </c:pt>
                <c:pt idx="19076">
                  <c:v>451</c:v>
                </c:pt>
                <c:pt idx="19077">
                  <c:v>653</c:v>
                </c:pt>
                <c:pt idx="19078">
                  <c:v>280</c:v>
                </c:pt>
                <c:pt idx="19079">
                  <c:v>614</c:v>
                </c:pt>
                <c:pt idx="19080">
                  <c:v>566</c:v>
                </c:pt>
                <c:pt idx="19081">
                  <c:v>97</c:v>
                </c:pt>
                <c:pt idx="19082">
                  <c:v>592</c:v>
                </c:pt>
                <c:pt idx="19083">
                  <c:v>-318</c:v>
                </c:pt>
                <c:pt idx="19084">
                  <c:v>595</c:v>
                </c:pt>
                <c:pt idx="19085">
                  <c:v>-922</c:v>
                </c:pt>
                <c:pt idx="19086">
                  <c:v>290</c:v>
                </c:pt>
                <c:pt idx="19087">
                  <c:v>524</c:v>
                </c:pt>
                <c:pt idx="19088">
                  <c:v>316</c:v>
                </c:pt>
                <c:pt idx="19089">
                  <c:v>-792</c:v>
                </c:pt>
                <c:pt idx="19090">
                  <c:v>253</c:v>
                </c:pt>
                <c:pt idx="19091">
                  <c:v>885</c:v>
                </c:pt>
                <c:pt idx="19092">
                  <c:v>406</c:v>
                </c:pt>
                <c:pt idx="19093">
                  <c:v>871</c:v>
                </c:pt>
                <c:pt idx="19094">
                  <c:v>761</c:v>
                </c:pt>
                <c:pt idx="19095">
                  <c:v>146</c:v>
                </c:pt>
                <c:pt idx="19096">
                  <c:v>441</c:v>
                </c:pt>
                <c:pt idx="19097">
                  <c:v>40</c:v>
                </c:pt>
                <c:pt idx="19098">
                  <c:v>269</c:v>
                </c:pt>
                <c:pt idx="19099">
                  <c:v>1032</c:v>
                </c:pt>
                <c:pt idx="19100">
                  <c:v>207</c:v>
                </c:pt>
                <c:pt idx="19101">
                  <c:v>492</c:v>
                </c:pt>
                <c:pt idx="19102">
                  <c:v>495</c:v>
                </c:pt>
                <c:pt idx="19103">
                  <c:v>614</c:v>
                </c:pt>
                <c:pt idx="19104">
                  <c:v>303</c:v>
                </c:pt>
                <c:pt idx="19105">
                  <c:v>479</c:v>
                </c:pt>
                <c:pt idx="19106">
                  <c:v>423</c:v>
                </c:pt>
                <c:pt idx="19107">
                  <c:v>2162</c:v>
                </c:pt>
                <c:pt idx="19108">
                  <c:v>489</c:v>
                </c:pt>
                <c:pt idx="19109">
                  <c:v>3252</c:v>
                </c:pt>
                <c:pt idx="19110">
                  <c:v>81</c:v>
                </c:pt>
                <c:pt idx="19111">
                  <c:v>-96</c:v>
                </c:pt>
                <c:pt idx="19112">
                  <c:v>271</c:v>
                </c:pt>
                <c:pt idx="19113">
                  <c:v>169</c:v>
                </c:pt>
                <c:pt idx="19114">
                  <c:v>331</c:v>
                </c:pt>
                <c:pt idx="19115">
                  <c:v>713</c:v>
                </c:pt>
                <c:pt idx="19116">
                  <c:v>-309</c:v>
                </c:pt>
                <c:pt idx="19117">
                  <c:v>-740</c:v>
                </c:pt>
                <c:pt idx="19118">
                  <c:v>192</c:v>
                </c:pt>
                <c:pt idx="19119">
                  <c:v>-209</c:v>
                </c:pt>
                <c:pt idx="19120">
                  <c:v>134</c:v>
                </c:pt>
                <c:pt idx="19121">
                  <c:v>-1126</c:v>
                </c:pt>
                <c:pt idx="19122">
                  <c:v>-89</c:v>
                </c:pt>
                <c:pt idx="19123">
                  <c:v>-1313</c:v>
                </c:pt>
                <c:pt idx="19124">
                  <c:v>233</c:v>
                </c:pt>
                <c:pt idx="19125">
                  <c:v>123</c:v>
                </c:pt>
                <c:pt idx="19126">
                  <c:v>870</c:v>
                </c:pt>
                <c:pt idx="19127">
                  <c:v>6652</c:v>
                </c:pt>
                <c:pt idx="19128">
                  <c:v>537</c:v>
                </c:pt>
                <c:pt idx="19129">
                  <c:v>4489</c:v>
                </c:pt>
                <c:pt idx="19130">
                  <c:v>-184</c:v>
                </c:pt>
                <c:pt idx="19131">
                  <c:v>88</c:v>
                </c:pt>
                <c:pt idx="19132">
                  <c:v>-74</c:v>
                </c:pt>
                <c:pt idx="19133">
                  <c:v>1062</c:v>
                </c:pt>
                <c:pt idx="19134">
                  <c:v>332</c:v>
                </c:pt>
                <c:pt idx="19135">
                  <c:v>1737</c:v>
                </c:pt>
                <c:pt idx="19136">
                  <c:v>107</c:v>
                </c:pt>
                <c:pt idx="19137">
                  <c:v>688</c:v>
                </c:pt>
                <c:pt idx="19138">
                  <c:v>449</c:v>
                </c:pt>
                <c:pt idx="19139">
                  <c:v>2054</c:v>
                </c:pt>
                <c:pt idx="19140">
                  <c:v>-48</c:v>
                </c:pt>
                <c:pt idx="19141">
                  <c:v>1375</c:v>
                </c:pt>
                <c:pt idx="19142">
                  <c:v>64</c:v>
                </c:pt>
                <c:pt idx="19143">
                  <c:v>1629</c:v>
                </c:pt>
                <c:pt idx="19144">
                  <c:v>101</c:v>
                </c:pt>
                <c:pt idx="19145">
                  <c:v>1207</c:v>
                </c:pt>
                <c:pt idx="19146">
                  <c:v>116</c:v>
                </c:pt>
                <c:pt idx="19147">
                  <c:v>-595</c:v>
                </c:pt>
                <c:pt idx="19148">
                  <c:v>45</c:v>
                </c:pt>
                <c:pt idx="19149">
                  <c:v>-1538</c:v>
                </c:pt>
                <c:pt idx="19150">
                  <c:v>7</c:v>
                </c:pt>
                <c:pt idx="19151">
                  <c:v>-1286</c:v>
                </c:pt>
                <c:pt idx="19152">
                  <c:v>365</c:v>
                </c:pt>
                <c:pt idx="19153">
                  <c:v>-215</c:v>
                </c:pt>
                <c:pt idx="19154">
                  <c:v>-250</c:v>
                </c:pt>
                <c:pt idx="19155">
                  <c:v>-1569</c:v>
                </c:pt>
                <c:pt idx="19156">
                  <c:v>-54</c:v>
                </c:pt>
                <c:pt idx="19157">
                  <c:v>-917</c:v>
                </c:pt>
                <c:pt idx="19158">
                  <c:v>-135</c:v>
                </c:pt>
                <c:pt idx="19159">
                  <c:v>-1149</c:v>
                </c:pt>
                <c:pt idx="19160">
                  <c:v>-117</c:v>
                </c:pt>
                <c:pt idx="19161">
                  <c:v>-1215</c:v>
                </c:pt>
                <c:pt idx="19162">
                  <c:v>44</c:v>
                </c:pt>
                <c:pt idx="19163">
                  <c:v>-1340</c:v>
                </c:pt>
                <c:pt idx="19164">
                  <c:v>-48</c:v>
                </c:pt>
                <c:pt idx="19165">
                  <c:v>-1167</c:v>
                </c:pt>
                <c:pt idx="19166">
                  <c:v>-233</c:v>
                </c:pt>
                <c:pt idx="19167">
                  <c:v>-657</c:v>
                </c:pt>
                <c:pt idx="19168">
                  <c:v>49</c:v>
                </c:pt>
                <c:pt idx="19169">
                  <c:v>-607</c:v>
                </c:pt>
                <c:pt idx="19170">
                  <c:v>143</c:v>
                </c:pt>
                <c:pt idx="19171">
                  <c:v>-295</c:v>
                </c:pt>
                <c:pt idx="19172">
                  <c:v>-228</c:v>
                </c:pt>
                <c:pt idx="19173">
                  <c:v>-931</c:v>
                </c:pt>
                <c:pt idx="19174">
                  <c:v>-214</c:v>
                </c:pt>
                <c:pt idx="19175">
                  <c:v>-1017</c:v>
                </c:pt>
                <c:pt idx="19176">
                  <c:v>6</c:v>
                </c:pt>
                <c:pt idx="19177">
                  <c:v>-834</c:v>
                </c:pt>
                <c:pt idx="19178">
                  <c:v>235</c:v>
                </c:pt>
                <c:pt idx="19179">
                  <c:v>-225</c:v>
                </c:pt>
                <c:pt idx="19180">
                  <c:v>514</c:v>
                </c:pt>
                <c:pt idx="19181">
                  <c:v>5262</c:v>
                </c:pt>
                <c:pt idx="19182">
                  <c:v>202</c:v>
                </c:pt>
                <c:pt idx="19183">
                  <c:v>1994</c:v>
                </c:pt>
                <c:pt idx="19184">
                  <c:v>42</c:v>
                </c:pt>
                <c:pt idx="19185">
                  <c:v>-2685</c:v>
                </c:pt>
                <c:pt idx="19186">
                  <c:v>-167</c:v>
                </c:pt>
                <c:pt idx="19187">
                  <c:v>-2326</c:v>
                </c:pt>
                <c:pt idx="19188">
                  <c:v>-296</c:v>
                </c:pt>
                <c:pt idx="19189">
                  <c:v>-1574</c:v>
                </c:pt>
                <c:pt idx="19190">
                  <c:v>-17</c:v>
                </c:pt>
                <c:pt idx="19191">
                  <c:v>-3087</c:v>
                </c:pt>
                <c:pt idx="19192">
                  <c:v>125</c:v>
                </c:pt>
                <c:pt idx="19193">
                  <c:v>-2088</c:v>
                </c:pt>
                <c:pt idx="19194">
                  <c:v>-71</c:v>
                </c:pt>
                <c:pt idx="19195">
                  <c:v>-1790</c:v>
                </c:pt>
                <c:pt idx="19196">
                  <c:v>182</c:v>
                </c:pt>
                <c:pt idx="19197">
                  <c:v>-786</c:v>
                </c:pt>
                <c:pt idx="19198">
                  <c:v>247</c:v>
                </c:pt>
                <c:pt idx="19199">
                  <c:v>-1181</c:v>
                </c:pt>
                <c:pt idx="19200">
                  <c:v>452</c:v>
                </c:pt>
                <c:pt idx="19201">
                  <c:v>52</c:v>
                </c:pt>
                <c:pt idx="19202">
                  <c:v>228</c:v>
                </c:pt>
                <c:pt idx="19203">
                  <c:v>-378</c:v>
                </c:pt>
                <c:pt idx="19204">
                  <c:v>100</c:v>
                </c:pt>
                <c:pt idx="19205">
                  <c:v>286</c:v>
                </c:pt>
                <c:pt idx="19206">
                  <c:v>265</c:v>
                </c:pt>
                <c:pt idx="19207">
                  <c:v>639</c:v>
                </c:pt>
                <c:pt idx="19208">
                  <c:v>40</c:v>
                </c:pt>
                <c:pt idx="19209">
                  <c:v>808</c:v>
                </c:pt>
                <c:pt idx="19210">
                  <c:v>180</c:v>
                </c:pt>
                <c:pt idx="19211">
                  <c:v>384</c:v>
                </c:pt>
                <c:pt idx="19212">
                  <c:v>405</c:v>
                </c:pt>
                <c:pt idx="19213">
                  <c:v>-491</c:v>
                </c:pt>
                <c:pt idx="19214">
                  <c:v>188</c:v>
                </c:pt>
                <c:pt idx="19215">
                  <c:v>-185</c:v>
                </c:pt>
                <c:pt idx="19216">
                  <c:v>168</c:v>
                </c:pt>
                <c:pt idx="19217">
                  <c:v>-175</c:v>
                </c:pt>
                <c:pt idx="19218">
                  <c:v>326</c:v>
                </c:pt>
                <c:pt idx="19219">
                  <c:v>-178</c:v>
                </c:pt>
                <c:pt idx="19220">
                  <c:v>608</c:v>
                </c:pt>
                <c:pt idx="19221">
                  <c:v>2070</c:v>
                </c:pt>
                <c:pt idx="19222">
                  <c:v>711</c:v>
                </c:pt>
                <c:pt idx="19223">
                  <c:v>3226</c:v>
                </c:pt>
                <c:pt idx="19224">
                  <c:v>734</c:v>
                </c:pt>
                <c:pt idx="19225">
                  <c:v>1335</c:v>
                </c:pt>
                <c:pt idx="19226">
                  <c:v>354</c:v>
                </c:pt>
                <c:pt idx="19227">
                  <c:v>655</c:v>
                </c:pt>
                <c:pt idx="19228">
                  <c:v>351</c:v>
                </c:pt>
                <c:pt idx="19229">
                  <c:v>227</c:v>
                </c:pt>
                <c:pt idx="19230">
                  <c:v>378</c:v>
                </c:pt>
                <c:pt idx="19231">
                  <c:v>-166</c:v>
                </c:pt>
                <c:pt idx="19232">
                  <c:v>664</c:v>
                </c:pt>
                <c:pt idx="19233">
                  <c:v>1170</c:v>
                </c:pt>
                <c:pt idx="19234">
                  <c:v>459</c:v>
                </c:pt>
                <c:pt idx="19235">
                  <c:v>-147</c:v>
                </c:pt>
                <c:pt idx="19236">
                  <c:v>295</c:v>
                </c:pt>
                <c:pt idx="19237">
                  <c:v>325</c:v>
                </c:pt>
                <c:pt idx="19238">
                  <c:v>668</c:v>
                </c:pt>
                <c:pt idx="19239">
                  <c:v>3324</c:v>
                </c:pt>
                <c:pt idx="19240">
                  <c:v>391</c:v>
                </c:pt>
                <c:pt idx="19241">
                  <c:v>3333</c:v>
                </c:pt>
                <c:pt idx="19242">
                  <c:v>521</c:v>
                </c:pt>
                <c:pt idx="19243">
                  <c:v>2703</c:v>
                </c:pt>
                <c:pt idx="19244">
                  <c:v>421</c:v>
                </c:pt>
                <c:pt idx="19245">
                  <c:v>442</c:v>
                </c:pt>
                <c:pt idx="19246">
                  <c:v>493</c:v>
                </c:pt>
                <c:pt idx="19247">
                  <c:v>1721</c:v>
                </c:pt>
                <c:pt idx="19248">
                  <c:v>310</c:v>
                </c:pt>
                <c:pt idx="19249">
                  <c:v>2732</c:v>
                </c:pt>
                <c:pt idx="19250">
                  <c:v>544</c:v>
                </c:pt>
                <c:pt idx="19251">
                  <c:v>3276</c:v>
                </c:pt>
                <c:pt idx="19252">
                  <c:v>455</c:v>
                </c:pt>
                <c:pt idx="19253">
                  <c:v>2185</c:v>
                </c:pt>
                <c:pt idx="19254">
                  <c:v>318</c:v>
                </c:pt>
                <c:pt idx="19255">
                  <c:v>2753</c:v>
                </c:pt>
                <c:pt idx="19256">
                  <c:v>470</c:v>
                </c:pt>
                <c:pt idx="19257">
                  <c:v>3219</c:v>
                </c:pt>
                <c:pt idx="19258">
                  <c:v>705</c:v>
                </c:pt>
                <c:pt idx="19259">
                  <c:v>3100</c:v>
                </c:pt>
                <c:pt idx="19260">
                  <c:v>687</c:v>
                </c:pt>
                <c:pt idx="19261">
                  <c:v>3351</c:v>
                </c:pt>
                <c:pt idx="19262">
                  <c:v>371</c:v>
                </c:pt>
                <c:pt idx="19263">
                  <c:v>2705</c:v>
                </c:pt>
                <c:pt idx="19264">
                  <c:v>368</c:v>
                </c:pt>
                <c:pt idx="19265">
                  <c:v>2018</c:v>
                </c:pt>
                <c:pt idx="19266">
                  <c:v>746</c:v>
                </c:pt>
                <c:pt idx="19267">
                  <c:v>3530</c:v>
                </c:pt>
                <c:pt idx="19268">
                  <c:v>283</c:v>
                </c:pt>
                <c:pt idx="19269">
                  <c:v>3010</c:v>
                </c:pt>
                <c:pt idx="19270">
                  <c:v>539</c:v>
                </c:pt>
                <c:pt idx="19271">
                  <c:v>3199</c:v>
                </c:pt>
                <c:pt idx="19272">
                  <c:v>539</c:v>
                </c:pt>
                <c:pt idx="19273">
                  <c:v>3387</c:v>
                </c:pt>
                <c:pt idx="19274">
                  <c:v>378</c:v>
                </c:pt>
                <c:pt idx="19275">
                  <c:v>2373</c:v>
                </c:pt>
                <c:pt idx="19276">
                  <c:v>181</c:v>
                </c:pt>
                <c:pt idx="19277">
                  <c:v>2004</c:v>
                </c:pt>
                <c:pt idx="19278">
                  <c:v>78</c:v>
                </c:pt>
                <c:pt idx="19279">
                  <c:v>1377</c:v>
                </c:pt>
                <c:pt idx="19280">
                  <c:v>-65</c:v>
                </c:pt>
                <c:pt idx="19281">
                  <c:v>1935</c:v>
                </c:pt>
                <c:pt idx="19282">
                  <c:v>226</c:v>
                </c:pt>
                <c:pt idx="19283">
                  <c:v>2947</c:v>
                </c:pt>
                <c:pt idx="19284">
                  <c:v>-103</c:v>
                </c:pt>
                <c:pt idx="19285">
                  <c:v>1672</c:v>
                </c:pt>
                <c:pt idx="19286">
                  <c:v>130</c:v>
                </c:pt>
                <c:pt idx="19287">
                  <c:v>3679</c:v>
                </c:pt>
                <c:pt idx="19288">
                  <c:v>385</c:v>
                </c:pt>
                <c:pt idx="19289">
                  <c:v>2733</c:v>
                </c:pt>
                <c:pt idx="19290">
                  <c:v>13</c:v>
                </c:pt>
                <c:pt idx="19291">
                  <c:v>1982</c:v>
                </c:pt>
                <c:pt idx="19292">
                  <c:v>447</c:v>
                </c:pt>
                <c:pt idx="19293">
                  <c:v>2804</c:v>
                </c:pt>
                <c:pt idx="19294">
                  <c:v>31</c:v>
                </c:pt>
                <c:pt idx="19295">
                  <c:v>1640</c:v>
                </c:pt>
                <c:pt idx="19296">
                  <c:v>122</c:v>
                </c:pt>
                <c:pt idx="19297">
                  <c:v>2528</c:v>
                </c:pt>
                <c:pt idx="19298">
                  <c:v>256</c:v>
                </c:pt>
                <c:pt idx="19299">
                  <c:v>3006</c:v>
                </c:pt>
                <c:pt idx="19300">
                  <c:v>283</c:v>
                </c:pt>
                <c:pt idx="19301">
                  <c:v>2450</c:v>
                </c:pt>
                <c:pt idx="19302">
                  <c:v>75</c:v>
                </c:pt>
                <c:pt idx="19303">
                  <c:v>1226</c:v>
                </c:pt>
                <c:pt idx="19304">
                  <c:v>29</c:v>
                </c:pt>
                <c:pt idx="19305">
                  <c:v>1303</c:v>
                </c:pt>
                <c:pt idx="19306">
                  <c:v>186</c:v>
                </c:pt>
                <c:pt idx="19307">
                  <c:v>1364</c:v>
                </c:pt>
                <c:pt idx="19308">
                  <c:v>72</c:v>
                </c:pt>
                <c:pt idx="19309">
                  <c:v>-336</c:v>
                </c:pt>
                <c:pt idx="19310">
                  <c:v>-93</c:v>
                </c:pt>
                <c:pt idx="19311">
                  <c:v>113</c:v>
                </c:pt>
                <c:pt idx="19312">
                  <c:v>-446</c:v>
                </c:pt>
                <c:pt idx="19313">
                  <c:v>-1258</c:v>
                </c:pt>
                <c:pt idx="19314">
                  <c:v>300</c:v>
                </c:pt>
                <c:pt idx="19315">
                  <c:v>527</c:v>
                </c:pt>
                <c:pt idx="19316">
                  <c:v>377</c:v>
                </c:pt>
                <c:pt idx="19317">
                  <c:v>1717</c:v>
                </c:pt>
                <c:pt idx="19318">
                  <c:v>284</c:v>
                </c:pt>
                <c:pt idx="19319">
                  <c:v>2153</c:v>
                </c:pt>
                <c:pt idx="19320">
                  <c:v>457</c:v>
                </c:pt>
                <c:pt idx="19321">
                  <c:v>1386</c:v>
                </c:pt>
                <c:pt idx="19322">
                  <c:v>554</c:v>
                </c:pt>
                <c:pt idx="19323">
                  <c:v>610</c:v>
                </c:pt>
                <c:pt idx="19324">
                  <c:v>744</c:v>
                </c:pt>
                <c:pt idx="19325">
                  <c:v>1695</c:v>
                </c:pt>
                <c:pt idx="19326">
                  <c:v>-106</c:v>
                </c:pt>
                <c:pt idx="19327">
                  <c:v>-515</c:v>
                </c:pt>
                <c:pt idx="19328">
                  <c:v>470</c:v>
                </c:pt>
                <c:pt idx="19329">
                  <c:v>1152</c:v>
                </c:pt>
                <c:pt idx="19330">
                  <c:v>-44</c:v>
                </c:pt>
                <c:pt idx="19331">
                  <c:v>1587</c:v>
                </c:pt>
                <c:pt idx="19332">
                  <c:v>489</c:v>
                </c:pt>
                <c:pt idx="19333">
                  <c:v>3543</c:v>
                </c:pt>
                <c:pt idx="19334">
                  <c:v>586</c:v>
                </c:pt>
                <c:pt idx="19335">
                  <c:v>4221</c:v>
                </c:pt>
                <c:pt idx="19336">
                  <c:v>300</c:v>
                </c:pt>
                <c:pt idx="19337">
                  <c:v>3543</c:v>
                </c:pt>
                <c:pt idx="19338">
                  <c:v>219</c:v>
                </c:pt>
                <c:pt idx="19339">
                  <c:v>2365</c:v>
                </c:pt>
                <c:pt idx="19340">
                  <c:v>-35</c:v>
                </c:pt>
                <c:pt idx="19341">
                  <c:v>2264</c:v>
                </c:pt>
                <c:pt idx="19342">
                  <c:v>476</c:v>
                </c:pt>
                <c:pt idx="19343">
                  <c:v>2008</c:v>
                </c:pt>
                <c:pt idx="19344">
                  <c:v>498</c:v>
                </c:pt>
                <c:pt idx="19345">
                  <c:v>1454</c:v>
                </c:pt>
                <c:pt idx="19346">
                  <c:v>325</c:v>
                </c:pt>
                <c:pt idx="19347">
                  <c:v>1024</c:v>
                </c:pt>
                <c:pt idx="19348">
                  <c:v>-54</c:v>
                </c:pt>
                <c:pt idx="19349">
                  <c:v>1017</c:v>
                </c:pt>
                <c:pt idx="19350">
                  <c:v>462</c:v>
                </c:pt>
                <c:pt idx="19351">
                  <c:v>1361</c:v>
                </c:pt>
                <c:pt idx="19352">
                  <c:v>253</c:v>
                </c:pt>
                <c:pt idx="19353">
                  <c:v>2162</c:v>
                </c:pt>
                <c:pt idx="19354">
                  <c:v>410</c:v>
                </c:pt>
                <c:pt idx="19355">
                  <c:v>1221</c:v>
                </c:pt>
                <c:pt idx="19356">
                  <c:v>438</c:v>
                </c:pt>
                <c:pt idx="19357">
                  <c:v>2377</c:v>
                </c:pt>
                <c:pt idx="19358">
                  <c:v>248</c:v>
                </c:pt>
                <c:pt idx="19359">
                  <c:v>1130</c:v>
                </c:pt>
                <c:pt idx="19360">
                  <c:v>456</c:v>
                </c:pt>
                <c:pt idx="19361">
                  <c:v>321</c:v>
                </c:pt>
                <c:pt idx="19362">
                  <c:v>589</c:v>
                </c:pt>
                <c:pt idx="19363">
                  <c:v>-155</c:v>
                </c:pt>
                <c:pt idx="19364">
                  <c:v>533</c:v>
                </c:pt>
                <c:pt idx="19365">
                  <c:v>1382</c:v>
                </c:pt>
                <c:pt idx="19366">
                  <c:v>459</c:v>
                </c:pt>
                <c:pt idx="19367">
                  <c:v>1515</c:v>
                </c:pt>
                <c:pt idx="19368">
                  <c:v>555</c:v>
                </c:pt>
                <c:pt idx="19369">
                  <c:v>2812</c:v>
                </c:pt>
                <c:pt idx="19370">
                  <c:v>482</c:v>
                </c:pt>
                <c:pt idx="19371">
                  <c:v>1246</c:v>
                </c:pt>
                <c:pt idx="19372">
                  <c:v>414</c:v>
                </c:pt>
                <c:pt idx="19373">
                  <c:v>1286</c:v>
                </c:pt>
                <c:pt idx="19374">
                  <c:v>664</c:v>
                </c:pt>
                <c:pt idx="19375">
                  <c:v>1278</c:v>
                </c:pt>
                <c:pt idx="19376">
                  <c:v>568</c:v>
                </c:pt>
                <c:pt idx="19377">
                  <c:v>587</c:v>
                </c:pt>
                <c:pt idx="19378">
                  <c:v>496</c:v>
                </c:pt>
                <c:pt idx="19379">
                  <c:v>-193</c:v>
                </c:pt>
                <c:pt idx="19380">
                  <c:v>555</c:v>
                </c:pt>
                <c:pt idx="19381">
                  <c:v>303</c:v>
                </c:pt>
                <c:pt idx="19382">
                  <c:v>415</c:v>
                </c:pt>
                <c:pt idx="19383">
                  <c:v>33</c:v>
                </c:pt>
                <c:pt idx="19384">
                  <c:v>199</c:v>
                </c:pt>
                <c:pt idx="19385">
                  <c:v>-331</c:v>
                </c:pt>
                <c:pt idx="19386">
                  <c:v>194</c:v>
                </c:pt>
                <c:pt idx="19387">
                  <c:v>-641</c:v>
                </c:pt>
                <c:pt idx="19388">
                  <c:v>536</c:v>
                </c:pt>
                <c:pt idx="19389">
                  <c:v>977</c:v>
                </c:pt>
                <c:pt idx="19390">
                  <c:v>157</c:v>
                </c:pt>
                <c:pt idx="19391">
                  <c:v>654</c:v>
                </c:pt>
                <c:pt idx="19392">
                  <c:v>289</c:v>
                </c:pt>
                <c:pt idx="19393">
                  <c:v>448</c:v>
                </c:pt>
                <c:pt idx="19394">
                  <c:v>290</c:v>
                </c:pt>
                <c:pt idx="19395">
                  <c:v>550</c:v>
                </c:pt>
                <c:pt idx="19396">
                  <c:v>332</c:v>
                </c:pt>
                <c:pt idx="19397">
                  <c:v>769</c:v>
                </c:pt>
                <c:pt idx="19398">
                  <c:v>364</c:v>
                </c:pt>
                <c:pt idx="19399">
                  <c:v>754</c:v>
                </c:pt>
                <c:pt idx="19400">
                  <c:v>668</c:v>
                </c:pt>
                <c:pt idx="19401">
                  <c:v>815</c:v>
                </c:pt>
                <c:pt idx="19402">
                  <c:v>210</c:v>
                </c:pt>
                <c:pt idx="19403">
                  <c:v>-713</c:v>
                </c:pt>
                <c:pt idx="19404">
                  <c:v>513</c:v>
                </c:pt>
                <c:pt idx="19405">
                  <c:v>2060</c:v>
                </c:pt>
                <c:pt idx="19406">
                  <c:v>621</c:v>
                </c:pt>
                <c:pt idx="19407">
                  <c:v>2191</c:v>
                </c:pt>
                <c:pt idx="19408">
                  <c:v>-90</c:v>
                </c:pt>
                <c:pt idx="19409">
                  <c:v>-2148</c:v>
                </c:pt>
                <c:pt idx="19410">
                  <c:v>330</c:v>
                </c:pt>
                <c:pt idx="19411">
                  <c:v>-672</c:v>
                </c:pt>
                <c:pt idx="19412">
                  <c:v>341</c:v>
                </c:pt>
                <c:pt idx="19413">
                  <c:v>1083</c:v>
                </c:pt>
                <c:pt idx="19414">
                  <c:v>615</c:v>
                </c:pt>
                <c:pt idx="19415">
                  <c:v>1315</c:v>
                </c:pt>
                <c:pt idx="19416">
                  <c:v>308</c:v>
                </c:pt>
                <c:pt idx="19417">
                  <c:v>493</c:v>
                </c:pt>
                <c:pt idx="19418">
                  <c:v>201</c:v>
                </c:pt>
                <c:pt idx="19419">
                  <c:v>-910</c:v>
                </c:pt>
                <c:pt idx="19420">
                  <c:v>327</c:v>
                </c:pt>
                <c:pt idx="19421">
                  <c:v>-7</c:v>
                </c:pt>
                <c:pt idx="19422">
                  <c:v>-34</c:v>
                </c:pt>
                <c:pt idx="19423">
                  <c:v>241</c:v>
                </c:pt>
                <c:pt idx="19424">
                  <c:v>-48</c:v>
                </c:pt>
                <c:pt idx="19425">
                  <c:v>-624</c:v>
                </c:pt>
                <c:pt idx="19426">
                  <c:v>523</c:v>
                </c:pt>
                <c:pt idx="19427">
                  <c:v>2117</c:v>
                </c:pt>
                <c:pt idx="19428">
                  <c:v>462</c:v>
                </c:pt>
                <c:pt idx="19429">
                  <c:v>3857</c:v>
                </c:pt>
                <c:pt idx="19430">
                  <c:v>639</c:v>
                </c:pt>
                <c:pt idx="19431">
                  <c:v>5163</c:v>
                </c:pt>
                <c:pt idx="19432">
                  <c:v>443</c:v>
                </c:pt>
                <c:pt idx="19433">
                  <c:v>2035</c:v>
                </c:pt>
                <c:pt idx="19434">
                  <c:v>-459</c:v>
                </c:pt>
                <c:pt idx="19435">
                  <c:v>-3613</c:v>
                </c:pt>
                <c:pt idx="19436">
                  <c:v>-1410</c:v>
                </c:pt>
                <c:pt idx="19437">
                  <c:v>-9191</c:v>
                </c:pt>
                <c:pt idx="19438">
                  <c:v>-1088</c:v>
                </c:pt>
                <c:pt idx="19439">
                  <c:v>-10672</c:v>
                </c:pt>
                <c:pt idx="19440">
                  <c:v>-531</c:v>
                </c:pt>
                <c:pt idx="19441">
                  <c:v>-9052</c:v>
                </c:pt>
                <c:pt idx="19442">
                  <c:v>-243</c:v>
                </c:pt>
                <c:pt idx="19443">
                  <c:v>-6534</c:v>
                </c:pt>
                <c:pt idx="19444">
                  <c:v>-341</c:v>
                </c:pt>
                <c:pt idx="19445">
                  <c:v>-5527</c:v>
                </c:pt>
                <c:pt idx="19446">
                  <c:v>-260</c:v>
                </c:pt>
                <c:pt idx="19447">
                  <c:v>-3623</c:v>
                </c:pt>
                <c:pt idx="19448">
                  <c:v>3</c:v>
                </c:pt>
                <c:pt idx="19449">
                  <c:v>-2672</c:v>
                </c:pt>
                <c:pt idx="19450">
                  <c:v>374</c:v>
                </c:pt>
                <c:pt idx="19451">
                  <c:v>-2384</c:v>
                </c:pt>
                <c:pt idx="19452">
                  <c:v>538</c:v>
                </c:pt>
                <c:pt idx="19453">
                  <c:v>-2337</c:v>
                </c:pt>
                <c:pt idx="19454">
                  <c:v>716</c:v>
                </c:pt>
                <c:pt idx="19455">
                  <c:v>-690</c:v>
                </c:pt>
                <c:pt idx="19456">
                  <c:v>662</c:v>
                </c:pt>
                <c:pt idx="19457">
                  <c:v>-284</c:v>
                </c:pt>
                <c:pt idx="19458">
                  <c:v>589</c:v>
                </c:pt>
                <c:pt idx="19459">
                  <c:v>-944</c:v>
                </c:pt>
                <c:pt idx="19460">
                  <c:v>612</c:v>
                </c:pt>
                <c:pt idx="19461">
                  <c:v>-481</c:v>
                </c:pt>
                <c:pt idx="19462">
                  <c:v>526</c:v>
                </c:pt>
                <c:pt idx="19463">
                  <c:v>-1439</c:v>
                </c:pt>
                <c:pt idx="19464">
                  <c:v>791</c:v>
                </c:pt>
                <c:pt idx="19465">
                  <c:v>-1066</c:v>
                </c:pt>
                <c:pt idx="19466">
                  <c:v>1007</c:v>
                </c:pt>
                <c:pt idx="19467">
                  <c:v>-857</c:v>
                </c:pt>
                <c:pt idx="19468">
                  <c:v>1165</c:v>
                </c:pt>
                <c:pt idx="19469">
                  <c:v>-108</c:v>
                </c:pt>
                <c:pt idx="19470">
                  <c:v>1139</c:v>
                </c:pt>
                <c:pt idx="19471">
                  <c:v>-388</c:v>
                </c:pt>
                <c:pt idx="19472">
                  <c:v>1336</c:v>
                </c:pt>
                <c:pt idx="19473">
                  <c:v>-562</c:v>
                </c:pt>
                <c:pt idx="19474">
                  <c:v>1037</c:v>
                </c:pt>
                <c:pt idx="19475">
                  <c:v>-19</c:v>
                </c:pt>
                <c:pt idx="19476">
                  <c:v>1125</c:v>
                </c:pt>
                <c:pt idx="19477">
                  <c:v>-1206</c:v>
                </c:pt>
                <c:pt idx="19478">
                  <c:v>990</c:v>
                </c:pt>
                <c:pt idx="19479">
                  <c:v>-1272</c:v>
                </c:pt>
                <c:pt idx="19480">
                  <c:v>1496</c:v>
                </c:pt>
                <c:pt idx="19481">
                  <c:v>-526</c:v>
                </c:pt>
                <c:pt idx="19482">
                  <c:v>1351</c:v>
                </c:pt>
                <c:pt idx="19483">
                  <c:v>-808</c:v>
                </c:pt>
                <c:pt idx="19484">
                  <c:v>1173</c:v>
                </c:pt>
                <c:pt idx="19485">
                  <c:v>-647</c:v>
                </c:pt>
                <c:pt idx="19486">
                  <c:v>1547</c:v>
                </c:pt>
                <c:pt idx="19487">
                  <c:v>-979</c:v>
                </c:pt>
                <c:pt idx="19488">
                  <c:v>1161</c:v>
                </c:pt>
                <c:pt idx="19489">
                  <c:v>-1531</c:v>
                </c:pt>
                <c:pt idx="19490">
                  <c:v>1359</c:v>
                </c:pt>
                <c:pt idx="19491">
                  <c:v>-1338</c:v>
                </c:pt>
                <c:pt idx="19492">
                  <c:v>1557</c:v>
                </c:pt>
                <c:pt idx="19493">
                  <c:v>-503</c:v>
                </c:pt>
                <c:pt idx="19494">
                  <c:v>1618</c:v>
                </c:pt>
                <c:pt idx="19495">
                  <c:v>-557</c:v>
                </c:pt>
                <c:pt idx="19496">
                  <c:v>1337</c:v>
                </c:pt>
                <c:pt idx="19497">
                  <c:v>-1327</c:v>
                </c:pt>
                <c:pt idx="19498">
                  <c:v>1653</c:v>
                </c:pt>
                <c:pt idx="19499">
                  <c:v>-1418</c:v>
                </c:pt>
                <c:pt idx="19500">
                  <c:v>1329</c:v>
                </c:pt>
                <c:pt idx="19501">
                  <c:v>-1496</c:v>
                </c:pt>
                <c:pt idx="19502">
                  <c:v>1349</c:v>
                </c:pt>
                <c:pt idx="19503">
                  <c:v>305</c:v>
                </c:pt>
                <c:pt idx="19504">
                  <c:v>1408</c:v>
                </c:pt>
                <c:pt idx="19505">
                  <c:v>98</c:v>
                </c:pt>
                <c:pt idx="19506">
                  <c:v>1618</c:v>
                </c:pt>
                <c:pt idx="19507">
                  <c:v>-652</c:v>
                </c:pt>
                <c:pt idx="19508">
                  <c:v>1505</c:v>
                </c:pt>
                <c:pt idx="19509">
                  <c:v>480</c:v>
                </c:pt>
                <c:pt idx="19510">
                  <c:v>2186</c:v>
                </c:pt>
                <c:pt idx="19511">
                  <c:v>1876</c:v>
                </c:pt>
                <c:pt idx="19512">
                  <c:v>1610</c:v>
                </c:pt>
                <c:pt idx="19513">
                  <c:v>1797</c:v>
                </c:pt>
                <c:pt idx="19514">
                  <c:v>1488</c:v>
                </c:pt>
                <c:pt idx="19515">
                  <c:v>80</c:v>
                </c:pt>
                <c:pt idx="19516">
                  <c:v>1734</c:v>
                </c:pt>
                <c:pt idx="19517">
                  <c:v>526</c:v>
                </c:pt>
                <c:pt idx="19518">
                  <c:v>1788</c:v>
                </c:pt>
                <c:pt idx="19519">
                  <c:v>-271</c:v>
                </c:pt>
                <c:pt idx="19520">
                  <c:v>1880</c:v>
                </c:pt>
                <c:pt idx="19521">
                  <c:v>208</c:v>
                </c:pt>
                <c:pt idx="19522">
                  <c:v>1764</c:v>
                </c:pt>
                <c:pt idx="19523">
                  <c:v>295</c:v>
                </c:pt>
                <c:pt idx="19524">
                  <c:v>1706</c:v>
                </c:pt>
                <c:pt idx="19525">
                  <c:v>-268</c:v>
                </c:pt>
                <c:pt idx="19526">
                  <c:v>1888</c:v>
                </c:pt>
                <c:pt idx="19527">
                  <c:v>408</c:v>
                </c:pt>
                <c:pt idx="19528">
                  <c:v>1942</c:v>
                </c:pt>
                <c:pt idx="19529">
                  <c:v>867</c:v>
                </c:pt>
                <c:pt idx="19530">
                  <c:v>1634</c:v>
                </c:pt>
                <c:pt idx="19531">
                  <c:v>240</c:v>
                </c:pt>
                <c:pt idx="19532">
                  <c:v>1657</c:v>
                </c:pt>
                <c:pt idx="19533">
                  <c:v>1070</c:v>
                </c:pt>
                <c:pt idx="19534">
                  <c:v>1881</c:v>
                </c:pt>
                <c:pt idx="19535">
                  <c:v>-48</c:v>
                </c:pt>
                <c:pt idx="19536">
                  <c:v>2125</c:v>
                </c:pt>
                <c:pt idx="19537">
                  <c:v>301</c:v>
                </c:pt>
                <c:pt idx="19538">
                  <c:v>2159</c:v>
                </c:pt>
                <c:pt idx="19539">
                  <c:v>814</c:v>
                </c:pt>
                <c:pt idx="19540">
                  <c:v>1586</c:v>
                </c:pt>
                <c:pt idx="19541">
                  <c:v>614</c:v>
                </c:pt>
                <c:pt idx="19542">
                  <c:v>1756</c:v>
                </c:pt>
                <c:pt idx="19543">
                  <c:v>650</c:v>
                </c:pt>
                <c:pt idx="19544">
                  <c:v>1817</c:v>
                </c:pt>
                <c:pt idx="19545">
                  <c:v>357</c:v>
                </c:pt>
                <c:pt idx="19546">
                  <c:v>1674</c:v>
                </c:pt>
                <c:pt idx="19547">
                  <c:v>19</c:v>
                </c:pt>
                <c:pt idx="19548">
                  <c:v>1762</c:v>
                </c:pt>
                <c:pt idx="19549">
                  <c:v>818</c:v>
                </c:pt>
                <c:pt idx="19550">
                  <c:v>2053</c:v>
                </c:pt>
                <c:pt idx="19551">
                  <c:v>1198</c:v>
                </c:pt>
                <c:pt idx="19552">
                  <c:v>1925</c:v>
                </c:pt>
                <c:pt idx="19553">
                  <c:v>1263</c:v>
                </c:pt>
                <c:pt idx="19554">
                  <c:v>1707</c:v>
                </c:pt>
                <c:pt idx="19555">
                  <c:v>887</c:v>
                </c:pt>
                <c:pt idx="19556">
                  <c:v>1589</c:v>
                </c:pt>
                <c:pt idx="19557">
                  <c:v>899</c:v>
                </c:pt>
                <c:pt idx="19558">
                  <c:v>1776</c:v>
                </c:pt>
                <c:pt idx="19559">
                  <c:v>-390</c:v>
                </c:pt>
                <c:pt idx="19560">
                  <c:v>1768</c:v>
                </c:pt>
                <c:pt idx="19561">
                  <c:v>1094</c:v>
                </c:pt>
                <c:pt idx="19562">
                  <c:v>1641</c:v>
                </c:pt>
                <c:pt idx="19563">
                  <c:v>313</c:v>
                </c:pt>
                <c:pt idx="19564">
                  <c:v>1871</c:v>
                </c:pt>
                <c:pt idx="19565">
                  <c:v>443</c:v>
                </c:pt>
                <c:pt idx="19566">
                  <c:v>1926</c:v>
                </c:pt>
                <c:pt idx="19567">
                  <c:v>819</c:v>
                </c:pt>
                <c:pt idx="19568">
                  <c:v>1767</c:v>
                </c:pt>
                <c:pt idx="19569">
                  <c:v>1028</c:v>
                </c:pt>
                <c:pt idx="19570">
                  <c:v>1877</c:v>
                </c:pt>
                <c:pt idx="19571">
                  <c:v>354</c:v>
                </c:pt>
                <c:pt idx="19572">
                  <c:v>1824</c:v>
                </c:pt>
                <c:pt idx="19573">
                  <c:v>1238</c:v>
                </c:pt>
                <c:pt idx="19574">
                  <c:v>1771</c:v>
                </c:pt>
                <c:pt idx="19575">
                  <c:v>957</c:v>
                </c:pt>
                <c:pt idx="19576">
                  <c:v>1830</c:v>
                </c:pt>
                <c:pt idx="19577">
                  <c:v>-84</c:v>
                </c:pt>
                <c:pt idx="19578">
                  <c:v>1328</c:v>
                </c:pt>
                <c:pt idx="19579">
                  <c:v>48</c:v>
                </c:pt>
                <c:pt idx="19580">
                  <c:v>1457</c:v>
                </c:pt>
                <c:pt idx="19581">
                  <c:v>809</c:v>
                </c:pt>
                <c:pt idx="19582">
                  <c:v>1922</c:v>
                </c:pt>
                <c:pt idx="19583">
                  <c:v>166</c:v>
                </c:pt>
                <c:pt idx="19584">
                  <c:v>1700</c:v>
                </c:pt>
                <c:pt idx="19585">
                  <c:v>27</c:v>
                </c:pt>
                <c:pt idx="19586">
                  <c:v>1619</c:v>
                </c:pt>
                <c:pt idx="19587">
                  <c:v>769</c:v>
                </c:pt>
                <c:pt idx="19588">
                  <c:v>1407</c:v>
                </c:pt>
                <c:pt idx="19589">
                  <c:v>307</c:v>
                </c:pt>
                <c:pt idx="19590">
                  <c:v>1762</c:v>
                </c:pt>
                <c:pt idx="19591">
                  <c:v>676</c:v>
                </c:pt>
                <c:pt idx="19592">
                  <c:v>1601</c:v>
                </c:pt>
                <c:pt idx="19593">
                  <c:v>395</c:v>
                </c:pt>
                <c:pt idx="19594">
                  <c:v>1539</c:v>
                </c:pt>
                <c:pt idx="19595">
                  <c:v>-38</c:v>
                </c:pt>
                <c:pt idx="19596">
                  <c:v>1457</c:v>
                </c:pt>
                <c:pt idx="19597">
                  <c:v>-166</c:v>
                </c:pt>
                <c:pt idx="19598">
                  <c:v>1221</c:v>
                </c:pt>
                <c:pt idx="19599">
                  <c:v>189</c:v>
                </c:pt>
                <c:pt idx="19600">
                  <c:v>1223</c:v>
                </c:pt>
                <c:pt idx="19601">
                  <c:v>-672</c:v>
                </c:pt>
                <c:pt idx="19602">
                  <c:v>1217</c:v>
                </c:pt>
                <c:pt idx="19603">
                  <c:v>1074</c:v>
                </c:pt>
                <c:pt idx="19604">
                  <c:v>1467</c:v>
                </c:pt>
                <c:pt idx="19605">
                  <c:v>1267</c:v>
                </c:pt>
                <c:pt idx="19606">
                  <c:v>1749</c:v>
                </c:pt>
                <c:pt idx="19607">
                  <c:v>1924</c:v>
                </c:pt>
                <c:pt idx="19608">
                  <c:v>1425</c:v>
                </c:pt>
                <c:pt idx="19609">
                  <c:v>1236</c:v>
                </c:pt>
                <c:pt idx="19610">
                  <c:v>1258</c:v>
                </c:pt>
                <c:pt idx="19611">
                  <c:v>753</c:v>
                </c:pt>
                <c:pt idx="19612">
                  <c:v>1431</c:v>
                </c:pt>
                <c:pt idx="19613">
                  <c:v>1051</c:v>
                </c:pt>
                <c:pt idx="19614">
                  <c:v>1311</c:v>
                </c:pt>
                <c:pt idx="19615">
                  <c:v>688</c:v>
                </c:pt>
                <c:pt idx="19616">
                  <c:v>1126</c:v>
                </c:pt>
                <c:pt idx="19617">
                  <c:v>-796</c:v>
                </c:pt>
                <c:pt idx="19618">
                  <c:v>1094</c:v>
                </c:pt>
                <c:pt idx="19619">
                  <c:v>-211</c:v>
                </c:pt>
                <c:pt idx="19620">
                  <c:v>1124</c:v>
                </c:pt>
                <c:pt idx="19621">
                  <c:v>-526</c:v>
                </c:pt>
                <c:pt idx="19622">
                  <c:v>1210</c:v>
                </c:pt>
                <c:pt idx="19623">
                  <c:v>562</c:v>
                </c:pt>
                <c:pt idx="19624">
                  <c:v>1204</c:v>
                </c:pt>
                <c:pt idx="19625">
                  <c:v>-361</c:v>
                </c:pt>
                <c:pt idx="19626">
                  <c:v>987</c:v>
                </c:pt>
                <c:pt idx="19627">
                  <c:v>615</c:v>
                </c:pt>
                <c:pt idx="19628">
                  <c:v>1161</c:v>
                </c:pt>
                <c:pt idx="19629">
                  <c:v>605</c:v>
                </c:pt>
                <c:pt idx="19630">
                  <c:v>1476</c:v>
                </c:pt>
                <c:pt idx="19631">
                  <c:v>964</c:v>
                </c:pt>
                <c:pt idx="19632">
                  <c:v>1266</c:v>
                </c:pt>
                <c:pt idx="19633">
                  <c:v>54</c:v>
                </c:pt>
                <c:pt idx="19634">
                  <c:v>1217</c:v>
                </c:pt>
                <c:pt idx="19635">
                  <c:v>1395</c:v>
                </c:pt>
                <c:pt idx="19636">
                  <c:v>1304</c:v>
                </c:pt>
                <c:pt idx="19637">
                  <c:v>39</c:v>
                </c:pt>
                <c:pt idx="19638">
                  <c:v>1656</c:v>
                </c:pt>
                <c:pt idx="19639">
                  <c:v>2020</c:v>
                </c:pt>
                <c:pt idx="19640">
                  <c:v>1618</c:v>
                </c:pt>
                <c:pt idx="19641">
                  <c:v>3625</c:v>
                </c:pt>
                <c:pt idx="19642">
                  <c:v>812</c:v>
                </c:pt>
                <c:pt idx="19643">
                  <c:v>-1118</c:v>
                </c:pt>
                <c:pt idx="19644">
                  <c:v>887</c:v>
                </c:pt>
                <c:pt idx="19645">
                  <c:v>284</c:v>
                </c:pt>
                <c:pt idx="19646">
                  <c:v>731</c:v>
                </c:pt>
                <c:pt idx="19647">
                  <c:v>536</c:v>
                </c:pt>
                <c:pt idx="19648">
                  <c:v>1255</c:v>
                </c:pt>
                <c:pt idx="19649">
                  <c:v>-416</c:v>
                </c:pt>
                <c:pt idx="19650">
                  <c:v>1012</c:v>
                </c:pt>
                <c:pt idx="19651">
                  <c:v>121</c:v>
                </c:pt>
                <c:pt idx="19652">
                  <c:v>1003</c:v>
                </c:pt>
                <c:pt idx="19653">
                  <c:v>-128</c:v>
                </c:pt>
                <c:pt idx="19654">
                  <c:v>1025</c:v>
                </c:pt>
                <c:pt idx="19655">
                  <c:v>-495</c:v>
                </c:pt>
                <c:pt idx="19656">
                  <c:v>822</c:v>
                </c:pt>
                <c:pt idx="19657">
                  <c:v>-95</c:v>
                </c:pt>
                <c:pt idx="19658">
                  <c:v>953</c:v>
                </c:pt>
                <c:pt idx="19659">
                  <c:v>-256</c:v>
                </c:pt>
                <c:pt idx="19660">
                  <c:v>1064</c:v>
                </c:pt>
                <c:pt idx="19661">
                  <c:v>-153</c:v>
                </c:pt>
                <c:pt idx="19662">
                  <c:v>1106</c:v>
                </c:pt>
                <c:pt idx="19663">
                  <c:v>344</c:v>
                </c:pt>
                <c:pt idx="19664">
                  <c:v>833</c:v>
                </c:pt>
                <c:pt idx="19665">
                  <c:v>303</c:v>
                </c:pt>
                <c:pt idx="19666">
                  <c:v>1011</c:v>
                </c:pt>
                <c:pt idx="19667">
                  <c:v>499</c:v>
                </c:pt>
                <c:pt idx="19668">
                  <c:v>829</c:v>
                </c:pt>
                <c:pt idx="19669">
                  <c:v>266</c:v>
                </c:pt>
                <c:pt idx="19670">
                  <c:v>731</c:v>
                </c:pt>
                <c:pt idx="19671">
                  <c:v>-103</c:v>
                </c:pt>
                <c:pt idx="19672">
                  <c:v>1135</c:v>
                </c:pt>
                <c:pt idx="19673">
                  <c:v>63</c:v>
                </c:pt>
                <c:pt idx="19674">
                  <c:v>797</c:v>
                </c:pt>
                <c:pt idx="19675">
                  <c:v>477</c:v>
                </c:pt>
                <c:pt idx="19676">
                  <c:v>1202</c:v>
                </c:pt>
                <c:pt idx="19677">
                  <c:v>2411</c:v>
                </c:pt>
                <c:pt idx="19678">
                  <c:v>1381</c:v>
                </c:pt>
                <c:pt idx="19679">
                  <c:v>5446</c:v>
                </c:pt>
                <c:pt idx="19680">
                  <c:v>1017</c:v>
                </c:pt>
                <c:pt idx="19681">
                  <c:v>2071</c:v>
                </c:pt>
                <c:pt idx="19682">
                  <c:v>1178</c:v>
                </c:pt>
                <c:pt idx="19683">
                  <c:v>2950</c:v>
                </c:pt>
                <c:pt idx="19684">
                  <c:v>995</c:v>
                </c:pt>
                <c:pt idx="19685">
                  <c:v>2981</c:v>
                </c:pt>
                <c:pt idx="19686">
                  <c:v>1559</c:v>
                </c:pt>
                <c:pt idx="19687">
                  <c:v>2485</c:v>
                </c:pt>
                <c:pt idx="19688">
                  <c:v>873</c:v>
                </c:pt>
                <c:pt idx="19689">
                  <c:v>2274</c:v>
                </c:pt>
                <c:pt idx="19690">
                  <c:v>454</c:v>
                </c:pt>
                <c:pt idx="19691">
                  <c:v>711</c:v>
                </c:pt>
                <c:pt idx="19692">
                  <c:v>812</c:v>
                </c:pt>
                <c:pt idx="19693">
                  <c:v>-1296</c:v>
                </c:pt>
                <c:pt idx="19694">
                  <c:v>735</c:v>
                </c:pt>
                <c:pt idx="19695">
                  <c:v>-2022</c:v>
                </c:pt>
                <c:pt idx="19696">
                  <c:v>277</c:v>
                </c:pt>
                <c:pt idx="19697">
                  <c:v>-1807</c:v>
                </c:pt>
                <c:pt idx="19698">
                  <c:v>592</c:v>
                </c:pt>
                <c:pt idx="19699">
                  <c:v>-1522</c:v>
                </c:pt>
                <c:pt idx="19700">
                  <c:v>1138</c:v>
                </c:pt>
                <c:pt idx="19701">
                  <c:v>2293</c:v>
                </c:pt>
                <c:pt idx="19702">
                  <c:v>978</c:v>
                </c:pt>
                <c:pt idx="19703">
                  <c:v>1513</c:v>
                </c:pt>
                <c:pt idx="19704">
                  <c:v>922</c:v>
                </c:pt>
                <c:pt idx="19705">
                  <c:v>336</c:v>
                </c:pt>
                <c:pt idx="19706">
                  <c:v>293</c:v>
                </c:pt>
                <c:pt idx="19707">
                  <c:v>-2028</c:v>
                </c:pt>
                <c:pt idx="19708">
                  <c:v>812</c:v>
                </c:pt>
                <c:pt idx="19709">
                  <c:v>-1788</c:v>
                </c:pt>
                <c:pt idx="19710">
                  <c:v>739</c:v>
                </c:pt>
                <c:pt idx="19711">
                  <c:v>-1009</c:v>
                </c:pt>
                <c:pt idx="19712">
                  <c:v>1517</c:v>
                </c:pt>
                <c:pt idx="19713">
                  <c:v>4085</c:v>
                </c:pt>
                <c:pt idx="19714">
                  <c:v>672</c:v>
                </c:pt>
                <c:pt idx="19715">
                  <c:v>1891</c:v>
                </c:pt>
                <c:pt idx="19716">
                  <c:v>679</c:v>
                </c:pt>
                <c:pt idx="19717">
                  <c:v>-3189</c:v>
                </c:pt>
                <c:pt idx="19718">
                  <c:v>535</c:v>
                </c:pt>
                <c:pt idx="19719">
                  <c:v>-2374</c:v>
                </c:pt>
                <c:pt idx="19720">
                  <c:v>428</c:v>
                </c:pt>
                <c:pt idx="19721">
                  <c:v>-1307</c:v>
                </c:pt>
                <c:pt idx="19722">
                  <c:v>806</c:v>
                </c:pt>
                <c:pt idx="19723">
                  <c:v>-2789</c:v>
                </c:pt>
                <c:pt idx="19724">
                  <c:v>898</c:v>
                </c:pt>
                <c:pt idx="19725">
                  <c:v>-548</c:v>
                </c:pt>
                <c:pt idx="19726">
                  <c:v>560</c:v>
                </c:pt>
                <c:pt idx="19727">
                  <c:v>-750</c:v>
                </c:pt>
                <c:pt idx="19728">
                  <c:v>259</c:v>
                </c:pt>
                <c:pt idx="19729">
                  <c:v>-1335</c:v>
                </c:pt>
                <c:pt idx="19730">
                  <c:v>354</c:v>
                </c:pt>
                <c:pt idx="19731">
                  <c:v>-1336</c:v>
                </c:pt>
                <c:pt idx="19732">
                  <c:v>610</c:v>
                </c:pt>
                <c:pt idx="19733">
                  <c:v>-1146</c:v>
                </c:pt>
                <c:pt idx="19734">
                  <c:v>535</c:v>
                </c:pt>
                <c:pt idx="19735">
                  <c:v>-1280</c:v>
                </c:pt>
                <c:pt idx="19736">
                  <c:v>624</c:v>
                </c:pt>
                <c:pt idx="19737">
                  <c:v>-652</c:v>
                </c:pt>
                <c:pt idx="19738">
                  <c:v>716</c:v>
                </c:pt>
                <c:pt idx="19739">
                  <c:v>-1447</c:v>
                </c:pt>
                <c:pt idx="19740">
                  <c:v>678</c:v>
                </c:pt>
                <c:pt idx="19741">
                  <c:v>-984</c:v>
                </c:pt>
                <c:pt idx="19742">
                  <c:v>480</c:v>
                </c:pt>
                <c:pt idx="19743">
                  <c:v>-755</c:v>
                </c:pt>
                <c:pt idx="19744">
                  <c:v>605</c:v>
                </c:pt>
                <c:pt idx="19745">
                  <c:v>295</c:v>
                </c:pt>
                <c:pt idx="19746">
                  <c:v>725</c:v>
                </c:pt>
                <c:pt idx="19747">
                  <c:v>-631</c:v>
                </c:pt>
                <c:pt idx="19748">
                  <c:v>425</c:v>
                </c:pt>
                <c:pt idx="19749">
                  <c:v>-683</c:v>
                </c:pt>
                <c:pt idx="19750">
                  <c:v>701</c:v>
                </c:pt>
                <c:pt idx="19751">
                  <c:v>-352</c:v>
                </c:pt>
                <c:pt idx="19752">
                  <c:v>253</c:v>
                </c:pt>
                <c:pt idx="19753">
                  <c:v>-575</c:v>
                </c:pt>
                <c:pt idx="19754">
                  <c:v>850</c:v>
                </c:pt>
                <c:pt idx="19755">
                  <c:v>-129</c:v>
                </c:pt>
                <c:pt idx="19756">
                  <c:v>208</c:v>
                </c:pt>
                <c:pt idx="19757">
                  <c:v>-384</c:v>
                </c:pt>
                <c:pt idx="19758">
                  <c:v>444</c:v>
                </c:pt>
                <c:pt idx="19759">
                  <c:v>-590</c:v>
                </c:pt>
                <c:pt idx="19760">
                  <c:v>309</c:v>
                </c:pt>
                <c:pt idx="19761">
                  <c:v>-1213</c:v>
                </c:pt>
                <c:pt idx="19762">
                  <c:v>240</c:v>
                </c:pt>
                <c:pt idx="19763">
                  <c:v>-713</c:v>
                </c:pt>
                <c:pt idx="19764">
                  <c:v>436</c:v>
                </c:pt>
                <c:pt idx="19765">
                  <c:v>-523</c:v>
                </c:pt>
                <c:pt idx="19766">
                  <c:v>581</c:v>
                </c:pt>
                <c:pt idx="19767">
                  <c:v>-632</c:v>
                </c:pt>
                <c:pt idx="19768">
                  <c:v>426</c:v>
                </c:pt>
                <c:pt idx="19769">
                  <c:v>-1925</c:v>
                </c:pt>
                <c:pt idx="19770">
                  <c:v>813</c:v>
                </c:pt>
                <c:pt idx="19771">
                  <c:v>-128</c:v>
                </c:pt>
                <c:pt idx="19772">
                  <c:v>489</c:v>
                </c:pt>
                <c:pt idx="19773">
                  <c:v>-1035</c:v>
                </c:pt>
                <c:pt idx="19774">
                  <c:v>380</c:v>
                </c:pt>
                <c:pt idx="19775">
                  <c:v>-51</c:v>
                </c:pt>
                <c:pt idx="19776">
                  <c:v>513</c:v>
                </c:pt>
                <c:pt idx="19777">
                  <c:v>-510</c:v>
                </c:pt>
                <c:pt idx="19778">
                  <c:v>565</c:v>
                </c:pt>
                <c:pt idx="19779">
                  <c:v>-716</c:v>
                </c:pt>
                <c:pt idx="19780">
                  <c:v>506</c:v>
                </c:pt>
                <c:pt idx="19781">
                  <c:v>-1164</c:v>
                </c:pt>
                <c:pt idx="19782">
                  <c:v>863</c:v>
                </c:pt>
                <c:pt idx="19783">
                  <c:v>265</c:v>
                </c:pt>
                <c:pt idx="19784">
                  <c:v>843</c:v>
                </c:pt>
                <c:pt idx="19785">
                  <c:v>1386</c:v>
                </c:pt>
                <c:pt idx="19786">
                  <c:v>625</c:v>
                </c:pt>
                <c:pt idx="19787">
                  <c:v>558</c:v>
                </c:pt>
                <c:pt idx="19788">
                  <c:v>399</c:v>
                </c:pt>
                <c:pt idx="19789">
                  <c:v>776</c:v>
                </c:pt>
                <c:pt idx="19790">
                  <c:v>211</c:v>
                </c:pt>
                <c:pt idx="19791">
                  <c:v>-817</c:v>
                </c:pt>
                <c:pt idx="19792">
                  <c:v>506</c:v>
                </c:pt>
                <c:pt idx="19793">
                  <c:v>-590</c:v>
                </c:pt>
                <c:pt idx="19794">
                  <c:v>847</c:v>
                </c:pt>
                <c:pt idx="19795">
                  <c:v>1882</c:v>
                </c:pt>
                <c:pt idx="19796">
                  <c:v>740</c:v>
                </c:pt>
                <c:pt idx="19797">
                  <c:v>2587</c:v>
                </c:pt>
                <c:pt idx="19798">
                  <c:v>812</c:v>
                </c:pt>
                <c:pt idx="19799">
                  <c:v>4422</c:v>
                </c:pt>
                <c:pt idx="19800">
                  <c:v>731</c:v>
                </c:pt>
                <c:pt idx="19801">
                  <c:v>2085</c:v>
                </c:pt>
                <c:pt idx="19802">
                  <c:v>369</c:v>
                </c:pt>
                <c:pt idx="19803">
                  <c:v>-697</c:v>
                </c:pt>
                <c:pt idx="19804">
                  <c:v>454</c:v>
                </c:pt>
                <c:pt idx="19805">
                  <c:v>1129</c:v>
                </c:pt>
                <c:pt idx="19806">
                  <c:v>486</c:v>
                </c:pt>
                <c:pt idx="19807">
                  <c:v>1524</c:v>
                </c:pt>
                <c:pt idx="19808">
                  <c:v>610</c:v>
                </c:pt>
                <c:pt idx="19809">
                  <c:v>1602</c:v>
                </c:pt>
                <c:pt idx="19810">
                  <c:v>627</c:v>
                </c:pt>
                <c:pt idx="19811">
                  <c:v>1839</c:v>
                </c:pt>
                <c:pt idx="19812">
                  <c:v>933</c:v>
                </c:pt>
                <c:pt idx="19813">
                  <c:v>2543</c:v>
                </c:pt>
                <c:pt idx="19814">
                  <c:v>519</c:v>
                </c:pt>
                <c:pt idx="19815">
                  <c:v>1235</c:v>
                </c:pt>
                <c:pt idx="19816">
                  <c:v>604</c:v>
                </c:pt>
                <c:pt idx="19817">
                  <c:v>996</c:v>
                </c:pt>
                <c:pt idx="19818">
                  <c:v>1097</c:v>
                </c:pt>
                <c:pt idx="19819">
                  <c:v>1587</c:v>
                </c:pt>
                <c:pt idx="19820">
                  <c:v>437</c:v>
                </c:pt>
                <c:pt idx="19821">
                  <c:v>1018</c:v>
                </c:pt>
                <c:pt idx="19822">
                  <c:v>561</c:v>
                </c:pt>
                <c:pt idx="19823">
                  <c:v>1221</c:v>
                </c:pt>
                <c:pt idx="19824">
                  <c:v>615</c:v>
                </c:pt>
                <c:pt idx="19825">
                  <c:v>920</c:v>
                </c:pt>
                <c:pt idx="19826">
                  <c:v>293</c:v>
                </c:pt>
                <c:pt idx="19827">
                  <c:v>996</c:v>
                </c:pt>
                <c:pt idx="19828">
                  <c:v>182</c:v>
                </c:pt>
                <c:pt idx="19829">
                  <c:v>313</c:v>
                </c:pt>
                <c:pt idx="19830">
                  <c:v>186</c:v>
                </c:pt>
                <c:pt idx="19831">
                  <c:v>880</c:v>
                </c:pt>
                <c:pt idx="19832">
                  <c:v>296</c:v>
                </c:pt>
                <c:pt idx="19833">
                  <c:v>1125</c:v>
                </c:pt>
                <c:pt idx="19834">
                  <c:v>664</c:v>
                </c:pt>
                <c:pt idx="19835">
                  <c:v>393</c:v>
                </c:pt>
                <c:pt idx="19836">
                  <c:v>625</c:v>
                </c:pt>
                <c:pt idx="19837">
                  <c:v>1373</c:v>
                </c:pt>
                <c:pt idx="19838">
                  <c:v>425</c:v>
                </c:pt>
                <c:pt idx="19839">
                  <c:v>1389</c:v>
                </c:pt>
                <c:pt idx="19840">
                  <c:v>445</c:v>
                </c:pt>
                <c:pt idx="19841">
                  <c:v>1196</c:v>
                </c:pt>
                <c:pt idx="19842">
                  <c:v>535</c:v>
                </c:pt>
                <c:pt idx="19843">
                  <c:v>317</c:v>
                </c:pt>
                <c:pt idx="19844">
                  <c:v>562</c:v>
                </c:pt>
                <c:pt idx="19845">
                  <c:v>-250</c:v>
                </c:pt>
                <c:pt idx="19846">
                  <c:v>653</c:v>
                </c:pt>
                <c:pt idx="19847">
                  <c:v>-280</c:v>
                </c:pt>
                <c:pt idx="19848">
                  <c:v>393</c:v>
                </c:pt>
                <c:pt idx="19849">
                  <c:v>171</c:v>
                </c:pt>
                <c:pt idx="19850">
                  <c:v>550</c:v>
                </c:pt>
                <c:pt idx="19851">
                  <c:v>757</c:v>
                </c:pt>
                <c:pt idx="19852">
                  <c:v>675</c:v>
                </c:pt>
                <c:pt idx="19853">
                  <c:v>1235</c:v>
                </c:pt>
                <c:pt idx="19854">
                  <c:v>111</c:v>
                </c:pt>
                <c:pt idx="19855">
                  <c:v>-580</c:v>
                </c:pt>
                <c:pt idx="19856">
                  <c:v>360</c:v>
                </c:pt>
                <c:pt idx="19857">
                  <c:v>564</c:v>
                </c:pt>
                <c:pt idx="19858">
                  <c:v>352</c:v>
                </c:pt>
                <c:pt idx="19859">
                  <c:v>1184</c:v>
                </c:pt>
                <c:pt idx="19860">
                  <c:v>399</c:v>
                </c:pt>
                <c:pt idx="19861">
                  <c:v>782</c:v>
                </c:pt>
                <c:pt idx="19862">
                  <c:v>414</c:v>
                </c:pt>
                <c:pt idx="19863">
                  <c:v>-328</c:v>
                </c:pt>
                <c:pt idx="19864">
                  <c:v>315</c:v>
                </c:pt>
                <c:pt idx="19865">
                  <c:v>404</c:v>
                </c:pt>
                <c:pt idx="19866">
                  <c:v>153</c:v>
                </c:pt>
                <c:pt idx="19867">
                  <c:v>-542</c:v>
                </c:pt>
                <c:pt idx="19868">
                  <c:v>347</c:v>
                </c:pt>
                <c:pt idx="19869">
                  <c:v>-646</c:v>
                </c:pt>
                <c:pt idx="19870">
                  <c:v>140</c:v>
                </c:pt>
                <c:pt idx="19871">
                  <c:v>-350</c:v>
                </c:pt>
                <c:pt idx="19872">
                  <c:v>419</c:v>
                </c:pt>
                <c:pt idx="19873">
                  <c:v>-353</c:v>
                </c:pt>
                <c:pt idx="19874">
                  <c:v>387</c:v>
                </c:pt>
                <c:pt idx="19875">
                  <c:v>-518</c:v>
                </c:pt>
                <c:pt idx="19876">
                  <c:v>577</c:v>
                </c:pt>
                <c:pt idx="19877">
                  <c:v>207</c:v>
                </c:pt>
                <c:pt idx="19878">
                  <c:v>611</c:v>
                </c:pt>
                <c:pt idx="19879">
                  <c:v>225</c:v>
                </c:pt>
                <c:pt idx="19880">
                  <c:v>694</c:v>
                </c:pt>
                <c:pt idx="19881">
                  <c:v>1947</c:v>
                </c:pt>
                <c:pt idx="19882">
                  <c:v>939</c:v>
                </c:pt>
                <c:pt idx="19883">
                  <c:v>2469</c:v>
                </c:pt>
                <c:pt idx="19884">
                  <c:v>126</c:v>
                </c:pt>
                <c:pt idx="19885">
                  <c:v>-1904</c:v>
                </c:pt>
                <c:pt idx="19886">
                  <c:v>336</c:v>
                </c:pt>
                <c:pt idx="19887">
                  <c:v>-942</c:v>
                </c:pt>
                <c:pt idx="19888">
                  <c:v>418</c:v>
                </c:pt>
                <c:pt idx="19889">
                  <c:v>769</c:v>
                </c:pt>
                <c:pt idx="19890">
                  <c:v>516</c:v>
                </c:pt>
                <c:pt idx="19891">
                  <c:v>-1039</c:v>
                </c:pt>
                <c:pt idx="19892">
                  <c:v>740</c:v>
                </c:pt>
                <c:pt idx="19893">
                  <c:v>770</c:v>
                </c:pt>
                <c:pt idx="19894">
                  <c:v>985</c:v>
                </c:pt>
                <c:pt idx="19895">
                  <c:v>1207</c:v>
                </c:pt>
                <c:pt idx="19896">
                  <c:v>684</c:v>
                </c:pt>
                <c:pt idx="19897">
                  <c:v>838</c:v>
                </c:pt>
                <c:pt idx="19898">
                  <c:v>913</c:v>
                </c:pt>
                <c:pt idx="19899">
                  <c:v>261</c:v>
                </c:pt>
                <c:pt idx="19900">
                  <c:v>766</c:v>
                </c:pt>
                <c:pt idx="19901">
                  <c:v>3</c:v>
                </c:pt>
                <c:pt idx="19902">
                  <c:v>757</c:v>
                </c:pt>
                <c:pt idx="19903">
                  <c:v>-5</c:v>
                </c:pt>
                <c:pt idx="19904">
                  <c:v>888</c:v>
                </c:pt>
                <c:pt idx="19905">
                  <c:v>302</c:v>
                </c:pt>
                <c:pt idx="19906">
                  <c:v>861</c:v>
                </c:pt>
                <c:pt idx="19907">
                  <c:v>486</c:v>
                </c:pt>
                <c:pt idx="19908">
                  <c:v>705</c:v>
                </c:pt>
                <c:pt idx="19909">
                  <c:v>1045</c:v>
                </c:pt>
                <c:pt idx="19910">
                  <c:v>777</c:v>
                </c:pt>
                <c:pt idx="19911">
                  <c:v>794</c:v>
                </c:pt>
                <c:pt idx="19912">
                  <c:v>970</c:v>
                </c:pt>
                <c:pt idx="19913">
                  <c:v>1194</c:v>
                </c:pt>
                <c:pt idx="19914">
                  <c:v>642</c:v>
                </c:pt>
                <c:pt idx="19915">
                  <c:v>711</c:v>
                </c:pt>
                <c:pt idx="19916">
                  <c:v>969</c:v>
                </c:pt>
                <c:pt idx="19917">
                  <c:v>547</c:v>
                </c:pt>
                <c:pt idx="19918">
                  <c:v>566</c:v>
                </c:pt>
                <c:pt idx="19919">
                  <c:v>518</c:v>
                </c:pt>
                <c:pt idx="19920">
                  <c:v>716</c:v>
                </c:pt>
                <c:pt idx="19921">
                  <c:v>955</c:v>
                </c:pt>
                <c:pt idx="19922">
                  <c:v>929</c:v>
                </c:pt>
                <c:pt idx="19923">
                  <c:v>1646</c:v>
                </c:pt>
                <c:pt idx="19924">
                  <c:v>906</c:v>
                </c:pt>
                <c:pt idx="19925">
                  <c:v>1074</c:v>
                </c:pt>
                <c:pt idx="19926">
                  <c:v>702</c:v>
                </c:pt>
                <c:pt idx="19927">
                  <c:v>672</c:v>
                </c:pt>
                <c:pt idx="19928">
                  <c:v>708</c:v>
                </c:pt>
                <c:pt idx="19929">
                  <c:v>234</c:v>
                </c:pt>
                <c:pt idx="19930">
                  <c:v>1008</c:v>
                </c:pt>
                <c:pt idx="19931">
                  <c:v>1236</c:v>
                </c:pt>
                <c:pt idx="19932">
                  <c:v>547</c:v>
                </c:pt>
                <c:pt idx="19933">
                  <c:v>1686</c:v>
                </c:pt>
                <c:pt idx="19934">
                  <c:v>814</c:v>
                </c:pt>
                <c:pt idx="19935">
                  <c:v>2279</c:v>
                </c:pt>
                <c:pt idx="19936">
                  <c:v>883</c:v>
                </c:pt>
                <c:pt idx="19937">
                  <c:v>659</c:v>
                </c:pt>
                <c:pt idx="19938">
                  <c:v>902</c:v>
                </c:pt>
                <c:pt idx="19939">
                  <c:v>-188</c:v>
                </c:pt>
                <c:pt idx="19940">
                  <c:v>732</c:v>
                </c:pt>
                <c:pt idx="19941">
                  <c:v>413</c:v>
                </c:pt>
                <c:pt idx="19942">
                  <c:v>775</c:v>
                </c:pt>
                <c:pt idx="19943">
                  <c:v>867</c:v>
                </c:pt>
                <c:pt idx="19944">
                  <c:v>823</c:v>
                </c:pt>
                <c:pt idx="19945">
                  <c:v>278</c:v>
                </c:pt>
                <c:pt idx="19946">
                  <c:v>915</c:v>
                </c:pt>
                <c:pt idx="19947">
                  <c:v>1304</c:v>
                </c:pt>
                <c:pt idx="19948">
                  <c:v>949</c:v>
                </c:pt>
                <c:pt idx="19949">
                  <c:v>784</c:v>
                </c:pt>
                <c:pt idx="19950">
                  <c:v>634</c:v>
                </c:pt>
                <c:pt idx="19951">
                  <c:v>1865</c:v>
                </c:pt>
                <c:pt idx="19952">
                  <c:v>584</c:v>
                </c:pt>
                <c:pt idx="19953">
                  <c:v>816</c:v>
                </c:pt>
                <c:pt idx="19954">
                  <c:v>892</c:v>
                </c:pt>
                <c:pt idx="19955">
                  <c:v>952</c:v>
                </c:pt>
                <c:pt idx="19956">
                  <c:v>862</c:v>
                </c:pt>
                <c:pt idx="19957">
                  <c:v>266</c:v>
                </c:pt>
                <c:pt idx="19958">
                  <c:v>969</c:v>
                </c:pt>
                <c:pt idx="19959">
                  <c:v>806</c:v>
                </c:pt>
                <c:pt idx="19960">
                  <c:v>921</c:v>
                </c:pt>
                <c:pt idx="19961">
                  <c:v>517</c:v>
                </c:pt>
                <c:pt idx="19962">
                  <c:v>720</c:v>
                </c:pt>
                <c:pt idx="19963">
                  <c:v>1255</c:v>
                </c:pt>
                <c:pt idx="19964">
                  <c:v>584</c:v>
                </c:pt>
                <c:pt idx="19965">
                  <c:v>107</c:v>
                </c:pt>
                <c:pt idx="19966">
                  <c:v>951</c:v>
                </c:pt>
                <c:pt idx="19967">
                  <c:v>1593</c:v>
                </c:pt>
                <c:pt idx="19968">
                  <c:v>884</c:v>
                </c:pt>
                <c:pt idx="19969">
                  <c:v>1078</c:v>
                </c:pt>
                <c:pt idx="19970">
                  <c:v>1158</c:v>
                </c:pt>
                <c:pt idx="19971">
                  <c:v>1605</c:v>
                </c:pt>
                <c:pt idx="19972">
                  <c:v>1044</c:v>
                </c:pt>
                <c:pt idx="19973">
                  <c:v>1773</c:v>
                </c:pt>
                <c:pt idx="19974">
                  <c:v>823</c:v>
                </c:pt>
                <c:pt idx="19975">
                  <c:v>1082</c:v>
                </c:pt>
                <c:pt idx="19976">
                  <c:v>815</c:v>
                </c:pt>
                <c:pt idx="19977">
                  <c:v>1036</c:v>
                </c:pt>
                <c:pt idx="19978">
                  <c:v>799</c:v>
                </c:pt>
                <c:pt idx="19979">
                  <c:v>440</c:v>
                </c:pt>
                <c:pt idx="19980">
                  <c:v>728</c:v>
                </c:pt>
                <c:pt idx="19981">
                  <c:v>477</c:v>
                </c:pt>
                <c:pt idx="19982">
                  <c:v>665</c:v>
                </c:pt>
                <c:pt idx="19983">
                  <c:v>911</c:v>
                </c:pt>
                <c:pt idx="19984">
                  <c:v>609</c:v>
                </c:pt>
                <c:pt idx="19985">
                  <c:v>899</c:v>
                </c:pt>
                <c:pt idx="19986">
                  <c:v>722</c:v>
                </c:pt>
                <c:pt idx="19987">
                  <c:v>2150</c:v>
                </c:pt>
                <c:pt idx="19988">
                  <c:v>990</c:v>
                </c:pt>
                <c:pt idx="19989">
                  <c:v>2126</c:v>
                </c:pt>
                <c:pt idx="19990">
                  <c:v>808</c:v>
                </c:pt>
                <c:pt idx="19991">
                  <c:v>2955</c:v>
                </c:pt>
                <c:pt idx="19992">
                  <c:v>685</c:v>
                </c:pt>
                <c:pt idx="19993">
                  <c:v>1886</c:v>
                </c:pt>
                <c:pt idx="19994">
                  <c:v>663</c:v>
                </c:pt>
                <c:pt idx="19995">
                  <c:v>218</c:v>
                </c:pt>
                <c:pt idx="19996">
                  <c:v>704</c:v>
                </c:pt>
                <c:pt idx="19997">
                  <c:v>1383</c:v>
                </c:pt>
                <c:pt idx="19998">
                  <c:v>642</c:v>
                </c:pt>
                <c:pt idx="19999">
                  <c:v>893</c:v>
                </c:pt>
                <c:pt idx="20000">
                  <c:v>784</c:v>
                </c:pt>
                <c:pt idx="20001">
                  <c:v>619</c:v>
                </c:pt>
                <c:pt idx="20002">
                  <c:v>598</c:v>
                </c:pt>
                <c:pt idx="20003">
                  <c:v>507</c:v>
                </c:pt>
                <c:pt idx="20004">
                  <c:v>462</c:v>
                </c:pt>
                <c:pt idx="20005">
                  <c:v>177</c:v>
                </c:pt>
                <c:pt idx="20006">
                  <c:v>434</c:v>
                </c:pt>
                <c:pt idx="20007">
                  <c:v>-711</c:v>
                </c:pt>
                <c:pt idx="20008">
                  <c:v>222</c:v>
                </c:pt>
                <c:pt idx="20009">
                  <c:v>-579</c:v>
                </c:pt>
                <c:pt idx="20010">
                  <c:v>450</c:v>
                </c:pt>
                <c:pt idx="20011">
                  <c:v>-81</c:v>
                </c:pt>
                <c:pt idx="20012">
                  <c:v>347</c:v>
                </c:pt>
                <c:pt idx="20013">
                  <c:v>-809</c:v>
                </c:pt>
                <c:pt idx="20014">
                  <c:v>398</c:v>
                </c:pt>
                <c:pt idx="20015">
                  <c:v>790</c:v>
                </c:pt>
                <c:pt idx="20016">
                  <c:v>714</c:v>
                </c:pt>
                <c:pt idx="20017">
                  <c:v>1463</c:v>
                </c:pt>
                <c:pt idx="20018">
                  <c:v>765</c:v>
                </c:pt>
                <c:pt idx="20019">
                  <c:v>2379</c:v>
                </c:pt>
                <c:pt idx="20020">
                  <c:v>925</c:v>
                </c:pt>
                <c:pt idx="20021">
                  <c:v>1696</c:v>
                </c:pt>
                <c:pt idx="20022">
                  <c:v>785</c:v>
                </c:pt>
                <c:pt idx="20023">
                  <c:v>1717</c:v>
                </c:pt>
                <c:pt idx="20024">
                  <c:v>583</c:v>
                </c:pt>
                <c:pt idx="20025">
                  <c:v>675</c:v>
                </c:pt>
                <c:pt idx="20026">
                  <c:v>589</c:v>
                </c:pt>
                <c:pt idx="20027">
                  <c:v>264</c:v>
                </c:pt>
                <c:pt idx="20028">
                  <c:v>741</c:v>
                </c:pt>
                <c:pt idx="20029">
                  <c:v>504</c:v>
                </c:pt>
                <c:pt idx="20030">
                  <c:v>692</c:v>
                </c:pt>
                <c:pt idx="20031">
                  <c:v>729</c:v>
                </c:pt>
                <c:pt idx="20032">
                  <c:v>486</c:v>
                </c:pt>
                <c:pt idx="20033">
                  <c:v>-160</c:v>
                </c:pt>
                <c:pt idx="20034">
                  <c:v>418</c:v>
                </c:pt>
                <c:pt idx="20035">
                  <c:v>346</c:v>
                </c:pt>
                <c:pt idx="20036">
                  <c:v>471</c:v>
                </c:pt>
                <c:pt idx="20037">
                  <c:v>-55</c:v>
                </c:pt>
                <c:pt idx="20038">
                  <c:v>968</c:v>
                </c:pt>
                <c:pt idx="20039">
                  <c:v>189</c:v>
                </c:pt>
                <c:pt idx="20040">
                  <c:v>524</c:v>
                </c:pt>
                <c:pt idx="20041">
                  <c:v>-225</c:v>
                </c:pt>
                <c:pt idx="20042">
                  <c:v>572</c:v>
                </c:pt>
                <c:pt idx="20043">
                  <c:v>-394</c:v>
                </c:pt>
                <c:pt idx="20044">
                  <c:v>425</c:v>
                </c:pt>
                <c:pt idx="20045">
                  <c:v>442</c:v>
                </c:pt>
                <c:pt idx="20046">
                  <c:v>589</c:v>
                </c:pt>
                <c:pt idx="20047">
                  <c:v>1208</c:v>
                </c:pt>
                <c:pt idx="20048">
                  <c:v>516</c:v>
                </c:pt>
                <c:pt idx="20049">
                  <c:v>-199</c:v>
                </c:pt>
                <c:pt idx="20050">
                  <c:v>488</c:v>
                </c:pt>
                <c:pt idx="20051">
                  <c:v>564</c:v>
                </c:pt>
                <c:pt idx="20052">
                  <c:v>440</c:v>
                </c:pt>
                <c:pt idx="20053">
                  <c:v>1250</c:v>
                </c:pt>
                <c:pt idx="20054">
                  <c:v>712</c:v>
                </c:pt>
                <c:pt idx="20055">
                  <c:v>459</c:v>
                </c:pt>
                <c:pt idx="20056">
                  <c:v>626</c:v>
                </c:pt>
                <c:pt idx="20057">
                  <c:v>1488</c:v>
                </c:pt>
                <c:pt idx="20058">
                  <c:v>649</c:v>
                </c:pt>
                <c:pt idx="20059">
                  <c:v>1045</c:v>
                </c:pt>
                <c:pt idx="20060">
                  <c:v>342</c:v>
                </c:pt>
                <c:pt idx="20061">
                  <c:v>91</c:v>
                </c:pt>
                <c:pt idx="20062">
                  <c:v>-77</c:v>
                </c:pt>
                <c:pt idx="20063">
                  <c:v>202</c:v>
                </c:pt>
                <c:pt idx="20064">
                  <c:v>474</c:v>
                </c:pt>
                <c:pt idx="20065">
                  <c:v>-82</c:v>
                </c:pt>
                <c:pt idx="20066">
                  <c:v>189</c:v>
                </c:pt>
                <c:pt idx="20067">
                  <c:v>-91</c:v>
                </c:pt>
                <c:pt idx="20068">
                  <c:v>486</c:v>
                </c:pt>
                <c:pt idx="20069">
                  <c:v>269</c:v>
                </c:pt>
                <c:pt idx="20070">
                  <c:v>60</c:v>
                </c:pt>
                <c:pt idx="20071">
                  <c:v>709</c:v>
                </c:pt>
                <c:pt idx="20072">
                  <c:v>68</c:v>
                </c:pt>
                <c:pt idx="20073">
                  <c:v>49</c:v>
                </c:pt>
                <c:pt idx="20074">
                  <c:v>-67</c:v>
                </c:pt>
                <c:pt idx="20075">
                  <c:v>-907</c:v>
                </c:pt>
                <c:pt idx="20076">
                  <c:v>-128</c:v>
                </c:pt>
                <c:pt idx="20077">
                  <c:v>-356</c:v>
                </c:pt>
                <c:pt idx="20078">
                  <c:v>211</c:v>
                </c:pt>
                <c:pt idx="20079">
                  <c:v>745</c:v>
                </c:pt>
                <c:pt idx="20080">
                  <c:v>-156</c:v>
                </c:pt>
                <c:pt idx="20081">
                  <c:v>-363</c:v>
                </c:pt>
                <c:pt idx="20082">
                  <c:v>-84</c:v>
                </c:pt>
                <c:pt idx="20083">
                  <c:v>51</c:v>
                </c:pt>
                <c:pt idx="20084">
                  <c:v>40</c:v>
                </c:pt>
                <c:pt idx="20085">
                  <c:v>-676</c:v>
                </c:pt>
                <c:pt idx="20086">
                  <c:v>256</c:v>
                </c:pt>
                <c:pt idx="20087">
                  <c:v>1167</c:v>
                </c:pt>
                <c:pt idx="20088">
                  <c:v>567</c:v>
                </c:pt>
                <c:pt idx="20089">
                  <c:v>7461</c:v>
                </c:pt>
                <c:pt idx="20090">
                  <c:v>296</c:v>
                </c:pt>
                <c:pt idx="20091">
                  <c:v>2591</c:v>
                </c:pt>
                <c:pt idx="20092">
                  <c:v>70</c:v>
                </c:pt>
                <c:pt idx="20093">
                  <c:v>518</c:v>
                </c:pt>
                <c:pt idx="20094">
                  <c:v>43</c:v>
                </c:pt>
                <c:pt idx="20095">
                  <c:v>235</c:v>
                </c:pt>
                <c:pt idx="20096">
                  <c:v>197</c:v>
                </c:pt>
                <c:pt idx="20097">
                  <c:v>1157</c:v>
                </c:pt>
                <c:pt idx="20098">
                  <c:v>-103</c:v>
                </c:pt>
                <c:pt idx="20099">
                  <c:v>370</c:v>
                </c:pt>
                <c:pt idx="20100">
                  <c:v>-47</c:v>
                </c:pt>
                <c:pt idx="20101">
                  <c:v>595</c:v>
                </c:pt>
                <c:pt idx="20102">
                  <c:v>293</c:v>
                </c:pt>
                <c:pt idx="20103">
                  <c:v>694</c:v>
                </c:pt>
                <c:pt idx="20104">
                  <c:v>-9</c:v>
                </c:pt>
                <c:pt idx="20105">
                  <c:v>696</c:v>
                </c:pt>
                <c:pt idx="20106">
                  <c:v>186</c:v>
                </c:pt>
                <c:pt idx="20107">
                  <c:v>124</c:v>
                </c:pt>
                <c:pt idx="20108">
                  <c:v>-154</c:v>
                </c:pt>
                <c:pt idx="20109">
                  <c:v>-638</c:v>
                </c:pt>
                <c:pt idx="20110">
                  <c:v>84</c:v>
                </c:pt>
                <c:pt idx="20111">
                  <c:v>-878</c:v>
                </c:pt>
                <c:pt idx="20112">
                  <c:v>-304</c:v>
                </c:pt>
                <c:pt idx="20113">
                  <c:v>-381</c:v>
                </c:pt>
                <c:pt idx="20114">
                  <c:v>-43</c:v>
                </c:pt>
                <c:pt idx="20115">
                  <c:v>336</c:v>
                </c:pt>
                <c:pt idx="20116">
                  <c:v>2</c:v>
                </c:pt>
                <c:pt idx="20117">
                  <c:v>-1469</c:v>
                </c:pt>
                <c:pt idx="20118">
                  <c:v>-262</c:v>
                </c:pt>
                <c:pt idx="20119">
                  <c:v>-2265</c:v>
                </c:pt>
                <c:pt idx="20120">
                  <c:v>-31</c:v>
                </c:pt>
                <c:pt idx="20121">
                  <c:v>-1629</c:v>
                </c:pt>
                <c:pt idx="20122">
                  <c:v>25</c:v>
                </c:pt>
                <c:pt idx="20123">
                  <c:v>-1233</c:v>
                </c:pt>
                <c:pt idx="20124">
                  <c:v>-34</c:v>
                </c:pt>
                <c:pt idx="20125">
                  <c:v>-1639</c:v>
                </c:pt>
                <c:pt idx="20126">
                  <c:v>105</c:v>
                </c:pt>
                <c:pt idx="20127">
                  <c:v>-1255</c:v>
                </c:pt>
                <c:pt idx="20128">
                  <c:v>81</c:v>
                </c:pt>
                <c:pt idx="20129">
                  <c:v>-991</c:v>
                </c:pt>
                <c:pt idx="20130">
                  <c:v>187</c:v>
                </c:pt>
                <c:pt idx="20131">
                  <c:v>-88</c:v>
                </c:pt>
                <c:pt idx="20132">
                  <c:v>72</c:v>
                </c:pt>
                <c:pt idx="20133">
                  <c:v>-576</c:v>
                </c:pt>
                <c:pt idx="20134">
                  <c:v>280</c:v>
                </c:pt>
                <c:pt idx="20135">
                  <c:v>-304</c:v>
                </c:pt>
                <c:pt idx="20136">
                  <c:v>122</c:v>
                </c:pt>
                <c:pt idx="20137">
                  <c:v>-52</c:v>
                </c:pt>
                <c:pt idx="20138">
                  <c:v>-11</c:v>
                </c:pt>
                <c:pt idx="20139">
                  <c:v>-770</c:v>
                </c:pt>
                <c:pt idx="20140">
                  <c:v>214</c:v>
                </c:pt>
                <c:pt idx="20141">
                  <c:v>-312</c:v>
                </c:pt>
                <c:pt idx="20142">
                  <c:v>-157</c:v>
                </c:pt>
                <c:pt idx="20143">
                  <c:v>-1577</c:v>
                </c:pt>
                <c:pt idx="20144">
                  <c:v>-14</c:v>
                </c:pt>
                <c:pt idx="20145">
                  <c:v>-1488</c:v>
                </c:pt>
                <c:pt idx="20146">
                  <c:v>-54</c:v>
                </c:pt>
                <c:pt idx="20147">
                  <c:v>-186</c:v>
                </c:pt>
                <c:pt idx="20148">
                  <c:v>403</c:v>
                </c:pt>
                <c:pt idx="20149">
                  <c:v>933</c:v>
                </c:pt>
                <c:pt idx="20150">
                  <c:v>-92</c:v>
                </c:pt>
                <c:pt idx="20151">
                  <c:v>-6</c:v>
                </c:pt>
                <c:pt idx="20152">
                  <c:v>433</c:v>
                </c:pt>
                <c:pt idx="20153">
                  <c:v>501</c:v>
                </c:pt>
                <c:pt idx="20154">
                  <c:v>188</c:v>
                </c:pt>
                <c:pt idx="20155">
                  <c:v>-705</c:v>
                </c:pt>
                <c:pt idx="20156">
                  <c:v>110</c:v>
                </c:pt>
                <c:pt idx="20157">
                  <c:v>-6</c:v>
                </c:pt>
                <c:pt idx="20158">
                  <c:v>121</c:v>
                </c:pt>
                <c:pt idx="20159">
                  <c:v>-2</c:v>
                </c:pt>
                <c:pt idx="20160">
                  <c:v>142</c:v>
                </c:pt>
                <c:pt idx="20161">
                  <c:v>-872</c:v>
                </c:pt>
                <c:pt idx="20162">
                  <c:v>311</c:v>
                </c:pt>
                <c:pt idx="20163">
                  <c:v>-442</c:v>
                </c:pt>
                <c:pt idx="20164">
                  <c:v>283</c:v>
                </c:pt>
                <c:pt idx="20165">
                  <c:v>-1368</c:v>
                </c:pt>
                <c:pt idx="20166">
                  <c:v>228</c:v>
                </c:pt>
                <c:pt idx="20167">
                  <c:v>-1256</c:v>
                </c:pt>
                <c:pt idx="20168">
                  <c:v>206</c:v>
                </c:pt>
                <c:pt idx="20169">
                  <c:v>-726</c:v>
                </c:pt>
                <c:pt idx="20170">
                  <c:v>-187</c:v>
                </c:pt>
                <c:pt idx="20171">
                  <c:v>-876</c:v>
                </c:pt>
                <c:pt idx="20172">
                  <c:v>66</c:v>
                </c:pt>
                <c:pt idx="20173">
                  <c:v>-205</c:v>
                </c:pt>
                <c:pt idx="20174">
                  <c:v>110</c:v>
                </c:pt>
                <c:pt idx="20175">
                  <c:v>-659</c:v>
                </c:pt>
                <c:pt idx="20176">
                  <c:v>309</c:v>
                </c:pt>
                <c:pt idx="20177">
                  <c:v>-1395</c:v>
                </c:pt>
                <c:pt idx="20178">
                  <c:v>102</c:v>
                </c:pt>
                <c:pt idx="20179">
                  <c:v>-919</c:v>
                </c:pt>
                <c:pt idx="20180">
                  <c:v>-106</c:v>
                </c:pt>
                <c:pt idx="20181">
                  <c:v>-1925</c:v>
                </c:pt>
                <c:pt idx="20182">
                  <c:v>180</c:v>
                </c:pt>
                <c:pt idx="20183">
                  <c:v>-880</c:v>
                </c:pt>
                <c:pt idx="20184">
                  <c:v>392</c:v>
                </c:pt>
                <c:pt idx="20185">
                  <c:v>-884</c:v>
                </c:pt>
                <c:pt idx="20186">
                  <c:v>-64</c:v>
                </c:pt>
                <c:pt idx="20187">
                  <c:v>-920</c:v>
                </c:pt>
                <c:pt idx="20188">
                  <c:v>49</c:v>
                </c:pt>
                <c:pt idx="20189">
                  <c:v>-1533</c:v>
                </c:pt>
                <c:pt idx="20190">
                  <c:v>99</c:v>
                </c:pt>
                <c:pt idx="20191">
                  <c:v>-308</c:v>
                </c:pt>
                <c:pt idx="20192">
                  <c:v>141</c:v>
                </c:pt>
                <c:pt idx="20193">
                  <c:v>-1276</c:v>
                </c:pt>
                <c:pt idx="20194">
                  <c:v>582</c:v>
                </c:pt>
                <c:pt idx="20195">
                  <c:v>5</c:v>
                </c:pt>
                <c:pt idx="20196">
                  <c:v>322</c:v>
                </c:pt>
                <c:pt idx="20197">
                  <c:v>420</c:v>
                </c:pt>
                <c:pt idx="20198">
                  <c:v>500</c:v>
                </c:pt>
                <c:pt idx="20199">
                  <c:v>2340</c:v>
                </c:pt>
                <c:pt idx="20200">
                  <c:v>828</c:v>
                </c:pt>
                <c:pt idx="20201">
                  <c:v>4920</c:v>
                </c:pt>
                <c:pt idx="20202">
                  <c:v>514</c:v>
                </c:pt>
                <c:pt idx="20203">
                  <c:v>3211</c:v>
                </c:pt>
                <c:pt idx="20204">
                  <c:v>415</c:v>
                </c:pt>
                <c:pt idx="20205">
                  <c:v>2300</c:v>
                </c:pt>
                <c:pt idx="20206">
                  <c:v>-287</c:v>
                </c:pt>
                <c:pt idx="20207">
                  <c:v>-2103</c:v>
                </c:pt>
                <c:pt idx="20208">
                  <c:v>-122</c:v>
                </c:pt>
                <c:pt idx="20209">
                  <c:v>-1888</c:v>
                </c:pt>
                <c:pt idx="20210">
                  <c:v>151</c:v>
                </c:pt>
                <c:pt idx="20211">
                  <c:v>1017</c:v>
                </c:pt>
                <c:pt idx="20212">
                  <c:v>-207</c:v>
                </c:pt>
                <c:pt idx="20213">
                  <c:v>-1534</c:v>
                </c:pt>
                <c:pt idx="20214">
                  <c:v>253</c:v>
                </c:pt>
                <c:pt idx="20215">
                  <c:v>-1120</c:v>
                </c:pt>
                <c:pt idx="20216">
                  <c:v>466</c:v>
                </c:pt>
                <c:pt idx="20217">
                  <c:v>3211</c:v>
                </c:pt>
                <c:pt idx="20218">
                  <c:v>112</c:v>
                </c:pt>
                <c:pt idx="20219">
                  <c:v>2753</c:v>
                </c:pt>
                <c:pt idx="20220">
                  <c:v>67</c:v>
                </c:pt>
                <c:pt idx="20221">
                  <c:v>3112</c:v>
                </c:pt>
                <c:pt idx="20222">
                  <c:v>276</c:v>
                </c:pt>
                <c:pt idx="20223">
                  <c:v>7127</c:v>
                </c:pt>
                <c:pt idx="20224">
                  <c:v>1072</c:v>
                </c:pt>
                <c:pt idx="20225">
                  <c:v>12555</c:v>
                </c:pt>
                <c:pt idx="20226">
                  <c:v>685</c:v>
                </c:pt>
                <c:pt idx="20227">
                  <c:v>12454</c:v>
                </c:pt>
                <c:pt idx="20228">
                  <c:v>-608</c:v>
                </c:pt>
                <c:pt idx="20229">
                  <c:v>-65</c:v>
                </c:pt>
                <c:pt idx="20230">
                  <c:v>-1136</c:v>
                </c:pt>
                <c:pt idx="20231">
                  <c:v>-5213</c:v>
                </c:pt>
                <c:pt idx="20232">
                  <c:v>-1267</c:v>
                </c:pt>
                <c:pt idx="20233">
                  <c:v>-6478</c:v>
                </c:pt>
                <c:pt idx="20234">
                  <c:v>-1151</c:v>
                </c:pt>
                <c:pt idx="20235">
                  <c:v>-4662</c:v>
                </c:pt>
                <c:pt idx="20236">
                  <c:v>-937</c:v>
                </c:pt>
                <c:pt idx="20237">
                  <c:v>-421</c:v>
                </c:pt>
                <c:pt idx="20238">
                  <c:v>-289</c:v>
                </c:pt>
                <c:pt idx="20239">
                  <c:v>6729</c:v>
                </c:pt>
                <c:pt idx="20240">
                  <c:v>372</c:v>
                </c:pt>
                <c:pt idx="20241">
                  <c:v>11410</c:v>
                </c:pt>
                <c:pt idx="20242">
                  <c:v>-920</c:v>
                </c:pt>
                <c:pt idx="20243">
                  <c:v>2299</c:v>
                </c:pt>
                <c:pt idx="20244">
                  <c:v>-1703</c:v>
                </c:pt>
                <c:pt idx="20245">
                  <c:v>-5438</c:v>
                </c:pt>
                <c:pt idx="20246">
                  <c:v>-2167</c:v>
                </c:pt>
                <c:pt idx="20247">
                  <c:v>-6879</c:v>
                </c:pt>
                <c:pt idx="20248">
                  <c:v>-1958</c:v>
                </c:pt>
                <c:pt idx="20249">
                  <c:v>-5740</c:v>
                </c:pt>
                <c:pt idx="20250">
                  <c:v>-1805</c:v>
                </c:pt>
                <c:pt idx="20251">
                  <c:v>-5782</c:v>
                </c:pt>
                <c:pt idx="20252">
                  <c:v>-1331</c:v>
                </c:pt>
                <c:pt idx="20253">
                  <c:v>-863</c:v>
                </c:pt>
                <c:pt idx="20254">
                  <c:v>-179</c:v>
                </c:pt>
                <c:pt idx="20255">
                  <c:v>8660</c:v>
                </c:pt>
                <c:pt idx="20256">
                  <c:v>-603</c:v>
                </c:pt>
                <c:pt idx="20257">
                  <c:v>7660</c:v>
                </c:pt>
                <c:pt idx="20258">
                  <c:v>-1216</c:v>
                </c:pt>
                <c:pt idx="20259">
                  <c:v>2796</c:v>
                </c:pt>
                <c:pt idx="20260">
                  <c:v>-1491</c:v>
                </c:pt>
                <c:pt idx="20261">
                  <c:v>-193</c:v>
                </c:pt>
                <c:pt idx="20262">
                  <c:v>-1543</c:v>
                </c:pt>
                <c:pt idx="20263">
                  <c:v>-306</c:v>
                </c:pt>
                <c:pt idx="20264">
                  <c:v>-1647</c:v>
                </c:pt>
                <c:pt idx="20265">
                  <c:v>-1552</c:v>
                </c:pt>
                <c:pt idx="20266">
                  <c:v>-1492</c:v>
                </c:pt>
                <c:pt idx="20267">
                  <c:v>-346</c:v>
                </c:pt>
                <c:pt idx="20268">
                  <c:v>-2139</c:v>
                </c:pt>
                <c:pt idx="20269">
                  <c:v>-2375</c:v>
                </c:pt>
                <c:pt idx="20270">
                  <c:v>-2075</c:v>
                </c:pt>
                <c:pt idx="20271">
                  <c:v>-3383</c:v>
                </c:pt>
                <c:pt idx="20272">
                  <c:v>-2189</c:v>
                </c:pt>
                <c:pt idx="20273">
                  <c:v>-3091</c:v>
                </c:pt>
                <c:pt idx="20274">
                  <c:v>-2023</c:v>
                </c:pt>
                <c:pt idx="20275">
                  <c:v>-4882</c:v>
                </c:pt>
                <c:pt idx="20276">
                  <c:v>-2150</c:v>
                </c:pt>
                <c:pt idx="20277">
                  <c:v>-4346</c:v>
                </c:pt>
                <c:pt idx="20278">
                  <c:v>-2244</c:v>
                </c:pt>
                <c:pt idx="20279">
                  <c:v>-4187</c:v>
                </c:pt>
                <c:pt idx="20280">
                  <c:v>-2244</c:v>
                </c:pt>
                <c:pt idx="20281">
                  <c:v>-4047</c:v>
                </c:pt>
                <c:pt idx="20282">
                  <c:v>-2158</c:v>
                </c:pt>
                <c:pt idx="20283">
                  <c:v>-4609</c:v>
                </c:pt>
                <c:pt idx="20284">
                  <c:v>-1856</c:v>
                </c:pt>
                <c:pt idx="20285">
                  <c:v>-3475</c:v>
                </c:pt>
                <c:pt idx="20286">
                  <c:v>-1767</c:v>
                </c:pt>
                <c:pt idx="20287">
                  <c:v>-3430</c:v>
                </c:pt>
                <c:pt idx="20288">
                  <c:v>-2119</c:v>
                </c:pt>
                <c:pt idx="20289">
                  <c:v>-5670</c:v>
                </c:pt>
                <c:pt idx="20290">
                  <c:v>-2121</c:v>
                </c:pt>
                <c:pt idx="20291">
                  <c:v>-5701</c:v>
                </c:pt>
                <c:pt idx="20292">
                  <c:v>-1764</c:v>
                </c:pt>
                <c:pt idx="20293">
                  <c:v>-4692</c:v>
                </c:pt>
                <c:pt idx="20294">
                  <c:v>-1652</c:v>
                </c:pt>
                <c:pt idx="20295">
                  <c:v>-4427</c:v>
                </c:pt>
                <c:pt idx="20296">
                  <c:v>-1423</c:v>
                </c:pt>
                <c:pt idx="20297">
                  <c:v>-2816</c:v>
                </c:pt>
                <c:pt idx="20298">
                  <c:v>-1356</c:v>
                </c:pt>
                <c:pt idx="20299">
                  <c:v>-2504</c:v>
                </c:pt>
                <c:pt idx="20300">
                  <c:v>-1146</c:v>
                </c:pt>
                <c:pt idx="20301">
                  <c:v>-3149</c:v>
                </c:pt>
                <c:pt idx="20302">
                  <c:v>-1164</c:v>
                </c:pt>
                <c:pt idx="20303">
                  <c:v>-2577</c:v>
                </c:pt>
                <c:pt idx="20304">
                  <c:v>-955</c:v>
                </c:pt>
                <c:pt idx="20305">
                  <c:v>-1511</c:v>
                </c:pt>
                <c:pt idx="20306">
                  <c:v>-883</c:v>
                </c:pt>
                <c:pt idx="20307">
                  <c:v>-2107</c:v>
                </c:pt>
                <c:pt idx="20308">
                  <c:v>-706</c:v>
                </c:pt>
                <c:pt idx="20309">
                  <c:v>-1895</c:v>
                </c:pt>
                <c:pt idx="20310">
                  <c:v>-818</c:v>
                </c:pt>
                <c:pt idx="20311">
                  <c:v>-1267</c:v>
                </c:pt>
                <c:pt idx="20312">
                  <c:v>-619</c:v>
                </c:pt>
                <c:pt idx="20313">
                  <c:v>-403</c:v>
                </c:pt>
                <c:pt idx="20314">
                  <c:v>-701</c:v>
                </c:pt>
                <c:pt idx="20315">
                  <c:v>154</c:v>
                </c:pt>
                <c:pt idx="20316">
                  <c:v>-470</c:v>
                </c:pt>
                <c:pt idx="20317">
                  <c:v>-488</c:v>
                </c:pt>
                <c:pt idx="20318">
                  <c:v>-643</c:v>
                </c:pt>
                <c:pt idx="20319">
                  <c:v>-848</c:v>
                </c:pt>
                <c:pt idx="20320">
                  <c:v>-304</c:v>
                </c:pt>
                <c:pt idx="20321">
                  <c:v>-274</c:v>
                </c:pt>
                <c:pt idx="20322">
                  <c:v>-389</c:v>
                </c:pt>
                <c:pt idx="20323">
                  <c:v>-1356</c:v>
                </c:pt>
                <c:pt idx="20324">
                  <c:v>-471</c:v>
                </c:pt>
                <c:pt idx="20325">
                  <c:v>-825</c:v>
                </c:pt>
                <c:pt idx="20326">
                  <c:v>-60</c:v>
                </c:pt>
                <c:pt idx="20327">
                  <c:v>-570</c:v>
                </c:pt>
                <c:pt idx="20328">
                  <c:v>-36</c:v>
                </c:pt>
                <c:pt idx="20329">
                  <c:v>-709</c:v>
                </c:pt>
                <c:pt idx="20330">
                  <c:v>-56</c:v>
                </c:pt>
                <c:pt idx="20331">
                  <c:v>-769</c:v>
                </c:pt>
                <c:pt idx="20332">
                  <c:v>229</c:v>
                </c:pt>
                <c:pt idx="20333">
                  <c:v>-539</c:v>
                </c:pt>
                <c:pt idx="20334">
                  <c:v>-43</c:v>
                </c:pt>
                <c:pt idx="20335">
                  <c:v>-469</c:v>
                </c:pt>
                <c:pt idx="20336">
                  <c:v>273</c:v>
                </c:pt>
                <c:pt idx="20337">
                  <c:v>609</c:v>
                </c:pt>
                <c:pt idx="20338">
                  <c:v>-77</c:v>
                </c:pt>
                <c:pt idx="20339">
                  <c:v>266</c:v>
                </c:pt>
                <c:pt idx="20340">
                  <c:v>12</c:v>
                </c:pt>
                <c:pt idx="20341">
                  <c:v>-463</c:v>
                </c:pt>
                <c:pt idx="20342">
                  <c:v>593</c:v>
                </c:pt>
                <c:pt idx="20343">
                  <c:v>-530</c:v>
                </c:pt>
                <c:pt idx="20344">
                  <c:v>294</c:v>
                </c:pt>
                <c:pt idx="20345">
                  <c:v>-337</c:v>
                </c:pt>
                <c:pt idx="20346">
                  <c:v>458</c:v>
                </c:pt>
                <c:pt idx="20347">
                  <c:v>-1205</c:v>
                </c:pt>
                <c:pt idx="20348">
                  <c:v>151</c:v>
                </c:pt>
                <c:pt idx="20349">
                  <c:v>-747</c:v>
                </c:pt>
                <c:pt idx="20350">
                  <c:v>202</c:v>
                </c:pt>
                <c:pt idx="20351">
                  <c:v>-1581</c:v>
                </c:pt>
                <c:pt idx="20352">
                  <c:v>383</c:v>
                </c:pt>
                <c:pt idx="20353">
                  <c:v>-516</c:v>
                </c:pt>
                <c:pt idx="20354">
                  <c:v>351</c:v>
                </c:pt>
                <c:pt idx="20355">
                  <c:v>-241</c:v>
                </c:pt>
                <c:pt idx="20356">
                  <c:v>404</c:v>
                </c:pt>
                <c:pt idx="20357">
                  <c:v>-351</c:v>
                </c:pt>
                <c:pt idx="20358">
                  <c:v>40</c:v>
                </c:pt>
                <c:pt idx="20359">
                  <c:v>21</c:v>
                </c:pt>
                <c:pt idx="20360">
                  <c:v>1</c:v>
                </c:pt>
                <c:pt idx="20361">
                  <c:v>-1299</c:v>
                </c:pt>
                <c:pt idx="20362">
                  <c:v>305</c:v>
                </c:pt>
                <c:pt idx="20363">
                  <c:v>-1647</c:v>
                </c:pt>
                <c:pt idx="20364">
                  <c:v>337</c:v>
                </c:pt>
                <c:pt idx="20365">
                  <c:v>-631</c:v>
                </c:pt>
                <c:pt idx="20366">
                  <c:v>405</c:v>
                </c:pt>
                <c:pt idx="20367">
                  <c:v>-978</c:v>
                </c:pt>
                <c:pt idx="20368">
                  <c:v>233</c:v>
                </c:pt>
                <c:pt idx="20369">
                  <c:v>-1315</c:v>
                </c:pt>
                <c:pt idx="20370">
                  <c:v>574</c:v>
                </c:pt>
                <c:pt idx="20371">
                  <c:v>-386</c:v>
                </c:pt>
                <c:pt idx="20372">
                  <c:v>609</c:v>
                </c:pt>
                <c:pt idx="20373">
                  <c:v>201</c:v>
                </c:pt>
                <c:pt idx="20374">
                  <c:v>634</c:v>
                </c:pt>
                <c:pt idx="20375">
                  <c:v>140</c:v>
                </c:pt>
                <c:pt idx="20376">
                  <c:v>512</c:v>
                </c:pt>
                <c:pt idx="20377">
                  <c:v>-690</c:v>
                </c:pt>
                <c:pt idx="20378">
                  <c:v>689</c:v>
                </c:pt>
                <c:pt idx="20379">
                  <c:v>-1073</c:v>
                </c:pt>
                <c:pt idx="20380">
                  <c:v>311</c:v>
                </c:pt>
                <c:pt idx="20381">
                  <c:v>-550</c:v>
                </c:pt>
                <c:pt idx="20382">
                  <c:v>757</c:v>
                </c:pt>
                <c:pt idx="20383">
                  <c:v>-468</c:v>
                </c:pt>
                <c:pt idx="20384">
                  <c:v>882</c:v>
                </c:pt>
                <c:pt idx="20385">
                  <c:v>-539</c:v>
                </c:pt>
                <c:pt idx="20386">
                  <c:v>408</c:v>
                </c:pt>
                <c:pt idx="20387">
                  <c:v>-751</c:v>
                </c:pt>
                <c:pt idx="20388">
                  <c:v>413</c:v>
                </c:pt>
                <c:pt idx="20389">
                  <c:v>-461</c:v>
                </c:pt>
                <c:pt idx="20390">
                  <c:v>664</c:v>
                </c:pt>
                <c:pt idx="20391">
                  <c:v>-430</c:v>
                </c:pt>
                <c:pt idx="20392">
                  <c:v>655</c:v>
                </c:pt>
                <c:pt idx="20393">
                  <c:v>-612</c:v>
                </c:pt>
                <c:pt idx="20394">
                  <c:v>734</c:v>
                </c:pt>
                <c:pt idx="20395">
                  <c:v>367</c:v>
                </c:pt>
                <c:pt idx="20396">
                  <c:v>640</c:v>
                </c:pt>
                <c:pt idx="20397">
                  <c:v>-234</c:v>
                </c:pt>
                <c:pt idx="20398">
                  <c:v>625</c:v>
                </c:pt>
                <c:pt idx="20399">
                  <c:v>210</c:v>
                </c:pt>
                <c:pt idx="20400">
                  <c:v>620</c:v>
                </c:pt>
                <c:pt idx="20401">
                  <c:v>1074</c:v>
                </c:pt>
                <c:pt idx="20402">
                  <c:v>1089</c:v>
                </c:pt>
                <c:pt idx="20403">
                  <c:v>1197</c:v>
                </c:pt>
                <c:pt idx="20404">
                  <c:v>502</c:v>
                </c:pt>
                <c:pt idx="20405">
                  <c:v>54</c:v>
                </c:pt>
                <c:pt idx="20406">
                  <c:v>413</c:v>
                </c:pt>
                <c:pt idx="20407">
                  <c:v>128</c:v>
                </c:pt>
                <c:pt idx="20408">
                  <c:v>700</c:v>
                </c:pt>
                <c:pt idx="20409">
                  <c:v>820</c:v>
                </c:pt>
                <c:pt idx="20410">
                  <c:v>832</c:v>
                </c:pt>
                <c:pt idx="20411">
                  <c:v>2250</c:v>
                </c:pt>
                <c:pt idx="20412">
                  <c:v>548</c:v>
                </c:pt>
                <c:pt idx="20413">
                  <c:v>196</c:v>
                </c:pt>
                <c:pt idx="20414">
                  <c:v>662</c:v>
                </c:pt>
                <c:pt idx="20415">
                  <c:v>482</c:v>
                </c:pt>
                <c:pt idx="20416">
                  <c:v>942</c:v>
                </c:pt>
                <c:pt idx="20417">
                  <c:v>1109</c:v>
                </c:pt>
                <c:pt idx="20418">
                  <c:v>534</c:v>
                </c:pt>
                <c:pt idx="20419">
                  <c:v>510</c:v>
                </c:pt>
                <c:pt idx="20420">
                  <c:v>852</c:v>
                </c:pt>
                <c:pt idx="20421">
                  <c:v>70</c:v>
                </c:pt>
                <c:pt idx="20422">
                  <c:v>659</c:v>
                </c:pt>
                <c:pt idx="20423">
                  <c:v>896</c:v>
                </c:pt>
                <c:pt idx="20424">
                  <c:v>371</c:v>
                </c:pt>
                <c:pt idx="20425">
                  <c:v>330</c:v>
                </c:pt>
                <c:pt idx="20426">
                  <c:v>427</c:v>
                </c:pt>
                <c:pt idx="20427">
                  <c:v>170</c:v>
                </c:pt>
                <c:pt idx="20428">
                  <c:v>493</c:v>
                </c:pt>
                <c:pt idx="20429">
                  <c:v>-180</c:v>
                </c:pt>
                <c:pt idx="20430">
                  <c:v>769</c:v>
                </c:pt>
                <c:pt idx="20431">
                  <c:v>1273</c:v>
                </c:pt>
                <c:pt idx="20432">
                  <c:v>706</c:v>
                </c:pt>
                <c:pt idx="20433">
                  <c:v>190</c:v>
                </c:pt>
                <c:pt idx="20434">
                  <c:v>679</c:v>
                </c:pt>
                <c:pt idx="20435">
                  <c:v>-412</c:v>
                </c:pt>
                <c:pt idx="20436">
                  <c:v>467</c:v>
                </c:pt>
                <c:pt idx="20437">
                  <c:v>546</c:v>
                </c:pt>
                <c:pt idx="20438">
                  <c:v>732</c:v>
                </c:pt>
                <c:pt idx="20439">
                  <c:v>423</c:v>
                </c:pt>
                <c:pt idx="20440">
                  <c:v>412</c:v>
                </c:pt>
                <c:pt idx="20441">
                  <c:v>-276</c:v>
                </c:pt>
                <c:pt idx="20442">
                  <c:v>500</c:v>
                </c:pt>
                <c:pt idx="20443">
                  <c:v>-579</c:v>
                </c:pt>
                <c:pt idx="20444">
                  <c:v>384</c:v>
                </c:pt>
                <c:pt idx="20445">
                  <c:v>-232</c:v>
                </c:pt>
                <c:pt idx="20446">
                  <c:v>225</c:v>
                </c:pt>
                <c:pt idx="20447">
                  <c:v>-139</c:v>
                </c:pt>
                <c:pt idx="20448">
                  <c:v>610</c:v>
                </c:pt>
                <c:pt idx="20449">
                  <c:v>805</c:v>
                </c:pt>
                <c:pt idx="20450">
                  <c:v>381</c:v>
                </c:pt>
                <c:pt idx="20451">
                  <c:v>51</c:v>
                </c:pt>
                <c:pt idx="20452">
                  <c:v>925</c:v>
                </c:pt>
                <c:pt idx="20453">
                  <c:v>6711</c:v>
                </c:pt>
                <c:pt idx="20454">
                  <c:v>777</c:v>
                </c:pt>
                <c:pt idx="20455">
                  <c:v>5852</c:v>
                </c:pt>
                <c:pt idx="20456">
                  <c:v>675</c:v>
                </c:pt>
                <c:pt idx="20457">
                  <c:v>1404</c:v>
                </c:pt>
                <c:pt idx="20458">
                  <c:v>267</c:v>
                </c:pt>
                <c:pt idx="20459">
                  <c:v>-27</c:v>
                </c:pt>
                <c:pt idx="20460">
                  <c:v>203</c:v>
                </c:pt>
                <c:pt idx="20461">
                  <c:v>-1015</c:v>
                </c:pt>
                <c:pt idx="20462">
                  <c:v>385</c:v>
                </c:pt>
                <c:pt idx="20463">
                  <c:v>1493</c:v>
                </c:pt>
                <c:pt idx="20464">
                  <c:v>388</c:v>
                </c:pt>
                <c:pt idx="20465">
                  <c:v>1486</c:v>
                </c:pt>
                <c:pt idx="20466">
                  <c:v>550</c:v>
                </c:pt>
                <c:pt idx="20467">
                  <c:v>988</c:v>
                </c:pt>
                <c:pt idx="20468">
                  <c:v>765</c:v>
                </c:pt>
                <c:pt idx="20469">
                  <c:v>2212</c:v>
                </c:pt>
                <c:pt idx="20470">
                  <c:v>237</c:v>
                </c:pt>
                <c:pt idx="20471">
                  <c:v>873</c:v>
                </c:pt>
                <c:pt idx="20472">
                  <c:v>200</c:v>
                </c:pt>
                <c:pt idx="20473">
                  <c:v>1982</c:v>
                </c:pt>
                <c:pt idx="20474">
                  <c:v>406</c:v>
                </c:pt>
                <c:pt idx="20475">
                  <c:v>1837</c:v>
                </c:pt>
                <c:pt idx="20476">
                  <c:v>351</c:v>
                </c:pt>
                <c:pt idx="20477">
                  <c:v>1832</c:v>
                </c:pt>
                <c:pt idx="20478">
                  <c:v>479</c:v>
                </c:pt>
                <c:pt idx="20479">
                  <c:v>1239</c:v>
                </c:pt>
                <c:pt idx="20480">
                  <c:v>389</c:v>
                </c:pt>
                <c:pt idx="20481">
                  <c:v>2239</c:v>
                </c:pt>
                <c:pt idx="20482">
                  <c:v>387</c:v>
                </c:pt>
                <c:pt idx="20483">
                  <c:v>2280</c:v>
                </c:pt>
                <c:pt idx="20484">
                  <c:v>580</c:v>
                </c:pt>
                <c:pt idx="20485">
                  <c:v>2218</c:v>
                </c:pt>
                <c:pt idx="20486">
                  <c:v>577</c:v>
                </c:pt>
                <c:pt idx="20487">
                  <c:v>2046</c:v>
                </c:pt>
                <c:pt idx="20488">
                  <c:v>599</c:v>
                </c:pt>
                <c:pt idx="20489">
                  <c:v>3175</c:v>
                </c:pt>
                <c:pt idx="20490">
                  <c:v>296</c:v>
                </c:pt>
                <c:pt idx="20491">
                  <c:v>2169</c:v>
                </c:pt>
                <c:pt idx="20492">
                  <c:v>342</c:v>
                </c:pt>
                <c:pt idx="20493">
                  <c:v>1643</c:v>
                </c:pt>
                <c:pt idx="20494">
                  <c:v>170</c:v>
                </c:pt>
                <c:pt idx="20495">
                  <c:v>1147</c:v>
                </c:pt>
                <c:pt idx="20496">
                  <c:v>634</c:v>
                </c:pt>
                <c:pt idx="20497">
                  <c:v>2799</c:v>
                </c:pt>
                <c:pt idx="20498">
                  <c:v>528</c:v>
                </c:pt>
                <c:pt idx="20499">
                  <c:v>2951</c:v>
                </c:pt>
                <c:pt idx="20500">
                  <c:v>232</c:v>
                </c:pt>
                <c:pt idx="20501">
                  <c:v>-424</c:v>
                </c:pt>
                <c:pt idx="20502">
                  <c:v>302</c:v>
                </c:pt>
                <c:pt idx="20503">
                  <c:v>377</c:v>
                </c:pt>
                <c:pt idx="20504">
                  <c:v>96</c:v>
                </c:pt>
                <c:pt idx="20505">
                  <c:v>86</c:v>
                </c:pt>
                <c:pt idx="20506">
                  <c:v>429</c:v>
                </c:pt>
                <c:pt idx="20507">
                  <c:v>-69</c:v>
                </c:pt>
                <c:pt idx="20508">
                  <c:v>335</c:v>
                </c:pt>
                <c:pt idx="20509">
                  <c:v>185</c:v>
                </c:pt>
                <c:pt idx="20510">
                  <c:v>286</c:v>
                </c:pt>
                <c:pt idx="20511">
                  <c:v>385</c:v>
                </c:pt>
                <c:pt idx="20512">
                  <c:v>265</c:v>
                </c:pt>
                <c:pt idx="20513">
                  <c:v>-283</c:v>
                </c:pt>
                <c:pt idx="20514">
                  <c:v>605</c:v>
                </c:pt>
                <c:pt idx="20515">
                  <c:v>-620</c:v>
                </c:pt>
                <c:pt idx="20516">
                  <c:v>162</c:v>
                </c:pt>
                <c:pt idx="20517">
                  <c:v>265</c:v>
                </c:pt>
                <c:pt idx="20518">
                  <c:v>258</c:v>
                </c:pt>
                <c:pt idx="20519">
                  <c:v>148</c:v>
                </c:pt>
                <c:pt idx="20520">
                  <c:v>-105</c:v>
                </c:pt>
                <c:pt idx="20521">
                  <c:v>-9</c:v>
                </c:pt>
                <c:pt idx="20522">
                  <c:v>-439</c:v>
                </c:pt>
                <c:pt idx="20523">
                  <c:v>-692</c:v>
                </c:pt>
                <c:pt idx="20524">
                  <c:v>140</c:v>
                </c:pt>
                <c:pt idx="20525">
                  <c:v>-132</c:v>
                </c:pt>
                <c:pt idx="20526">
                  <c:v>745</c:v>
                </c:pt>
                <c:pt idx="20527">
                  <c:v>4062</c:v>
                </c:pt>
                <c:pt idx="20528">
                  <c:v>779</c:v>
                </c:pt>
                <c:pt idx="20529">
                  <c:v>5540</c:v>
                </c:pt>
                <c:pt idx="20530">
                  <c:v>321</c:v>
                </c:pt>
                <c:pt idx="20531">
                  <c:v>3594</c:v>
                </c:pt>
                <c:pt idx="20532">
                  <c:v>344</c:v>
                </c:pt>
                <c:pt idx="20533">
                  <c:v>2545</c:v>
                </c:pt>
                <c:pt idx="20534">
                  <c:v>-302</c:v>
                </c:pt>
                <c:pt idx="20535">
                  <c:v>-1956</c:v>
                </c:pt>
                <c:pt idx="20536">
                  <c:v>-365</c:v>
                </c:pt>
                <c:pt idx="20537">
                  <c:v>-2540</c:v>
                </c:pt>
                <c:pt idx="20538">
                  <c:v>-200</c:v>
                </c:pt>
                <c:pt idx="20539">
                  <c:v>-1587</c:v>
                </c:pt>
                <c:pt idx="20540">
                  <c:v>-519</c:v>
                </c:pt>
                <c:pt idx="20541">
                  <c:v>-1878</c:v>
                </c:pt>
                <c:pt idx="20542">
                  <c:v>-101</c:v>
                </c:pt>
                <c:pt idx="20543">
                  <c:v>-1288</c:v>
                </c:pt>
                <c:pt idx="20544">
                  <c:v>-72</c:v>
                </c:pt>
                <c:pt idx="20545">
                  <c:v>-401</c:v>
                </c:pt>
                <c:pt idx="20546">
                  <c:v>-14</c:v>
                </c:pt>
                <c:pt idx="20547">
                  <c:v>931</c:v>
                </c:pt>
                <c:pt idx="20548">
                  <c:v>187</c:v>
                </c:pt>
                <c:pt idx="20549">
                  <c:v>4450</c:v>
                </c:pt>
                <c:pt idx="20550">
                  <c:v>-17</c:v>
                </c:pt>
                <c:pt idx="20551">
                  <c:v>2576</c:v>
                </c:pt>
                <c:pt idx="20552">
                  <c:v>-493</c:v>
                </c:pt>
                <c:pt idx="20553">
                  <c:v>835</c:v>
                </c:pt>
                <c:pt idx="20554">
                  <c:v>-301</c:v>
                </c:pt>
                <c:pt idx="20555">
                  <c:v>677</c:v>
                </c:pt>
                <c:pt idx="20556">
                  <c:v>-5</c:v>
                </c:pt>
                <c:pt idx="20557">
                  <c:v>783</c:v>
                </c:pt>
                <c:pt idx="20558">
                  <c:v>-275</c:v>
                </c:pt>
                <c:pt idx="20559">
                  <c:v>591</c:v>
                </c:pt>
                <c:pt idx="20560">
                  <c:v>-658</c:v>
                </c:pt>
                <c:pt idx="20561">
                  <c:v>300</c:v>
                </c:pt>
                <c:pt idx="20562">
                  <c:v>-432</c:v>
                </c:pt>
                <c:pt idx="20563">
                  <c:v>215</c:v>
                </c:pt>
                <c:pt idx="20564">
                  <c:v>-347</c:v>
                </c:pt>
                <c:pt idx="20565">
                  <c:v>1537</c:v>
                </c:pt>
                <c:pt idx="20566">
                  <c:v>-528</c:v>
                </c:pt>
                <c:pt idx="20567">
                  <c:v>794</c:v>
                </c:pt>
                <c:pt idx="20568">
                  <c:v>-119</c:v>
                </c:pt>
                <c:pt idx="20569">
                  <c:v>4222</c:v>
                </c:pt>
                <c:pt idx="20570">
                  <c:v>260</c:v>
                </c:pt>
                <c:pt idx="20571">
                  <c:v>8602</c:v>
                </c:pt>
                <c:pt idx="20572">
                  <c:v>442</c:v>
                </c:pt>
                <c:pt idx="20573">
                  <c:v>13210</c:v>
                </c:pt>
                <c:pt idx="20574">
                  <c:v>-499</c:v>
                </c:pt>
                <c:pt idx="20575">
                  <c:v>5538</c:v>
                </c:pt>
                <c:pt idx="20576">
                  <c:v>-1570</c:v>
                </c:pt>
                <c:pt idx="20577">
                  <c:v>-3900</c:v>
                </c:pt>
                <c:pt idx="20578">
                  <c:v>-1987</c:v>
                </c:pt>
                <c:pt idx="20579">
                  <c:v>-5048</c:v>
                </c:pt>
                <c:pt idx="20580">
                  <c:v>-1656</c:v>
                </c:pt>
                <c:pt idx="20581">
                  <c:v>-4864</c:v>
                </c:pt>
                <c:pt idx="20582">
                  <c:v>-1149</c:v>
                </c:pt>
                <c:pt idx="20583">
                  <c:v>-1273</c:v>
                </c:pt>
                <c:pt idx="20584">
                  <c:v>-887</c:v>
                </c:pt>
                <c:pt idx="20585">
                  <c:v>2636</c:v>
                </c:pt>
                <c:pt idx="20586">
                  <c:v>-257</c:v>
                </c:pt>
                <c:pt idx="20587">
                  <c:v>10490</c:v>
                </c:pt>
                <c:pt idx="20588">
                  <c:v>-490</c:v>
                </c:pt>
                <c:pt idx="20589">
                  <c:v>6251</c:v>
                </c:pt>
                <c:pt idx="20590">
                  <c:v>-1690</c:v>
                </c:pt>
                <c:pt idx="20591">
                  <c:v>-2791</c:v>
                </c:pt>
                <c:pt idx="20592">
                  <c:v>-1942</c:v>
                </c:pt>
                <c:pt idx="20593">
                  <c:v>-6539</c:v>
                </c:pt>
                <c:pt idx="20594">
                  <c:v>-2129</c:v>
                </c:pt>
                <c:pt idx="20595">
                  <c:v>-7435</c:v>
                </c:pt>
                <c:pt idx="20596">
                  <c:v>-1698</c:v>
                </c:pt>
                <c:pt idx="20597">
                  <c:v>-5210</c:v>
                </c:pt>
                <c:pt idx="20598">
                  <c:v>-1669</c:v>
                </c:pt>
                <c:pt idx="20599">
                  <c:v>-2364</c:v>
                </c:pt>
                <c:pt idx="20600">
                  <c:v>-419</c:v>
                </c:pt>
                <c:pt idx="20601">
                  <c:v>7064</c:v>
                </c:pt>
                <c:pt idx="20602">
                  <c:v>-582</c:v>
                </c:pt>
                <c:pt idx="20603">
                  <c:v>8620</c:v>
                </c:pt>
                <c:pt idx="20604">
                  <c:v>-921</c:v>
                </c:pt>
                <c:pt idx="20605">
                  <c:v>3624</c:v>
                </c:pt>
                <c:pt idx="20606">
                  <c:v>-1402</c:v>
                </c:pt>
                <c:pt idx="20607">
                  <c:v>301</c:v>
                </c:pt>
                <c:pt idx="20608">
                  <c:v>-1674</c:v>
                </c:pt>
                <c:pt idx="20609">
                  <c:v>-417</c:v>
                </c:pt>
                <c:pt idx="20610">
                  <c:v>-1606</c:v>
                </c:pt>
                <c:pt idx="20611">
                  <c:v>-1710</c:v>
                </c:pt>
                <c:pt idx="20612">
                  <c:v>-1533</c:v>
                </c:pt>
                <c:pt idx="20613">
                  <c:v>58</c:v>
                </c:pt>
                <c:pt idx="20614">
                  <c:v>-1542</c:v>
                </c:pt>
                <c:pt idx="20615">
                  <c:v>-238</c:v>
                </c:pt>
                <c:pt idx="20616">
                  <c:v>-2248</c:v>
                </c:pt>
                <c:pt idx="20617">
                  <c:v>-3072</c:v>
                </c:pt>
                <c:pt idx="20618">
                  <c:v>-2140</c:v>
                </c:pt>
                <c:pt idx="20619">
                  <c:v>-2416</c:v>
                </c:pt>
                <c:pt idx="20620">
                  <c:v>-2404</c:v>
                </c:pt>
                <c:pt idx="20621">
                  <c:v>-3968</c:v>
                </c:pt>
                <c:pt idx="20622">
                  <c:v>-2533</c:v>
                </c:pt>
                <c:pt idx="20623">
                  <c:v>-4851</c:v>
                </c:pt>
                <c:pt idx="20624">
                  <c:v>-2289</c:v>
                </c:pt>
                <c:pt idx="20625">
                  <c:v>-5040</c:v>
                </c:pt>
                <c:pt idx="20626">
                  <c:v>-2314</c:v>
                </c:pt>
                <c:pt idx="20627">
                  <c:v>-5200</c:v>
                </c:pt>
                <c:pt idx="20628">
                  <c:v>-2391</c:v>
                </c:pt>
                <c:pt idx="20629">
                  <c:v>-3531</c:v>
                </c:pt>
                <c:pt idx="20630">
                  <c:v>-1872</c:v>
                </c:pt>
                <c:pt idx="20631">
                  <c:v>-3547</c:v>
                </c:pt>
                <c:pt idx="20632">
                  <c:v>-1861</c:v>
                </c:pt>
                <c:pt idx="20633">
                  <c:v>-2635</c:v>
                </c:pt>
                <c:pt idx="20634">
                  <c:v>-2192</c:v>
                </c:pt>
                <c:pt idx="20635">
                  <c:v>-5513</c:v>
                </c:pt>
                <c:pt idx="20636">
                  <c:v>-2122</c:v>
                </c:pt>
                <c:pt idx="20637">
                  <c:v>-6479</c:v>
                </c:pt>
                <c:pt idx="20638">
                  <c:v>-1873</c:v>
                </c:pt>
                <c:pt idx="20639">
                  <c:v>-4626</c:v>
                </c:pt>
                <c:pt idx="20640">
                  <c:v>-1507</c:v>
                </c:pt>
                <c:pt idx="20641">
                  <c:v>-3831</c:v>
                </c:pt>
                <c:pt idx="20642">
                  <c:v>-1454</c:v>
                </c:pt>
                <c:pt idx="20643">
                  <c:v>-3030</c:v>
                </c:pt>
                <c:pt idx="20644">
                  <c:v>-1276</c:v>
                </c:pt>
                <c:pt idx="20645">
                  <c:v>-2576</c:v>
                </c:pt>
                <c:pt idx="20646">
                  <c:v>-1058</c:v>
                </c:pt>
                <c:pt idx="20647">
                  <c:v>-2558</c:v>
                </c:pt>
                <c:pt idx="20648">
                  <c:v>-1296</c:v>
                </c:pt>
                <c:pt idx="20649">
                  <c:v>-3518</c:v>
                </c:pt>
                <c:pt idx="20650">
                  <c:v>-999</c:v>
                </c:pt>
                <c:pt idx="20651">
                  <c:v>-3120</c:v>
                </c:pt>
                <c:pt idx="20652">
                  <c:v>-834</c:v>
                </c:pt>
                <c:pt idx="20653">
                  <c:v>-1068</c:v>
                </c:pt>
                <c:pt idx="20654">
                  <c:v>-1060</c:v>
                </c:pt>
                <c:pt idx="20655">
                  <c:v>-1094</c:v>
                </c:pt>
                <c:pt idx="20656">
                  <c:v>-606</c:v>
                </c:pt>
                <c:pt idx="20657">
                  <c:v>-2548</c:v>
                </c:pt>
                <c:pt idx="20658">
                  <c:v>-476</c:v>
                </c:pt>
                <c:pt idx="20659">
                  <c:v>-1603</c:v>
                </c:pt>
                <c:pt idx="20660">
                  <c:v>-720</c:v>
                </c:pt>
                <c:pt idx="20661">
                  <c:v>495</c:v>
                </c:pt>
                <c:pt idx="20662">
                  <c:v>-382</c:v>
                </c:pt>
                <c:pt idx="20663">
                  <c:v>-592</c:v>
                </c:pt>
                <c:pt idx="20664">
                  <c:v>-182</c:v>
                </c:pt>
                <c:pt idx="20665">
                  <c:v>-477</c:v>
                </c:pt>
                <c:pt idx="20666">
                  <c:v>-176</c:v>
                </c:pt>
                <c:pt idx="20667">
                  <c:v>-859</c:v>
                </c:pt>
                <c:pt idx="20668">
                  <c:v>-336</c:v>
                </c:pt>
                <c:pt idx="20669">
                  <c:v>-704</c:v>
                </c:pt>
                <c:pt idx="20670">
                  <c:v>-272</c:v>
                </c:pt>
                <c:pt idx="20671">
                  <c:v>17</c:v>
                </c:pt>
                <c:pt idx="20672">
                  <c:v>-275</c:v>
                </c:pt>
                <c:pt idx="20673">
                  <c:v>-1060</c:v>
                </c:pt>
                <c:pt idx="20674">
                  <c:v>-382</c:v>
                </c:pt>
                <c:pt idx="20675">
                  <c:v>-715</c:v>
                </c:pt>
                <c:pt idx="20676">
                  <c:v>-354</c:v>
                </c:pt>
                <c:pt idx="20677">
                  <c:v>-520</c:v>
                </c:pt>
                <c:pt idx="20678">
                  <c:v>-37</c:v>
                </c:pt>
                <c:pt idx="20679">
                  <c:v>332</c:v>
                </c:pt>
                <c:pt idx="20680">
                  <c:v>107</c:v>
                </c:pt>
                <c:pt idx="20681">
                  <c:v>176</c:v>
                </c:pt>
                <c:pt idx="20682">
                  <c:v>-115</c:v>
                </c:pt>
                <c:pt idx="20683">
                  <c:v>-625</c:v>
                </c:pt>
                <c:pt idx="20684">
                  <c:v>-337</c:v>
                </c:pt>
                <c:pt idx="20685">
                  <c:v>-1184</c:v>
                </c:pt>
                <c:pt idx="20686">
                  <c:v>-240</c:v>
                </c:pt>
                <c:pt idx="20687">
                  <c:v>-1192</c:v>
                </c:pt>
                <c:pt idx="20688">
                  <c:v>72</c:v>
                </c:pt>
                <c:pt idx="20689">
                  <c:v>-1423</c:v>
                </c:pt>
                <c:pt idx="20690">
                  <c:v>-24</c:v>
                </c:pt>
                <c:pt idx="20691">
                  <c:v>-361</c:v>
                </c:pt>
                <c:pt idx="20692">
                  <c:v>-67</c:v>
                </c:pt>
                <c:pt idx="20693">
                  <c:v>-1503</c:v>
                </c:pt>
                <c:pt idx="20694">
                  <c:v>173</c:v>
                </c:pt>
                <c:pt idx="20695">
                  <c:v>-415</c:v>
                </c:pt>
                <c:pt idx="20696">
                  <c:v>101</c:v>
                </c:pt>
                <c:pt idx="20697">
                  <c:v>159</c:v>
                </c:pt>
                <c:pt idx="20698">
                  <c:v>258</c:v>
                </c:pt>
                <c:pt idx="20699">
                  <c:v>41</c:v>
                </c:pt>
                <c:pt idx="20700">
                  <c:v>432</c:v>
                </c:pt>
                <c:pt idx="20701">
                  <c:v>-507</c:v>
                </c:pt>
                <c:pt idx="20702">
                  <c:v>425</c:v>
                </c:pt>
                <c:pt idx="20703">
                  <c:v>47</c:v>
                </c:pt>
                <c:pt idx="20704">
                  <c:v>287</c:v>
                </c:pt>
                <c:pt idx="20705">
                  <c:v>-271</c:v>
                </c:pt>
                <c:pt idx="20706">
                  <c:v>54</c:v>
                </c:pt>
                <c:pt idx="20707">
                  <c:v>-1378</c:v>
                </c:pt>
                <c:pt idx="20708">
                  <c:v>191</c:v>
                </c:pt>
                <c:pt idx="20709">
                  <c:v>-181</c:v>
                </c:pt>
                <c:pt idx="20710">
                  <c:v>265</c:v>
                </c:pt>
                <c:pt idx="20711">
                  <c:v>-1239</c:v>
                </c:pt>
                <c:pt idx="20712">
                  <c:v>231</c:v>
                </c:pt>
                <c:pt idx="20713">
                  <c:v>-1028</c:v>
                </c:pt>
                <c:pt idx="20714">
                  <c:v>410</c:v>
                </c:pt>
                <c:pt idx="20715">
                  <c:v>816</c:v>
                </c:pt>
                <c:pt idx="20716">
                  <c:v>323</c:v>
                </c:pt>
                <c:pt idx="20717">
                  <c:v>-770</c:v>
                </c:pt>
                <c:pt idx="20718">
                  <c:v>265</c:v>
                </c:pt>
                <c:pt idx="20719">
                  <c:v>-861</c:v>
                </c:pt>
                <c:pt idx="20720">
                  <c:v>184</c:v>
                </c:pt>
                <c:pt idx="20721">
                  <c:v>-716</c:v>
                </c:pt>
                <c:pt idx="20722">
                  <c:v>754</c:v>
                </c:pt>
                <c:pt idx="20723">
                  <c:v>-326</c:v>
                </c:pt>
                <c:pt idx="20724">
                  <c:v>719</c:v>
                </c:pt>
                <c:pt idx="20725">
                  <c:v>4</c:v>
                </c:pt>
                <c:pt idx="20726">
                  <c:v>345</c:v>
                </c:pt>
                <c:pt idx="20727">
                  <c:v>-267</c:v>
                </c:pt>
                <c:pt idx="20728">
                  <c:v>543</c:v>
                </c:pt>
                <c:pt idx="20729">
                  <c:v>-1249</c:v>
                </c:pt>
                <c:pt idx="20730">
                  <c:v>672</c:v>
                </c:pt>
                <c:pt idx="20731">
                  <c:v>-314</c:v>
                </c:pt>
                <c:pt idx="20732">
                  <c:v>800</c:v>
                </c:pt>
                <c:pt idx="20733">
                  <c:v>176</c:v>
                </c:pt>
                <c:pt idx="20734">
                  <c:v>849</c:v>
                </c:pt>
                <c:pt idx="20735">
                  <c:v>654</c:v>
                </c:pt>
                <c:pt idx="20736">
                  <c:v>444</c:v>
                </c:pt>
                <c:pt idx="20737">
                  <c:v>306</c:v>
                </c:pt>
                <c:pt idx="20738">
                  <c:v>328</c:v>
                </c:pt>
                <c:pt idx="20739">
                  <c:v>482</c:v>
                </c:pt>
                <c:pt idx="20740">
                  <c:v>747</c:v>
                </c:pt>
                <c:pt idx="20741">
                  <c:v>361</c:v>
                </c:pt>
                <c:pt idx="20742">
                  <c:v>554</c:v>
                </c:pt>
                <c:pt idx="20743">
                  <c:v>-1007</c:v>
                </c:pt>
                <c:pt idx="20744">
                  <c:v>321</c:v>
                </c:pt>
                <c:pt idx="20745">
                  <c:v>-1156</c:v>
                </c:pt>
                <c:pt idx="20746">
                  <c:v>318</c:v>
                </c:pt>
                <c:pt idx="20747">
                  <c:v>-853</c:v>
                </c:pt>
                <c:pt idx="20748">
                  <c:v>452</c:v>
                </c:pt>
                <c:pt idx="20749">
                  <c:v>-412</c:v>
                </c:pt>
                <c:pt idx="20750">
                  <c:v>640</c:v>
                </c:pt>
                <c:pt idx="20751">
                  <c:v>-412</c:v>
                </c:pt>
                <c:pt idx="20752">
                  <c:v>555</c:v>
                </c:pt>
                <c:pt idx="20753">
                  <c:v>-415</c:v>
                </c:pt>
                <c:pt idx="20754">
                  <c:v>517</c:v>
                </c:pt>
                <c:pt idx="20755">
                  <c:v>-485</c:v>
                </c:pt>
                <c:pt idx="20756">
                  <c:v>299</c:v>
                </c:pt>
                <c:pt idx="20757">
                  <c:v>80</c:v>
                </c:pt>
                <c:pt idx="20758">
                  <c:v>429</c:v>
                </c:pt>
                <c:pt idx="20759">
                  <c:v>870</c:v>
                </c:pt>
                <c:pt idx="20760">
                  <c:v>255</c:v>
                </c:pt>
                <c:pt idx="20761">
                  <c:v>-1077</c:v>
                </c:pt>
                <c:pt idx="20762">
                  <c:v>206</c:v>
                </c:pt>
                <c:pt idx="20763">
                  <c:v>-522</c:v>
                </c:pt>
                <c:pt idx="20764">
                  <c:v>609</c:v>
                </c:pt>
                <c:pt idx="20765">
                  <c:v>35</c:v>
                </c:pt>
                <c:pt idx="20766">
                  <c:v>733</c:v>
                </c:pt>
                <c:pt idx="20767">
                  <c:v>3233</c:v>
                </c:pt>
                <c:pt idx="20768">
                  <c:v>1448</c:v>
                </c:pt>
                <c:pt idx="20769">
                  <c:v>7353</c:v>
                </c:pt>
                <c:pt idx="20770">
                  <c:v>985</c:v>
                </c:pt>
                <c:pt idx="20771">
                  <c:v>4078</c:v>
                </c:pt>
                <c:pt idx="20772">
                  <c:v>829</c:v>
                </c:pt>
                <c:pt idx="20773">
                  <c:v>2321</c:v>
                </c:pt>
                <c:pt idx="20774">
                  <c:v>460</c:v>
                </c:pt>
                <c:pt idx="20775">
                  <c:v>1427</c:v>
                </c:pt>
                <c:pt idx="20776">
                  <c:v>795</c:v>
                </c:pt>
                <c:pt idx="20777">
                  <c:v>2589</c:v>
                </c:pt>
                <c:pt idx="20778">
                  <c:v>1221</c:v>
                </c:pt>
                <c:pt idx="20779">
                  <c:v>3009</c:v>
                </c:pt>
                <c:pt idx="20780">
                  <c:v>1009</c:v>
                </c:pt>
                <c:pt idx="20781">
                  <c:v>2544</c:v>
                </c:pt>
                <c:pt idx="20782">
                  <c:v>880</c:v>
                </c:pt>
                <c:pt idx="20783">
                  <c:v>2831</c:v>
                </c:pt>
                <c:pt idx="20784">
                  <c:v>1118</c:v>
                </c:pt>
                <c:pt idx="20785">
                  <c:v>1308</c:v>
                </c:pt>
                <c:pt idx="20786">
                  <c:v>667</c:v>
                </c:pt>
                <c:pt idx="20787">
                  <c:v>1516</c:v>
                </c:pt>
                <c:pt idx="20788">
                  <c:v>592</c:v>
                </c:pt>
                <c:pt idx="20789">
                  <c:v>1071</c:v>
                </c:pt>
                <c:pt idx="20790">
                  <c:v>545</c:v>
                </c:pt>
                <c:pt idx="20791">
                  <c:v>33</c:v>
                </c:pt>
                <c:pt idx="20792">
                  <c:v>318</c:v>
                </c:pt>
                <c:pt idx="20793">
                  <c:v>382</c:v>
                </c:pt>
                <c:pt idx="20794">
                  <c:v>499</c:v>
                </c:pt>
                <c:pt idx="20795">
                  <c:v>1112</c:v>
                </c:pt>
                <c:pt idx="20796">
                  <c:v>133</c:v>
                </c:pt>
                <c:pt idx="20797">
                  <c:v>-1021</c:v>
                </c:pt>
                <c:pt idx="20798">
                  <c:v>263</c:v>
                </c:pt>
                <c:pt idx="20799">
                  <c:v>-1161</c:v>
                </c:pt>
                <c:pt idx="20800">
                  <c:v>123</c:v>
                </c:pt>
                <c:pt idx="20801">
                  <c:v>-674</c:v>
                </c:pt>
                <c:pt idx="20802">
                  <c:v>316</c:v>
                </c:pt>
                <c:pt idx="20803">
                  <c:v>-1222</c:v>
                </c:pt>
                <c:pt idx="20804">
                  <c:v>31</c:v>
                </c:pt>
                <c:pt idx="20805">
                  <c:v>-983</c:v>
                </c:pt>
                <c:pt idx="20806">
                  <c:v>502</c:v>
                </c:pt>
                <c:pt idx="20807">
                  <c:v>-704</c:v>
                </c:pt>
                <c:pt idx="20808">
                  <c:v>154</c:v>
                </c:pt>
                <c:pt idx="20809">
                  <c:v>-819</c:v>
                </c:pt>
                <c:pt idx="20810">
                  <c:v>208</c:v>
                </c:pt>
                <c:pt idx="20811">
                  <c:v>-575</c:v>
                </c:pt>
                <c:pt idx="20812">
                  <c:v>298</c:v>
                </c:pt>
                <c:pt idx="20813">
                  <c:v>-638</c:v>
                </c:pt>
                <c:pt idx="20814">
                  <c:v>170</c:v>
                </c:pt>
                <c:pt idx="20815">
                  <c:v>-471</c:v>
                </c:pt>
                <c:pt idx="20816">
                  <c:v>115</c:v>
                </c:pt>
                <c:pt idx="20817">
                  <c:v>-125</c:v>
                </c:pt>
                <c:pt idx="20818">
                  <c:v>511</c:v>
                </c:pt>
                <c:pt idx="20819">
                  <c:v>-549</c:v>
                </c:pt>
                <c:pt idx="20820">
                  <c:v>257</c:v>
                </c:pt>
                <c:pt idx="20821">
                  <c:v>-331</c:v>
                </c:pt>
                <c:pt idx="20822">
                  <c:v>246</c:v>
                </c:pt>
                <c:pt idx="20823">
                  <c:v>-398</c:v>
                </c:pt>
                <c:pt idx="20824">
                  <c:v>273</c:v>
                </c:pt>
                <c:pt idx="20825">
                  <c:v>-776</c:v>
                </c:pt>
                <c:pt idx="20826">
                  <c:v>238</c:v>
                </c:pt>
                <c:pt idx="20827">
                  <c:v>-1300</c:v>
                </c:pt>
                <c:pt idx="20828">
                  <c:v>129</c:v>
                </c:pt>
                <c:pt idx="20829">
                  <c:v>184</c:v>
                </c:pt>
                <c:pt idx="20830">
                  <c:v>30</c:v>
                </c:pt>
                <c:pt idx="20831">
                  <c:v>287</c:v>
                </c:pt>
                <c:pt idx="20832">
                  <c:v>436</c:v>
                </c:pt>
                <c:pt idx="20833">
                  <c:v>-327</c:v>
                </c:pt>
                <c:pt idx="20834">
                  <c:v>268</c:v>
                </c:pt>
                <c:pt idx="20835">
                  <c:v>-256</c:v>
                </c:pt>
                <c:pt idx="20836">
                  <c:v>499</c:v>
                </c:pt>
                <c:pt idx="20837">
                  <c:v>-209</c:v>
                </c:pt>
                <c:pt idx="20838">
                  <c:v>143</c:v>
                </c:pt>
                <c:pt idx="20839">
                  <c:v>-1315</c:v>
                </c:pt>
                <c:pt idx="20840">
                  <c:v>217</c:v>
                </c:pt>
                <c:pt idx="20841">
                  <c:v>-1101</c:v>
                </c:pt>
                <c:pt idx="20842">
                  <c:v>247</c:v>
                </c:pt>
                <c:pt idx="20843">
                  <c:v>-945</c:v>
                </c:pt>
                <c:pt idx="20844">
                  <c:v>713</c:v>
                </c:pt>
                <c:pt idx="20845">
                  <c:v>-325</c:v>
                </c:pt>
                <c:pt idx="20846">
                  <c:v>162</c:v>
                </c:pt>
                <c:pt idx="20847">
                  <c:v>-809</c:v>
                </c:pt>
                <c:pt idx="20848">
                  <c:v>825</c:v>
                </c:pt>
                <c:pt idx="20849">
                  <c:v>-50</c:v>
                </c:pt>
                <c:pt idx="20850">
                  <c:v>78</c:v>
                </c:pt>
                <c:pt idx="20851">
                  <c:v>-593</c:v>
                </c:pt>
                <c:pt idx="20852">
                  <c:v>492</c:v>
                </c:pt>
                <c:pt idx="20853">
                  <c:v>363</c:v>
                </c:pt>
                <c:pt idx="20854">
                  <c:v>165</c:v>
                </c:pt>
                <c:pt idx="20855">
                  <c:v>-221</c:v>
                </c:pt>
                <c:pt idx="20856">
                  <c:v>407</c:v>
                </c:pt>
                <c:pt idx="20857">
                  <c:v>-601</c:v>
                </c:pt>
                <c:pt idx="20858">
                  <c:v>336</c:v>
                </c:pt>
                <c:pt idx="20859">
                  <c:v>-648</c:v>
                </c:pt>
                <c:pt idx="20860">
                  <c:v>314</c:v>
                </c:pt>
                <c:pt idx="20861">
                  <c:v>-441</c:v>
                </c:pt>
                <c:pt idx="20862">
                  <c:v>414</c:v>
                </c:pt>
                <c:pt idx="20863">
                  <c:v>-761</c:v>
                </c:pt>
                <c:pt idx="20864">
                  <c:v>452</c:v>
                </c:pt>
                <c:pt idx="20865">
                  <c:v>-134</c:v>
                </c:pt>
                <c:pt idx="20866">
                  <c:v>593</c:v>
                </c:pt>
                <c:pt idx="20867">
                  <c:v>-425</c:v>
                </c:pt>
                <c:pt idx="20868">
                  <c:v>547</c:v>
                </c:pt>
                <c:pt idx="20869">
                  <c:v>333</c:v>
                </c:pt>
                <c:pt idx="20870">
                  <c:v>426</c:v>
                </c:pt>
                <c:pt idx="20871">
                  <c:v>-357</c:v>
                </c:pt>
                <c:pt idx="20872">
                  <c:v>432</c:v>
                </c:pt>
                <c:pt idx="20873">
                  <c:v>1036</c:v>
                </c:pt>
                <c:pt idx="20874">
                  <c:v>490</c:v>
                </c:pt>
                <c:pt idx="20875">
                  <c:v>2007</c:v>
                </c:pt>
                <c:pt idx="20876">
                  <c:v>474</c:v>
                </c:pt>
                <c:pt idx="20877">
                  <c:v>701</c:v>
                </c:pt>
                <c:pt idx="20878">
                  <c:v>230</c:v>
                </c:pt>
                <c:pt idx="20879">
                  <c:v>-779</c:v>
                </c:pt>
                <c:pt idx="20880">
                  <c:v>603</c:v>
                </c:pt>
                <c:pt idx="20881">
                  <c:v>-4</c:v>
                </c:pt>
                <c:pt idx="20882">
                  <c:v>-69</c:v>
                </c:pt>
                <c:pt idx="20883">
                  <c:v>-280</c:v>
                </c:pt>
                <c:pt idx="20884">
                  <c:v>493</c:v>
                </c:pt>
                <c:pt idx="20885">
                  <c:v>99</c:v>
                </c:pt>
                <c:pt idx="20886">
                  <c:v>543</c:v>
                </c:pt>
                <c:pt idx="20887">
                  <c:v>-311</c:v>
                </c:pt>
                <c:pt idx="20888">
                  <c:v>722</c:v>
                </c:pt>
                <c:pt idx="20889">
                  <c:v>1634</c:v>
                </c:pt>
                <c:pt idx="20890">
                  <c:v>619</c:v>
                </c:pt>
                <c:pt idx="20891">
                  <c:v>1881</c:v>
                </c:pt>
                <c:pt idx="20892">
                  <c:v>708</c:v>
                </c:pt>
                <c:pt idx="20893">
                  <c:v>4656</c:v>
                </c:pt>
                <c:pt idx="20894">
                  <c:v>688</c:v>
                </c:pt>
                <c:pt idx="20895">
                  <c:v>5439</c:v>
                </c:pt>
                <c:pt idx="20896">
                  <c:v>587</c:v>
                </c:pt>
                <c:pt idx="20897">
                  <c:v>2864</c:v>
                </c:pt>
                <c:pt idx="20898">
                  <c:v>259</c:v>
                </c:pt>
                <c:pt idx="20899">
                  <c:v>2343</c:v>
                </c:pt>
                <c:pt idx="20900">
                  <c:v>-211</c:v>
                </c:pt>
                <c:pt idx="20901">
                  <c:v>-2405</c:v>
                </c:pt>
                <c:pt idx="20902">
                  <c:v>-333</c:v>
                </c:pt>
                <c:pt idx="20903">
                  <c:v>-2914</c:v>
                </c:pt>
                <c:pt idx="20904">
                  <c:v>56</c:v>
                </c:pt>
                <c:pt idx="20905">
                  <c:v>-1897</c:v>
                </c:pt>
                <c:pt idx="20906">
                  <c:v>-222</c:v>
                </c:pt>
                <c:pt idx="20907">
                  <c:v>-2145</c:v>
                </c:pt>
                <c:pt idx="20908">
                  <c:v>-243</c:v>
                </c:pt>
                <c:pt idx="20909">
                  <c:v>-1574</c:v>
                </c:pt>
                <c:pt idx="20910">
                  <c:v>112</c:v>
                </c:pt>
                <c:pt idx="20911">
                  <c:v>-744</c:v>
                </c:pt>
                <c:pt idx="20912">
                  <c:v>227</c:v>
                </c:pt>
                <c:pt idx="20913">
                  <c:v>764</c:v>
                </c:pt>
                <c:pt idx="20914">
                  <c:v>690</c:v>
                </c:pt>
                <c:pt idx="20915">
                  <c:v>4522</c:v>
                </c:pt>
                <c:pt idx="20916">
                  <c:v>232</c:v>
                </c:pt>
                <c:pt idx="20917">
                  <c:v>2967</c:v>
                </c:pt>
                <c:pt idx="20918">
                  <c:v>169</c:v>
                </c:pt>
                <c:pt idx="20919">
                  <c:v>2326</c:v>
                </c:pt>
                <c:pt idx="20920">
                  <c:v>195</c:v>
                </c:pt>
                <c:pt idx="20921">
                  <c:v>926</c:v>
                </c:pt>
                <c:pt idx="20922">
                  <c:v>-6</c:v>
                </c:pt>
                <c:pt idx="20923">
                  <c:v>811</c:v>
                </c:pt>
                <c:pt idx="20924">
                  <c:v>-236</c:v>
                </c:pt>
                <c:pt idx="20925">
                  <c:v>-33</c:v>
                </c:pt>
                <c:pt idx="20926">
                  <c:v>-497</c:v>
                </c:pt>
                <c:pt idx="20927">
                  <c:v>552</c:v>
                </c:pt>
                <c:pt idx="20928">
                  <c:v>-118</c:v>
                </c:pt>
                <c:pt idx="20929">
                  <c:v>1048</c:v>
                </c:pt>
                <c:pt idx="20930">
                  <c:v>-122</c:v>
                </c:pt>
                <c:pt idx="20931">
                  <c:v>992</c:v>
                </c:pt>
                <c:pt idx="20932">
                  <c:v>-156</c:v>
                </c:pt>
                <c:pt idx="20933">
                  <c:v>-454</c:v>
                </c:pt>
                <c:pt idx="20934">
                  <c:v>35</c:v>
                </c:pt>
                <c:pt idx="20935">
                  <c:v>3627</c:v>
                </c:pt>
                <c:pt idx="20936">
                  <c:v>616</c:v>
                </c:pt>
                <c:pt idx="20937">
                  <c:v>8400</c:v>
                </c:pt>
                <c:pt idx="20938">
                  <c:v>1401</c:v>
                </c:pt>
                <c:pt idx="20939">
                  <c:v>14409</c:v>
                </c:pt>
                <c:pt idx="20940">
                  <c:v>-93</c:v>
                </c:pt>
                <c:pt idx="20941">
                  <c:v>5027</c:v>
                </c:pt>
                <c:pt idx="20942">
                  <c:v>-731</c:v>
                </c:pt>
                <c:pt idx="20943">
                  <c:v>-4167</c:v>
                </c:pt>
                <c:pt idx="20944">
                  <c:v>-1329</c:v>
                </c:pt>
                <c:pt idx="20945">
                  <c:v>-6471</c:v>
                </c:pt>
                <c:pt idx="20946">
                  <c:v>-1367</c:v>
                </c:pt>
                <c:pt idx="20947">
                  <c:v>-5649</c:v>
                </c:pt>
                <c:pt idx="20948">
                  <c:v>-1039</c:v>
                </c:pt>
                <c:pt idx="20949">
                  <c:v>-2340</c:v>
                </c:pt>
                <c:pt idx="20950">
                  <c:v>-622</c:v>
                </c:pt>
                <c:pt idx="20951">
                  <c:v>2511</c:v>
                </c:pt>
                <c:pt idx="20952">
                  <c:v>125</c:v>
                </c:pt>
                <c:pt idx="20953">
                  <c:v>8513</c:v>
                </c:pt>
                <c:pt idx="20954">
                  <c:v>-6</c:v>
                </c:pt>
                <c:pt idx="20955">
                  <c:v>9576</c:v>
                </c:pt>
                <c:pt idx="20956">
                  <c:v>-1515</c:v>
                </c:pt>
                <c:pt idx="20957">
                  <c:v>-2653</c:v>
                </c:pt>
                <c:pt idx="20958">
                  <c:v>-1831</c:v>
                </c:pt>
                <c:pt idx="20959">
                  <c:v>-6833</c:v>
                </c:pt>
                <c:pt idx="20960">
                  <c:v>-1855</c:v>
                </c:pt>
                <c:pt idx="20961">
                  <c:v>-7329</c:v>
                </c:pt>
                <c:pt idx="20962">
                  <c:v>-1544</c:v>
                </c:pt>
                <c:pt idx="20963">
                  <c:v>-5270</c:v>
                </c:pt>
                <c:pt idx="20964">
                  <c:v>-1738</c:v>
                </c:pt>
                <c:pt idx="20965">
                  <c:v>-4296</c:v>
                </c:pt>
                <c:pt idx="20966">
                  <c:v>-924</c:v>
                </c:pt>
                <c:pt idx="20967">
                  <c:v>3366</c:v>
                </c:pt>
                <c:pt idx="20968">
                  <c:v>-162</c:v>
                </c:pt>
                <c:pt idx="20969">
                  <c:v>9637</c:v>
                </c:pt>
                <c:pt idx="20970">
                  <c:v>-629</c:v>
                </c:pt>
                <c:pt idx="20971">
                  <c:v>6028</c:v>
                </c:pt>
                <c:pt idx="20972">
                  <c:v>-1007</c:v>
                </c:pt>
                <c:pt idx="20973">
                  <c:v>1761</c:v>
                </c:pt>
                <c:pt idx="20974">
                  <c:v>-1262</c:v>
                </c:pt>
                <c:pt idx="20975">
                  <c:v>32</c:v>
                </c:pt>
                <c:pt idx="20976">
                  <c:v>-1892</c:v>
                </c:pt>
                <c:pt idx="20977">
                  <c:v>-1204</c:v>
                </c:pt>
                <c:pt idx="20978">
                  <c:v>-1727</c:v>
                </c:pt>
                <c:pt idx="20979">
                  <c:v>-1859</c:v>
                </c:pt>
                <c:pt idx="20980">
                  <c:v>-1688</c:v>
                </c:pt>
                <c:pt idx="20981">
                  <c:v>250</c:v>
                </c:pt>
                <c:pt idx="20982">
                  <c:v>-1469</c:v>
                </c:pt>
                <c:pt idx="20983">
                  <c:v>-1730</c:v>
                </c:pt>
                <c:pt idx="20984">
                  <c:v>-1655</c:v>
                </c:pt>
                <c:pt idx="20985">
                  <c:v>-2534</c:v>
                </c:pt>
                <c:pt idx="20986">
                  <c:v>-1949</c:v>
                </c:pt>
                <c:pt idx="20987">
                  <c:v>-2216</c:v>
                </c:pt>
                <c:pt idx="20988">
                  <c:v>-1922</c:v>
                </c:pt>
                <c:pt idx="20989">
                  <c:v>-4721</c:v>
                </c:pt>
                <c:pt idx="20990">
                  <c:v>-2021</c:v>
                </c:pt>
                <c:pt idx="20991">
                  <c:v>-3797</c:v>
                </c:pt>
                <c:pt idx="20992">
                  <c:v>-1794</c:v>
                </c:pt>
                <c:pt idx="20993">
                  <c:v>-3728</c:v>
                </c:pt>
                <c:pt idx="20994">
                  <c:v>-1867</c:v>
                </c:pt>
                <c:pt idx="20995">
                  <c:v>-5200</c:v>
                </c:pt>
                <c:pt idx="20996">
                  <c:v>-1939</c:v>
                </c:pt>
                <c:pt idx="20997">
                  <c:v>-4278</c:v>
                </c:pt>
                <c:pt idx="20998">
                  <c:v>-1505</c:v>
                </c:pt>
                <c:pt idx="20999">
                  <c:v>-2977</c:v>
                </c:pt>
                <c:pt idx="21000">
                  <c:v>-1238</c:v>
                </c:pt>
                <c:pt idx="21001">
                  <c:v>-3538</c:v>
                </c:pt>
                <c:pt idx="21002">
                  <c:v>-1877</c:v>
                </c:pt>
                <c:pt idx="21003">
                  <c:v>-6396</c:v>
                </c:pt>
                <c:pt idx="21004">
                  <c:v>-1694</c:v>
                </c:pt>
                <c:pt idx="21005">
                  <c:v>-5328</c:v>
                </c:pt>
                <c:pt idx="21006">
                  <c:v>-1252</c:v>
                </c:pt>
                <c:pt idx="21007">
                  <c:v>-4513</c:v>
                </c:pt>
                <c:pt idx="21008">
                  <c:v>-1096</c:v>
                </c:pt>
                <c:pt idx="21009">
                  <c:v>-3434</c:v>
                </c:pt>
                <c:pt idx="21010">
                  <c:v>-1193</c:v>
                </c:pt>
                <c:pt idx="21011">
                  <c:v>-3135</c:v>
                </c:pt>
                <c:pt idx="21012">
                  <c:v>-926</c:v>
                </c:pt>
                <c:pt idx="21013">
                  <c:v>-3440</c:v>
                </c:pt>
                <c:pt idx="21014">
                  <c:v>-960</c:v>
                </c:pt>
                <c:pt idx="21015">
                  <c:v>-2358</c:v>
                </c:pt>
                <c:pt idx="21016">
                  <c:v>-979</c:v>
                </c:pt>
                <c:pt idx="21017">
                  <c:v>-1233</c:v>
                </c:pt>
                <c:pt idx="21018">
                  <c:v>-443</c:v>
                </c:pt>
                <c:pt idx="21019">
                  <c:v>-1290</c:v>
                </c:pt>
                <c:pt idx="21020">
                  <c:v>-623</c:v>
                </c:pt>
                <c:pt idx="21021">
                  <c:v>-1445</c:v>
                </c:pt>
                <c:pt idx="21022">
                  <c:v>-564</c:v>
                </c:pt>
                <c:pt idx="21023">
                  <c:v>-923</c:v>
                </c:pt>
                <c:pt idx="21024">
                  <c:v>-416</c:v>
                </c:pt>
                <c:pt idx="21025">
                  <c:v>-45</c:v>
                </c:pt>
                <c:pt idx="21026">
                  <c:v>-334</c:v>
                </c:pt>
                <c:pt idx="21027">
                  <c:v>-972</c:v>
                </c:pt>
                <c:pt idx="21028">
                  <c:v>-366</c:v>
                </c:pt>
                <c:pt idx="21029">
                  <c:v>-1888</c:v>
                </c:pt>
                <c:pt idx="21030">
                  <c:v>-390</c:v>
                </c:pt>
                <c:pt idx="21031">
                  <c:v>-888</c:v>
                </c:pt>
                <c:pt idx="21032">
                  <c:v>-513</c:v>
                </c:pt>
                <c:pt idx="21033">
                  <c:v>-677</c:v>
                </c:pt>
                <c:pt idx="21034">
                  <c:v>-345</c:v>
                </c:pt>
                <c:pt idx="21035">
                  <c:v>-1267</c:v>
                </c:pt>
                <c:pt idx="21036">
                  <c:v>-281</c:v>
                </c:pt>
                <c:pt idx="21037">
                  <c:v>-1222</c:v>
                </c:pt>
                <c:pt idx="21038">
                  <c:v>-185</c:v>
                </c:pt>
                <c:pt idx="21039">
                  <c:v>-492</c:v>
                </c:pt>
                <c:pt idx="21040">
                  <c:v>27</c:v>
                </c:pt>
                <c:pt idx="21041">
                  <c:v>384</c:v>
                </c:pt>
                <c:pt idx="21042">
                  <c:v>213</c:v>
                </c:pt>
                <c:pt idx="21043">
                  <c:v>-139</c:v>
                </c:pt>
                <c:pt idx="21044">
                  <c:v>235</c:v>
                </c:pt>
                <c:pt idx="21045">
                  <c:v>319</c:v>
                </c:pt>
                <c:pt idx="21046">
                  <c:v>232</c:v>
                </c:pt>
                <c:pt idx="21047">
                  <c:v>-68</c:v>
                </c:pt>
                <c:pt idx="21048">
                  <c:v>352</c:v>
                </c:pt>
                <c:pt idx="21049">
                  <c:v>-773</c:v>
                </c:pt>
                <c:pt idx="21050">
                  <c:v>298</c:v>
                </c:pt>
                <c:pt idx="21051">
                  <c:v>-743</c:v>
                </c:pt>
                <c:pt idx="21052">
                  <c:v>397</c:v>
                </c:pt>
                <c:pt idx="21053">
                  <c:v>-988</c:v>
                </c:pt>
                <c:pt idx="21054">
                  <c:v>214</c:v>
                </c:pt>
                <c:pt idx="21055">
                  <c:v>-911</c:v>
                </c:pt>
                <c:pt idx="21056">
                  <c:v>419</c:v>
                </c:pt>
                <c:pt idx="21057">
                  <c:v>-1231</c:v>
                </c:pt>
                <c:pt idx="21058">
                  <c:v>253</c:v>
                </c:pt>
                <c:pt idx="21059">
                  <c:v>-1084</c:v>
                </c:pt>
                <c:pt idx="21060">
                  <c:v>612</c:v>
                </c:pt>
                <c:pt idx="21061">
                  <c:v>-293</c:v>
                </c:pt>
                <c:pt idx="21062">
                  <c:v>427</c:v>
                </c:pt>
                <c:pt idx="21063">
                  <c:v>33</c:v>
                </c:pt>
                <c:pt idx="21064">
                  <c:v>784</c:v>
                </c:pt>
                <c:pt idx="21065">
                  <c:v>619</c:v>
                </c:pt>
                <c:pt idx="21066">
                  <c:v>598</c:v>
                </c:pt>
                <c:pt idx="21067">
                  <c:v>507</c:v>
                </c:pt>
                <c:pt idx="21068">
                  <c:v>462</c:v>
                </c:pt>
                <c:pt idx="21069">
                  <c:v>177</c:v>
                </c:pt>
                <c:pt idx="21070">
                  <c:v>434</c:v>
                </c:pt>
                <c:pt idx="21071">
                  <c:v>-711</c:v>
                </c:pt>
                <c:pt idx="21072">
                  <c:v>222</c:v>
                </c:pt>
                <c:pt idx="21073">
                  <c:v>-579</c:v>
                </c:pt>
                <c:pt idx="21074">
                  <c:v>450</c:v>
                </c:pt>
                <c:pt idx="21075">
                  <c:v>-81</c:v>
                </c:pt>
                <c:pt idx="21076">
                  <c:v>347</c:v>
                </c:pt>
                <c:pt idx="21077">
                  <c:v>-809</c:v>
                </c:pt>
                <c:pt idx="21078">
                  <c:v>398</c:v>
                </c:pt>
                <c:pt idx="21079">
                  <c:v>790</c:v>
                </c:pt>
                <c:pt idx="21080">
                  <c:v>714</c:v>
                </c:pt>
                <c:pt idx="21081">
                  <c:v>1463</c:v>
                </c:pt>
                <c:pt idx="21082">
                  <c:v>765</c:v>
                </c:pt>
                <c:pt idx="21083">
                  <c:v>2379</c:v>
                </c:pt>
                <c:pt idx="21084">
                  <c:v>925</c:v>
                </c:pt>
                <c:pt idx="21085">
                  <c:v>1696</c:v>
                </c:pt>
                <c:pt idx="21086">
                  <c:v>785</c:v>
                </c:pt>
                <c:pt idx="21087">
                  <c:v>1717</c:v>
                </c:pt>
                <c:pt idx="21088">
                  <c:v>583</c:v>
                </c:pt>
                <c:pt idx="21089">
                  <c:v>675</c:v>
                </c:pt>
                <c:pt idx="21090">
                  <c:v>589</c:v>
                </c:pt>
                <c:pt idx="21091">
                  <c:v>264</c:v>
                </c:pt>
                <c:pt idx="21092">
                  <c:v>741</c:v>
                </c:pt>
                <c:pt idx="21093">
                  <c:v>504</c:v>
                </c:pt>
                <c:pt idx="21094">
                  <c:v>692</c:v>
                </c:pt>
                <c:pt idx="21095">
                  <c:v>729</c:v>
                </c:pt>
                <c:pt idx="21096">
                  <c:v>486</c:v>
                </c:pt>
                <c:pt idx="21097">
                  <c:v>-160</c:v>
                </c:pt>
                <c:pt idx="21098">
                  <c:v>418</c:v>
                </c:pt>
                <c:pt idx="21099">
                  <c:v>346</c:v>
                </c:pt>
                <c:pt idx="21100">
                  <c:v>471</c:v>
                </c:pt>
                <c:pt idx="21101">
                  <c:v>-55</c:v>
                </c:pt>
                <c:pt idx="21102">
                  <c:v>968</c:v>
                </c:pt>
                <c:pt idx="21103">
                  <c:v>189</c:v>
                </c:pt>
                <c:pt idx="21104">
                  <c:v>524</c:v>
                </c:pt>
                <c:pt idx="21105">
                  <c:v>-225</c:v>
                </c:pt>
                <c:pt idx="21106">
                  <c:v>572</c:v>
                </c:pt>
                <c:pt idx="21107">
                  <c:v>-394</c:v>
                </c:pt>
                <c:pt idx="21108">
                  <c:v>425</c:v>
                </c:pt>
                <c:pt idx="21109">
                  <c:v>442</c:v>
                </c:pt>
                <c:pt idx="21110">
                  <c:v>589</c:v>
                </c:pt>
                <c:pt idx="21111">
                  <c:v>1208</c:v>
                </c:pt>
                <c:pt idx="21112">
                  <c:v>516</c:v>
                </c:pt>
                <c:pt idx="21113">
                  <c:v>-199</c:v>
                </c:pt>
                <c:pt idx="21114">
                  <c:v>488</c:v>
                </c:pt>
                <c:pt idx="21115">
                  <c:v>564</c:v>
                </c:pt>
                <c:pt idx="21116">
                  <c:v>440</c:v>
                </c:pt>
                <c:pt idx="21117">
                  <c:v>1250</c:v>
                </c:pt>
                <c:pt idx="21118">
                  <c:v>712</c:v>
                </c:pt>
                <c:pt idx="21119">
                  <c:v>459</c:v>
                </c:pt>
                <c:pt idx="21120">
                  <c:v>626</c:v>
                </c:pt>
                <c:pt idx="21121">
                  <c:v>1488</c:v>
                </c:pt>
                <c:pt idx="21122">
                  <c:v>649</c:v>
                </c:pt>
                <c:pt idx="21123">
                  <c:v>1045</c:v>
                </c:pt>
                <c:pt idx="21124">
                  <c:v>342</c:v>
                </c:pt>
                <c:pt idx="21125">
                  <c:v>91</c:v>
                </c:pt>
                <c:pt idx="21126">
                  <c:v>-77</c:v>
                </c:pt>
                <c:pt idx="21127">
                  <c:v>202</c:v>
                </c:pt>
                <c:pt idx="21128">
                  <c:v>474</c:v>
                </c:pt>
                <c:pt idx="21129">
                  <c:v>-82</c:v>
                </c:pt>
                <c:pt idx="21130">
                  <c:v>189</c:v>
                </c:pt>
                <c:pt idx="21131">
                  <c:v>-91</c:v>
                </c:pt>
                <c:pt idx="21132">
                  <c:v>486</c:v>
                </c:pt>
                <c:pt idx="21133">
                  <c:v>269</c:v>
                </c:pt>
                <c:pt idx="21134">
                  <c:v>60</c:v>
                </c:pt>
                <c:pt idx="21135">
                  <c:v>709</c:v>
                </c:pt>
                <c:pt idx="21136">
                  <c:v>68</c:v>
                </c:pt>
                <c:pt idx="21137">
                  <c:v>49</c:v>
                </c:pt>
                <c:pt idx="21138">
                  <c:v>-67</c:v>
                </c:pt>
                <c:pt idx="21139">
                  <c:v>-907</c:v>
                </c:pt>
                <c:pt idx="21140">
                  <c:v>-128</c:v>
                </c:pt>
                <c:pt idx="21141">
                  <c:v>-356</c:v>
                </c:pt>
                <c:pt idx="21142">
                  <c:v>211</c:v>
                </c:pt>
                <c:pt idx="21143">
                  <c:v>745</c:v>
                </c:pt>
                <c:pt idx="21144">
                  <c:v>-156</c:v>
                </c:pt>
                <c:pt idx="21145">
                  <c:v>-363</c:v>
                </c:pt>
                <c:pt idx="21146">
                  <c:v>-84</c:v>
                </c:pt>
                <c:pt idx="21147">
                  <c:v>51</c:v>
                </c:pt>
                <c:pt idx="21148">
                  <c:v>40</c:v>
                </c:pt>
                <c:pt idx="21149">
                  <c:v>-676</c:v>
                </c:pt>
                <c:pt idx="21150">
                  <c:v>256</c:v>
                </c:pt>
                <c:pt idx="21151">
                  <c:v>1167</c:v>
                </c:pt>
                <c:pt idx="21152">
                  <c:v>567</c:v>
                </c:pt>
                <c:pt idx="21153">
                  <c:v>7461</c:v>
                </c:pt>
                <c:pt idx="21154">
                  <c:v>296</c:v>
                </c:pt>
                <c:pt idx="21155">
                  <c:v>2591</c:v>
                </c:pt>
                <c:pt idx="21156">
                  <c:v>70</c:v>
                </c:pt>
                <c:pt idx="21157">
                  <c:v>518</c:v>
                </c:pt>
                <c:pt idx="21158">
                  <c:v>43</c:v>
                </c:pt>
                <c:pt idx="21159">
                  <c:v>235</c:v>
                </c:pt>
                <c:pt idx="21160">
                  <c:v>197</c:v>
                </c:pt>
                <c:pt idx="21161">
                  <c:v>1157</c:v>
                </c:pt>
                <c:pt idx="21162">
                  <c:v>-103</c:v>
                </c:pt>
                <c:pt idx="21163">
                  <c:v>370</c:v>
                </c:pt>
                <c:pt idx="21164">
                  <c:v>-47</c:v>
                </c:pt>
                <c:pt idx="21165">
                  <c:v>595</c:v>
                </c:pt>
                <c:pt idx="21166">
                  <c:v>293</c:v>
                </c:pt>
                <c:pt idx="21167">
                  <c:v>694</c:v>
                </c:pt>
                <c:pt idx="21168">
                  <c:v>-9</c:v>
                </c:pt>
                <c:pt idx="21169">
                  <c:v>696</c:v>
                </c:pt>
                <c:pt idx="21170">
                  <c:v>186</c:v>
                </c:pt>
                <c:pt idx="21171">
                  <c:v>124</c:v>
                </c:pt>
                <c:pt idx="21172">
                  <c:v>-154</c:v>
                </c:pt>
                <c:pt idx="21173">
                  <c:v>-638</c:v>
                </c:pt>
                <c:pt idx="21174">
                  <c:v>84</c:v>
                </c:pt>
                <c:pt idx="21175">
                  <c:v>-878</c:v>
                </c:pt>
                <c:pt idx="21176">
                  <c:v>-304</c:v>
                </c:pt>
                <c:pt idx="21177">
                  <c:v>-381</c:v>
                </c:pt>
                <c:pt idx="21178">
                  <c:v>-43</c:v>
                </c:pt>
                <c:pt idx="21179">
                  <c:v>336</c:v>
                </c:pt>
                <c:pt idx="21180">
                  <c:v>2</c:v>
                </c:pt>
                <c:pt idx="21181">
                  <c:v>-1469</c:v>
                </c:pt>
                <c:pt idx="21182">
                  <c:v>-262</c:v>
                </c:pt>
                <c:pt idx="21183">
                  <c:v>-2265</c:v>
                </c:pt>
                <c:pt idx="21184">
                  <c:v>-31</c:v>
                </c:pt>
                <c:pt idx="21185">
                  <c:v>-1629</c:v>
                </c:pt>
                <c:pt idx="21186">
                  <c:v>25</c:v>
                </c:pt>
                <c:pt idx="21187">
                  <c:v>-1233</c:v>
                </c:pt>
                <c:pt idx="21188">
                  <c:v>-34</c:v>
                </c:pt>
                <c:pt idx="21189">
                  <c:v>-1639</c:v>
                </c:pt>
                <c:pt idx="21190">
                  <c:v>105</c:v>
                </c:pt>
                <c:pt idx="21191">
                  <c:v>-1255</c:v>
                </c:pt>
                <c:pt idx="21192">
                  <c:v>81</c:v>
                </c:pt>
                <c:pt idx="21193">
                  <c:v>-991</c:v>
                </c:pt>
                <c:pt idx="21194">
                  <c:v>187</c:v>
                </c:pt>
                <c:pt idx="21195">
                  <c:v>-88</c:v>
                </c:pt>
                <c:pt idx="21196">
                  <c:v>72</c:v>
                </c:pt>
                <c:pt idx="21197">
                  <c:v>-576</c:v>
                </c:pt>
                <c:pt idx="21198">
                  <c:v>280</c:v>
                </c:pt>
                <c:pt idx="21199">
                  <c:v>-304</c:v>
                </c:pt>
                <c:pt idx="21200">
                  <c:v>122</c:v>
                </c:pt>
                <c:pt idx="21201">
                  <c:v>-52</c:v>
                </c:pt>
                <c:pt idx="21202">
                  <c:v>-11</c:v>
                </c:pt>
                <c:pt idx="21203">
                  <c:v>-770</c:v>
                </c:pt>
                <c:pt idx="21204">
                  <c:v>214</c:v>
                </c:pt>
                <c:pt idx="21205">
                  <c:v>-312</c:v>
                </c:pt>
                <c:pt idx="21206">
                  <c:v>-157</c:v>
                </c:pt>
                <c:pt idx="21207">
                  <c:v>-1577</c:v>
                </c:pt>
                <c:pt idx="21208">
                  <c:v>-14</c:v>
                </c:pt>
                <c:pt idx="21209">
                  <c:v>-1488</c:v>
                </c:pt>
                <c:pt idx="21210">
                  <c:v>-54</c:v>
                </c:pt>
                <c:pt idx="21211">
                  <c:v>-186</c:v>
                </c:pt>
                <c:pt idx="21212">
                  <c:v>403</c:v>
                </c:pt>
                <c:pt idx="21213">
                  <c:v>933</c:v>
                </c:pt>
                <c:pt idx="21214">
                  <c:v>-92</c:v>
                </c:pt>
                <c:pt idx="21215">
                  <c:v>-6</c:v>
                </c:pt>
                <c:pt idx="21216">
                  <c:v>433</c:v>
                </c:pt>
                <c:pt idx="21217">
                  <c:v>501</c:v>
                </c:pt>
                <c:pt idx="21218">
                  <c:v>188</c:v>
                </c:pt>
                <c:pt idx="21219">
                  <c:v>-705</c:v>
                </c:pt>
                <c:pt idx="21220">
                  <c:v>110</c:v>
                </c:pt>
                <c:pt idx="21221">
                  <c:v>-6</c:v>
                </c:pt>
                <c:pt idx="21222">
                  <c:v>121</c:v>
                </c:pt>
                <c:pt idx="21223">
                  <c:v>-2</c:v>
                </c:pt>
                <c:pt idx="21224">
                  <c:v>142</c:v>
                </c:pt>
                <c:pt idx="21225">
                  <c:v>-872</c:v>
                </c:pt>
                <c:pt idx="21226">
                  <c:v>311</c:v>
                </c:pt>
                <c:pt idx="21227">
                  <c:v>-442</c:v>
                </c:pt>
                <c:pt idx="21228">
                  <c:v>283</c:v>
                </c:pt>
                <c:pt idx="21229">
                  <c:v>-1368</c:v>
                </c:pt>
                <c:pt idx="21230">
                  <c:v>228</c:v>
                </c:pt>
                <c:pt idx="21231">
                  <c:v>-1256</c:v>
                </c:pt>
                <c:pt idx="21232">
                  <c:v>206</c:v>
                </c:pt>
                <c:pt idx="21233">
                  <c:v>-726</c:v>
                </c:pt>
                <c:pt idx="21234">
                  <c:v>-187</c:v>
                </c:pt>
                <c:pt idx="21235">
                  <c:v>-876</c:v>
                </c:pt>
                <c:pt idx="21236">
                  <c:v>66</c:v>
                </c:pt>
                <c:pt idx="21237">
                  <c:v>-205</c:v>
                </c:pt>
                <c:pt idx="21238">
                  <c:v>110</c:v>
                </c:pt>
                <c:pt idx="21239">
                  <c:v>-659</c:v>
                </c:pt>
                <c:pt idx="21240">
                  <c:v>309</c:v>
                </c:pt>
                <c:pt idx="21241">
                  <c:v>-1395</c:v>
                </c:pt>
                <c:pt idx="21242">
                  <c:v>102</c:v>
                </c:pt>
                <c:pt idx="21243">
                  <c:v>-919</c:v>
                </c:pt>
                <c:pt idx="21244">
                  <c:v>-106</c:v>
                </c:pt>
                <c:pt idx="21245">
                  <c:v>-1925</c:v>
                </c:pt>
                <c:pt idx="21246">
                  <c:v>180</c:v>
                </c:pt>
                <c:pt idx="21247">
                  <c:v>-880</c:v>
                </c:pt>
                <c:pt idx="21248">
                  <c:v>392</c:v>
                </c:pt>
                <c:pt idx="21249">
                  <c:v>-884</c:v>
                </c:pt>
                <c:pt idx="21250">
                  <c:v>-64</c:v>
                </c:pt>
                <c:pt idx="21251">
                  <c:v>-920</c:v>
                </c:pt>
                <c:pt idx="21252">
                  <c:v>49</c:v>
                </c:pt>
                <c:pt idx="21253">
                  <c:v>-1533</c:v>
                </c:pt>
                <c:pt idx="21254">
                  <c:v>99</c:v>
                </c:pt>
                <c:pt idx="21255">
                  <c:v>-308</c:v>
                </c:pt>
                <c:pt idx="21256">
                  <c:v>141</c:v>
                </c:pt>
                <c:pt idx="21257">
                  <c:v>-1276</c:v>
                </c:pt>
                <c:pt idx="21258">
                  <c:v>582</c:v>
                </c:pt>
                <c:pt idx="21259">
                  <c:v>5</c:v>
                </c:pt>
                <c:pt idx="21260">
                  <c:v>322</c:v>
                </c:pt>
                <c:pt idx="21261">
                  <c:v>420</c:v>
                </c:pt>
                <c:pt idx="21262">
                  <c:v>500</c:v>
                </c:pt>
                <c:pt idx="21263">
                  <c:v>2340</c:v>
                </c:pt>
                <c:pt idx="21264">
                  <c:v>828</c:v>
                </c:pt>
                <c:pt idx="21265">
                  <c:v>4920</c:v>
                </c:pt>
                <c:pt idx="21266">
                  <c:v>514</c:v>
                </c:pt>
                <c:pt idx="21267">
                  <c:v>3211</c:v>
                </c:pt>
                <c:pt idx="21268">
                  <c:v>415</c:v>
                </c:pt>
                <c:pt idx="21269">
                  <c:v>2300</c:v>
                </c:pt>
                <c:pt idx="21270">
                  <c:v>-287</c:v>
                </c:pt>
                <c:pt idx="21271">
                  <c:v>-2103</c:v>
                </c:pt>
                <c:pt idx="21272">
                  <c:v>-122</c:v>
                </c:pt>
                <c:pt idx="21273">
                  <c:v>-1888</c:v>
                </c:pt>
                <c:pt idx="21274">
                  <c:v>151</c:v>
                </c:pt>
                <c:pt idx="21275">
                  <c:v>1017</c:v>
                </c:pt>
                <c:pt idx="21276">
                  <c:v>-207</c:v>
                </c:pt>
                <c:pt idx="21277">
                  <c:v>-1534</c:v>
                </c:pt>
                <c:pt idx="21278">
                  <c:v>253</c:v>
                </c:pt>
                <c:pt idx="21279">
                  <c:v>-1120</c:v>
                </c:pt>
                <c:pt idx="21280">
                  <c:v>-223</c:v>
                </c:pt>
                <c:pt idx="21281">
                  <c:v>-300</c:v>
                </c:pt>
                <c:pt idx="21282">
                  <c:v>558</c:v>
                </c:pt>
                <c:pt idx="21283">
                  <c:v>1348</c:v>
                </c:pt>
                <c:pt idx="21284">
                  <c:v>771</c:v>
                </c:pt>
                <c:pt idx="21285">
                  <c:v>5291</c:v>
                </c:pt>
                <c:pt idx="21286">
                  <c:v>438</c:v>
                </c:pt>
                <c:pt idx="21287">
                  <c:v>3602</c:v>
                </c:pt>
                <c:pt idx="21288">
                  <c:v>357</c:v>
                </c:pt>
                <c:pt idx="21289">
                  <c:v>1958</c:v>
                </c:pt>
                <c:pt idx="21290">
                  <c:v>258</c:v>
                </c:pt>
                <c:pt idx="21291">
                  <c:v>1802</c:v>
                </c:pt>
                <c:pt idx="21292">
                  <c:v>190</c:v>
                </c:pt>
                <c:pt idx="21293">
                  <c:v>847</c:v>
                </c:pt>
                <c:pt idx="21294">
                  <c:v>-68</c:v>
                </c:pt>
                <c:pt idx="21295">
                  <c:v>2111</c:v>
                </c:pt>
                <c:pt idx="21296">
                  <c:v>335</c:v>
                </c:pt>
                <c:pt idx="21297">
                  <c:v>2041</c:v>
                </c:pt>
                <c:pt idx="21298">
                  <c:v>-360</c:v>
                </c:pt>
                <c:pt idx="21299">
                  <c:v>258</c:v>
                </c:pt>
                <c:pt idx="21300">
                  <c:v>-67</c:v>
                </c:pt>
                <c:pt idx="21301">
                  <c:v>2139</c:v>
                </c:pt>
                <c:pt idx="21302">
                  <c:v>104</c:v>
                </c:pt>
                <c:pt idx="21303">
                  <c:v>1598</c:v>
                </c:pt>
                <c:pt idx="21304">
                  <c:v>425</c:v>
                </c:pt>
                <c:pt idx="21305">
                  <c:v>3623</c:v>
                </c:pt>
                <c:pt idx="21306">
                  <c:v>601</c:v>
                </c:pt>
                <c:pt idx="21307">
                  <c:v>8682</c:v>
                </c:pt>
                <c:pt idx="21308">
                  <c:v>1438</c:v>
                </c:pt>
                <c:pt idx="21309">
                  <c:v>14330</c:v>
                </c:pt>
                <c:pt idx="21310">
                  <c:v>371</c:v>
                </c:pt>
                <c:pt idx="21311">
                  <c:v>8439</c:v>
                </c:pt>
                <c:pt idx="21312">
                  <c:v>-1017</c:v>
                </c:pt>
                <c:pt idx="21313">
                  <c:v>-1589</c:v>
                </c:pt>
                <c:pt idx="21314">
                  <c:v>-1263</c:v>
                </c:pt>
                <c:pt idx="21315">
                  <c:v>-3856</c:v>
                </c:pt>
                <c:pt idx="21316">
                  <c:v>-1209</c:v>
                </c:pt>
                <c:pt idx="21317">
                  <c:v>-4485</c:v>
                </c:pt>
                <c:pt idx="21318">
                  <c:v>-1376</c:v>
                </c:pt>
                <c:pt idx="21319">
                  <c:v>-3510</c:v>
                </c:pt>
                <c:pt idx="21320">
                  <c:v>-861</c:v>
                </c:pt>
                <c:pt idx="21321">
                  <c:v>845</c:v>
                </c:pt>
                <c:pt idx="21322">
                  <c:v>434</c:v>
                </c:pt>
                <c:pt idx="21323">
                  <c:v>7220</c:v>
                </c:pt>
                <c:pt idx="21324">
                  <c:v>80</c:v>
                </c:pt>
                <c:pt idx="21325">
                  <c:v>10546</c:v>
                </c:pt>
                <c:pt idx="21326">
                  <c:v>-1181</c:v>
                </c:pt>
                <c:pt idx="21327">
                  <c:v>795</c:v>
                </c:pt>
                <c:pt idx="21328">
                  <c:v>-1760</c:v>
                </c:pt>
                <c:pt idx="21329">
                  <c:v>-5224</c:v>
                </c:pt>
                <c:pt idx="21330">
                  <c:v>-2413</c:v>
                </c:pt>
                <c:pt idx="21331">
                  <c:v>-7399</c:v>
                </c:pt>
                <c:pt idx="21332">
                  <c:v>-1912</c:v>
                </c:pt>
                <c:pt idx="21333">
                  <c:v>-5097</c:v>
                </c:pt>
                <c:pt idx="21334">
                  <c:v>-1795</c:v>
                </c:pt>
                <c:pt idx="21335">
                  <c:v>-4301</c:v>
                </c:pt>
                <c:pt idx="21336">
                  <c:v>-1459</c:v>
                </c:pt>
                <c:pt idx="21337">
                  <c:v>713</c:v>
                </c:pt>
                <c:pt idx="21338">
                  <c:v>-545</c:v>
                </c:pt>
                <c:pt idx="21339">
                  <c:v>8927</c:v>
                </c:pt>
                <c:pt idx="21340">
                  <c:v>-814</c:v>
                </c:pt>
                <c:pt idx="21341">
                  <c:v>5964</c:v>
                </c:pt>
                <c:pt idx="21342">
                  <c:v>-1369</c:v>
                </c:pt>
                <c:pt idx="21343">
                  <c:v>1775</c:v>
                </c:pt>
                <c:pt idx="21344">
                  <c:v>-1610</c:v>
                </c:pt>
                <c:pt idx="21345">
                  <c:v>-559</c:v>
                </c:pt>
                <c:pt idx="21346">
                  <c:v>-1701</c:v>
                </c:pt>
                <c:pt idx="21347">
                  <c:v>-696</c:v>
                </c:pt>
                <c:pt idx="21348">
                  <c:v>-1900</c:v>
                </c:pt>
                <c:pt idx="21349">
                  <c:v>-1656</c:v>
                </c:pt>
                <c:pt idx="21350">
                  <c:v>-2026</c:v>
                </c:pt>
                <c:pt idx="21351">
                  <c:v>-22</c:v>
                </c:pt>
                <c:pt idx="21352">
                  <c:v>-2085</c:v>
                </c:pt>
                <c:pt idx="21353">
                  <c:v>-1394</c:v>
                </c:pt>
                <c:pt idx="21354">
                  <c:v>-2138</c:v>
                </c:pt>
                <c:pt idx="21355">
                  <c:v>-2516</c:v>
                </c:pt>
                <c:pt idx="21356">
                  <c:v>-2142</c:v>
                </c:pt>
                <c:pt idx="21357">
                  <c:v>-2967</c:v>
                </c:pt>
                <c:pt idx="21358">
                  <c:v>-2386</c:v>
                </c:pt>
                <c:pt idx="21359">
                  <c:v>-4619</c:v>
                </c:pt>
                <c:pt idx="21360">
                  <c:v>-2317</c:v>
                </c:pt>
                <c:pt idx="21361">
                  <c:v>-4700</c:v>
                </c:pt>
                <c:pt idx="21362">
                  <c:v>-2246</c:v>
                </c:pt>
                <c:pt idx="21363">
                  <c:v>-5051</c:v>
                </c:pt>
                <c:pt idx="21364">
                  <c:v>-2113</c:v>
                </c:pt>
                <c:pt idx="21365">
                  <c:v>-4389</c:v>
                </c:pt>
                <c:pt idx="21366">
                  <c:v>-2096</c:v>
                </c:pt>
                <c:pt idx="21367">
                  <c:v>-4175</c:v>
                </c:pt>
                <c:pt idx="21368">
                  <c:v>-2155</c:v>
                </c:pt>
                <c:pt idx="21369">
                  <c:v>-2964</c:v>
                </c:pt>
                <c:pt idx="21370">
                  <c:v>-2008</c:v>
                </c:pt>
                <c:pt idx="21371">
                  <c:v>-2571</c:v>
                </c:pt>
                <c:pt idx="21372">
                  <c:v>-2251</c:v>
                </c:pt>
                <c:pt idx="21373">
                  <c:v>-4957</c:v>
                </c:pt>
                <c:pt idx="21374">
                  <c:v>-1950</c:v>
                </c:pt>
                <c:pt idx="21375">
                  <c:v>-4974</c:v>
                </c:pt>
                <c:pt idx="21376">
                  <c:v>-1873</c:v>
                </c:pt>
                <c:pt idx="21377">
                  <c:v>-5545</c:v>
                </c:pt>
                <c:pt idx="21378">
                  <c:v>-2036</c:v>
                </c:pt>
                <c:pt idx="21379">
                  <c:v>-4203</c:v>
                </c:pt>
                <c:pt idx="21380">
                  <c:v>-1731</c:v>
                </c:pt>
                <c:pt idx="21381">
                  <c:v>-3394</c:v>
                </c:pt>
                <c:pt idx="21382">
                  <c:v>-1784</c:v>
                </c:pt>
                <c:pt idx="21383">
                  <c:v>-4078</c:v>
                </c:pt>
                <c:pt idx="21384">
                  <c:v>-1328</c:v>
                </c:pt>
                <c:pt idx="21385">
                  <c:v>-2578</c:v>
                </c:pt>
                <c:pt idx="21386">
                  <c:v>-1388</c:v>
                </c:pt>
                <c:pt idx="21387">
                  <c:v>-2082</c:v>
                </c:pt>
                <c:pt idx="21388">
                  <c:v>-1406</c:v>
                </c:pt>
                <c:pt idx="21389">
                  <c:v>-2083</c:v>
                </c:pt>
                <c:pt idx="21390">
                  <c:v>-1161</c:v>
                </c:pt>
                <c:pt idx="21391">
                  <c:v>-2365</c:v>
                </c:pt>
                <c:pt idx="21392">
                  <c:v>-838</c:v>
                </c:pt>
                <c:pt idx="21393">
                  <c:v>-1924</c:v>
                </c:pt>
                <c:pt idx="21394">
                  <c:v>-997</c:v>
                </c:pt>
                <c:pt idx="21395">
                  <c:v>-1500</c:v>
                </c:pt>
                <c:pt idx="21396">
                  <c:v>-904</c:v>
                </c:pt>
                <c:pt idx="21397">
                  <c:v>-169</c:v>
                </c:pt>
                <c:pt idx="21398">
                  <c:v>-741</c:v>
                </c:pt>
                <c:pt idx="21399">
                  <c:v>-641</c:v>
                </c:pt>
                <c:pt idx="21400">
                  <c:v>-694</c:v>
                </c:pt>
                <c:pt idx="21401">
                  <c:v>-688</c:v>
                </c:pt>
                <c:pt idx="21402">
                  <c:v>-503</c:v>
                </c:pt>
                <c:pt idx="21403">
                  <c:v>-386</c:v>
                </c:pt>
                <c:pt idx="21404">
                  <c:v>-770</c:v>
                </c:pt>
                <c:pt idx="21405">
                  <c:v>-3699</c:v>
                </c:pt>
                <c:pt idx="21406">
                  <c:v>-1403</c:v>
                </c:pt>
                <c:pt idx="21407">
                  <c:v>-7002</c:v>
                </c:pt>
                <c:pt idx="21408">
                  <c:v>-580</c:v>
                </c:pt>
                <c:pt idx="21409">
                  <c:v>-4126</c:v>
                </c:pt>
                <c:pt idx="21410">
                  <c:v>-345</c:v>
                </c:pt>
                <c:pt idx="21411">
                  <c:v>-3112</c:v>
                </c:pt>
                <c:pt idx="21412">
                  <c:v>-809</c:v>
                </c:pt>
                <c:pt idx="21413">
                  <c:v>-3964</c:v>
                </c:pt>
                <c:pt idx="21414">
                  <c:v>-41</c:v>
                </c:pt>
                <c:pt idx="21415">
                  <c:v>-2534</c:v>
                </c:pt>
                <c:pt idx="21416">
                  <c:v>-145</c:v>
                </c:pt>
                <c:pt idx="21417">
                  <c:v>-2344</c:v>
                </c:pt>
                <c:pt idx="21418">
                  <c:v>105</c:v>
                </c:pt>
                <c:pt idx="21419">
                  <c:v>-1096</c:v>
                </c:pt>
                <c:pt idx="21420">
                  <c:v>-256</c:v>
                </c:pt>
                <c:pt idx="21421">
                  <c:v>-1419</c:v>
                </c:pt>
                <c:pt idx="21422">
                  <c:v>6</c:v>
                </c:pt>
                <c:pt idx="21423">
                  <c:v>-1928</c:v>
                </c:pt>
                <c:pt idx="21424">
                  <c:v>-85</c:v>
                </c:pt>
                <c:pt idx="21425">
                  <c:v>-1360</c:v>
                </c:pt>
                <c:pt idx="21426">
                  <c:v>501</c:v>
                </c:pt>
                <c:pt idx="21427">
                  <c:v>-1571</c:v>
                </c:pt>
                <c:pt idx="21428">
                  <c:v>482</c:v>
                </c:pt>
                <c:pt idx="21429">
                  <c:v>-993</c:v>
                </c:pt>
                <c:pt idx="21430">
                  <c:v>661</c:v>
                </c:pt>
                <c:pt idx="21431">
                  <c:v>-553</c:v>
                </c:pt>
                <c:pt idx="21432">
                  <c:v>542</c:v>
                </c:pt>
                <c:pt idx="21433">
                  <c:v>-1484</c:v>
                </c:pt>
                <c:pt idx="21434">
                  <c:v>391</c:v>
                </c:pt>
                <c:pt idx="21435">
                  <c:v>-1455</c:v>
                </c:pt>
                <c:pt idx="21436">
                  <c:v>696</c:v>
                </c:pt>
                <c:pt idx="21437">
                  <c:v>-1473</c:v>
                </c:pt>
                <c:pt idx="21438">
                  <c:v>412</c:v>
                </c:pt>
                <c:pt idx="21439">
                  <c:v>-501</c:v>
                </c:pt>
                <c:pt idx="21440">
                  <c:v>668</c:v>
                </c:pt>
                <c:pt idx="21441">
                  <c:v>-828</c:v>
                </c:pt>
                <c:pt idx="21442">
                  <c:v>823</c:v>
                </c:pt>
                <c:pt idx="21443">
                  <c:v>-819</c:v>
                </c:pt>
                <c:pt idx="21444">
                  <c:v>764</c:v>
                </c:pt>
                <c:pt idx="21445">
                  <c:v>-292</c:v>
                </c:pt>
                <c:pt idx="21446">
                  <c:v>713</c:v>
                </c:pt>
                <c:pt idx="21447">
                  <c:v>-388</c:v>
                </c:pt>
                <c:pt idx="21448">
                  <c:v>799</c:v>
                </c:pt>
                <c:pt idx="21449">
                  <c:v>-580</c:v>
                </c:pt>
                <c:pt idx="21450">
                  <c:v>846</c:v>
                </c:pt>
                <c:pt idx="21451">
                  <c:v>230</c:v>
                </c:pt>
                <c:pt idx="21452">
                  <c:v>628</c:v>
                </c:pt>
                <c:pt idx="21453">
                  <c:v>-268</c:v>
                </c:pt>
                <c:pt idx="21454">
                  <c:v>687</c:v>
                </c:pt>
                <c:pt idx="21455">
                  <c:v>-495</c:v>
                </c:pt>
                <c:pt idx="21456">
                  <c:v>1055</c:v>
                </c:pt>
                <c:pt idx="21457">
                  <c:v>493</c:v>
                </c:pt>
                <c:pt idx="21458">
                  <c:v>1138</c:v>
                </c:pt>
                <c:pt idx="21459">
                  <c:v>2413</c:v>
                </c:pt>
                <c:pt idx="21460">
                  <c:v>824</c:v>
                </c:pt>
                <c:pt idx="21461">
                  <c:v>-2768</c:v>
                </c:pt>
                <c:pt idx="21462">
                  <c:v>876</c:v>
                </c:pt>
                <c:pt idx="21463">
                  <c:v>-1453</c:v>
                </c:pt>
                <c:pt idx="21464">
                  <c:v>903</c:v>
                </c:pt>
                <c:pt idx="21465">
                  <c:v>-982</c:v>
                </c:pt>
                <c:pt idx="21466">
                  <c:v>1137</c:v>
                </c:pt>
                <c:pt idx="21467">
                  <c:v>243</c:v>
                </c:pt>
                <c:pt idx="21468">
                  <c:v>1181</c:v>
                </c:pt>
                <c:pt idx="21469">
                  <c:v>-76</c:v>
                </c:pt>
                <c:pt idx="21470">
                  <c:v>868</c:v>
                </c:pt>
                <c:pt idx="21471">
                  <c:v>-178</c:v>
                </c:pt>
                <c:pt idx="21472">
                  <c:v>1174</c:v>
                </c:pt>
                <c:pt idx="21473">
                  <c:v>-733</c:v>
                </c:pt>
                <c:pt idx="21474">
                  <c:v>1046</c:v>
                </c:pt>
                <c:pt idx="21475">
                  <c:v>-349</c:v>
                </c:pt>
                <c:pt idx="21476">
                  <c:v>1234</c:v>
                </c:pt>
                <c:pt idx="21477">
                  <c:v>-493</c:v>
                </c:pt>
                <c:pt idx="21478">
                  <c:v>1113</c:v>
                </c:pt>
                <c:pt idx="21479">
                  <c:v>-233</c:v>
                </c:pt>
                <c:pt idx="21480">
                  <c:v>1386</c:v>
                </c:pt>
                <c:pt idx="21481">
                  <c:v>5</c:v>
                </c:pt>
                <c:pt idx="21482">
                  <c:v>1182</c:v>
                </c:pt>
                <c:pt idx="21483">
                  <c:v>327</c:v>
                </c:pt>
                <c:pt idx="21484">
                  <c:v>1293</c:v>
                </c:pt>
                <c:pt idx="21485">
                  <c:v>-158</c:v>
                </c:pt>
                <c:pt idx="21486">
                  <c:v>1374</c:v>
                </c:pt>
                <c:pt idx="21487">
                  <c:v>420</c:v>
                </c:pt>
                <c:pt idx="21488">
                  <c:v>1371</c:v>
                </c:pt>
                <c:pt idx="21489">
                  <c:v>335</c:v>
                </c:pt>
                <c:pt idx="21490">
                  <c:v>1329</c:v>
                </c:pt>
                <c:pt idx="21491">
                  <c:v>1047</c:v>
                </c:pt>
                <c:pt idx="21492">
                  <c:v>1172</c:v>
                </c:pt>
                <c:pt idx="21493">
                  <c:v>-303</c:v>
                </c:pt>
                <c:pt idx="21494">
                  <c:v>1334</c:v>
                </c:pt>
                <c:pt idx="21495">
                  <c:v>203</c:v>
                </c:pt>
                <c:pt idx="21496">
                  <c:v>1440</c:v>
                </c:pt>
                <c:pt idx="21497">
                  <c:v>702</c:v>
                </c:pt>
                <c:pt idx="21498">
                  <c:v>1034</c:v>
                </c:pt>
                <c:pt idx="21499">
                  <c:v>1155</c:v>
                </c:pt>
                <c:pt idx="21500">
                  <c:v>1485</c:v>
                </c:pt>
                <c:pt idx="21501">
                  <c:v>866</c:v>
                </c:pt>
                <c:pt idx="21502">
                  <c:v>1207</c:v>
                </c:pt>
                <c:pt idx="21503">
                  <c:v>216</c:v>
                </c:pt>
                <c:pt idx="21504">
                  <c:v>1241</c:v>
                </c:pt>
                <c:pt idx="21505">
                  <c:v>702</c:v>
                </c:pt>
                <c:pt idx="21506">
                  <c:v>1488</c:v>
                </c:pt>
                <c:pt idx="21507">
                  <c:v>1100</c:v>
                </c:pt>
                <c:pt idx="21508">
                  <c:v>960</c:v>
                </c:pt>
                <c:pt idx="21509">
                  <c:v>719</c:v>
                </c:pt>
                <c:pt idx="21510">
                  <c:v>1214</c:v>
                </c:pt>
                <c:pt idx="21511">
                  <c:v>-556</c:v>
                </c:pt>
                <c:pt idx="21512">
                  <c:v>1170</c:v>
                </c:pt>
                <c:pt idx="21513">
                  <c:v>-921</c:v>
                </c:pt>
                <c:pt idx="21514">
                  <c:v>1172</c:v>
                </c:pt>
                <c:pt idx="21515">
                  <c:v>-1016</c:v>
                </c:pt>
                <c:pt idx="21516">
                  <c:v>1230</c:v>
                </c:pt>
                <c:pt idx="21517">
                  <c:v>448</c:v>
                </c:pt>
                <c:pt idx="21518">
                  <c:v>1470</c:v>
                </c:pt>
                <c:pt idx="21519">
                  <c:v>168</c:v>
                </c:pt>
                <c:pt idx="21520">
                  <c:v>1254</c:v>
                </c:pt>
                <c:pt idx="21521">
                  <c:v>-1184</c:v>
                </c:pt>
                <c:pt idx="21522">
                  <c:v>943</c:v>
                </c:pt>
                <c:pt idx="21523">
                  <c:v>-989</c:v>
                </c:pt>
                <c:pt idx="21524">
                  <c:v>1455</c:v>
                </c:pt>
                <c:pt idx="21525">
                  <c:v>-177</c:v>
                </c:pt>
                <c:pt idx="21526">
                  <c:v>1267</c:v>
                </c:pt>
                <c:pt idx="21527">
                  <c:v>392</c:v>
                </c:pt>
                <c:pt idx="21528">
                  <c:v>1092</c:v>
                </c:pt>
                <c:pt idx="21529">
                  <c:v>295</c:v>
                </c:pt>
                <c:pt idx="21530">
                  <c:v>821</c:v>
                </c:pt>
                <c:pt idx="21531">
                  <c:v>-185</c:v>
                </c:pt>
                <c:pt idx="21532">
                  <c:v>1124</c:v>
                </c:pt>
                <c:pt idx="21533">
                  <c:v>673</c:v>
                </c:pt>
                <c:pt idx="21534">
                  <c:v>1201</c:v>
                </c:pt>
                <c:pt idx="21535">
                  <c:v>1484</c:v>
                </c:pt>
                <c:pt idx="21536">
                  <c:v>1728</c:v>
                </c:pt>
                <c:pt idx="21537">
                  <c:v>8006</c:v>
                </c:pt>
                <c:pt idx="21538">
                  <c:v>1417</c:v>
                </c:pt>
                <c:pt idx="21539">
                  <c:v>3309</c:v>
                </c:pt>
                <c:pt idx="21540">
                  <c:v>1004</c:v>
                </c:pt>
                <c:pt idx="21541">
                  <c:v>1807</c:v>
                </c:pt>
                <c:pt idx="21542">
                  <c:v>1080</c:v>
                </c:pt>
                <c:pt idx="21543">
                  <c:v>1421</c:v>
                </c:pt>
                <c:pt idx="21544">
                  <c:v>1380</c:v>
                </c:pt>
                <c:pt idx="21545">
                  <c:v>3896</c:v>
                </c:pt>
                <c:pt idx="21546">
                  <c:v>1413</c:v>
                </c:pt>
                <c:pt idx="21547">
                  <c:v>2619</c:v>
                </c:pt>
                <c:pt idx="21548">
                  <c:v>1535</c:v>
                </c:pt>
                <c:pt idx="21549">
                  <c:v>2917</c:v>
                </c:pt>
                <c:pt idx="21550">
                  <c:v>1183</c:v>
                </c:pt>
                <c:pt idx="21551">
                  <c:v>2030</c:v>
                </c:pt>
                <c:pt idx="21552">
                  <c:v>998</c:v>
                </c:pt>
                <c:pt idx="21553">
                  <c:v>973</c:v>
                </c:pt>
                <c:pt idx="21554">
                  <c:v>859</c:v>
                </c:pt>
                <c:pt idx="21555">
                  <c:v>1082</c:v>
                </c:pt>
                <c:pt idx="21556">
                  <c:v>845</c:v>
                </c:pt>
                <c:pt idx="21557">
                  <c:v>473</c:v>
                </c:pt>
                <c:pt idx="21558">
                  <c:v>902</c:v>
                </c:pt>
                <c:pt idx="21559">
                  <c:v>-941</c:v>
                </c:pt>
                <c:pt idx="21560">
                  <c:v>870</c:v>
                </c:pt>
                <c:pt idx="21561">
                  <c:v>475</c:v>
                </c:pt>
                <c:pt idx="21562">
                  <c:v>952</c:v>
                </c:pt>
                <c:pt idx="21563">
                  <c:v>731</c:v>
                </c:pt>
                <c:pt idx="21564">
                  <c:v>625</c:v>
                </c:pt>
                <c:pt idx="21565">
                  <c:v>-477</c:v>
                </c:pt>
                <c:pt idx="21566">
                  <c:v>555</c:v>
                </c:pt>
                <c:pt idx="21567">
                  <c:v>-844</c:v>
                </c:pt>
                <c:pt idx="21568">
                  <c:v>580</c:v>
                </c:pt>
                <c:pt idx="21569">
                  <c:v>-207</c:v>
                </c:pt>
                <c:pt idx="21570">
                  <c:v>366</c:v>
                </c:pt>
                <c:pt idx="21571">
                  <c:v>-1532</c:v>
                </c:pt>
                <c:pt idx="21572">
                  <c:v>799</c:v>
                </c:pt>
                <c:pt idx="21573">
                  <c:v>-285</c:v>
                </c:pt>
                <c:pt idx="21574">
                  <c:v>801</c:v>
                </c:pt>
                <c:pt idx="21575">
                  <c:v>533</c:v>
                </c:pt>
                <c:pt idx="21576">
                  <c:v>777</c:v>
                </c:pt>
                <c:pt idx="21577">
                  <c:v>962</c:v>
                </c:pt>
                <c:pt idx="21578">
                  <c:v>549</c:v>
                </c:pt>
                <c:pt idx="21579">
                  <c:v>-1667</c:v>
                </c:pt>
                <c:pt idx="21580">
                  <c:v>120</c:v>
                </c:pt>
                <c:pt idx="21581">
                  <c:v>-1378</c:v>
                </c:pt>
                <c:pt idx="21582">
                  <c:v>892</c:v>
                </c:pt>
                <c:pt idx="21583">
                  <c:v>360</c:v>
                </c:pt>
                <c:pt idx="21584">
                  <c:v>1015</c:v>
                </c:pt>
                <c:pt idx="21585">
                  <c:v>-40</c:v>
                </c:pt>
                <c:pt idx="21586">
                  <c:v>530</c:v>
                </c:pt>
                <c:pt idx="21587">
                  <c:v>-1006</c:v>
                </c:pt>
                <c:pt idx="21588">
                  <c:v>452</c:v>
                </c:pt>
                <c:pt idx="21589">
                  <c:v>-588</c:v>
                </c:pt>
                <c:pt idx="21590">
                  <c:v>592</c:v>
                </c:pt>
                <c:pt idx="21591">
                  <c:v>426</c:v>
                </c:pt>
                <c:pt idx="21592">
                  <c:v>819</c:v>
                </c:pt>
                <c:pt idx="21593">
                  <c:v>489</c:v>
                </c:pt>
                <c:pt idx="21594">
                  <c:v>947</c:v>
                </c:pt>
                <c:pt idx="21595">
                  <c:v>1456</c:v>
                </c:pt>
                <c:pt idx="21596">
                  <c:v>811</c:v>
                </c:pt>
                <c:pt idx="21597">
                  <c:v>-611</c:v>
                </c:pt>
                <c:pt idx="21598">
                  <c:v>942</c:v>
                </c:pt>
                <c:pt idx="21599">
                  <c:v>711</c:v>
                </c:pt>
                <c:pt idx="21600">
                  <c:v>1038</c:v>
                </c:pt>
                <c:pt idx="21601">
                  <c:v>950</c:v>
                </c:pt>
                <c:pt idx="21602">
                  <c:v>1027</c:v>
                </c:pt>
                <c:pt idx="21603">
                  <c:v>1164</c:v>
                </c:pt>
                <c:pt idx="21604">
                  <c:v>647</c:v>
                </c:pt>
                <c:pt idx="21605">
                  <c:v>194</c:v>
                </c:pt>
                <c:pt idx="21606">
                  <c:v>863</c:v>
                </c:pt>
                <c:pt idx="21607">
                  <c:v>856</c:v>
                </c:pt>
                <c:pt idx="21608">
                  <c:v>509</c:v>
                </c:pt>
                <c:pt idx="21609">
                  <c:v>436</c:v>
                </c:pt>
                <c:pt idx="21610">
                  <c:v>785</c:v>
                </c:pt>
                <c:pt idx="21611">
                  <c:v>-719</c:v>
                </c:pt>
                <c:pt idx="21612">
                  <c:v>871</c:v>
                </c:pt>
                <c:pt idx="21613">
                  <c:v>234</c:v>
                </c:pt>
                <c:pt idx="21614">
                  <c:v>963</c:v>
                </c:pt>
                <c:pt idx="21615">
                  <c:v>1139</c:v>
                </c:pt>
                <c:pt idx="21616">
                  <c:v>836</c:v>
                </c:pt>
                <c:pt idx="21617">
                  <c:v>1495</c:v>
                </c:pt>
                <c:pt idx="21618">
                  <c:v>788</c:v>
                </c:pt>
                <c:pt idx="21619">
                  <c:v>911</c:v>
                </c:pt>
                <c:pt idx="21620">
                  <c:v>531</c:v>
                </c:pt>
                <c:pt idx="21621">
                  <c:v>150</c:v>
                </c:pt>
                <c:pt idx="21622">
                  <c:v>384</c:v>
                </c:pt>
                <c:pt idx="21623">
                  <c:v>641</c:v>
                </c:pt>
                <c:pt idx="21624">
                  <c:v>427</c:v>
                </c:pt>
                <c:pt idx="21625">
                  <c:v>-310</c:v>
                </c:pt>
                <c:pt idx="21626">
                  <c:v>544</c:v>
                </c:pt>
                <c:pt idx="21627">
                  <c:v>240</c:v>
                </c:pt>
                <c:pt idx="21628">
                  <c:v>782</c:v>
                </c:pt>
                <c:pt idx="21629">
                  <c:v>-305</c:v>
                </c:pt>
                <c:pt idx="21630">
                  <c:v>906</c:v>
                </c:pt>
                <c:pt idx="21631">
                  <c:v>98</c:v>
                </c:pt>
                <c:pt idx="21632">
                  <c:v>809</c:v>
                </c:pt>
                <c:pt idx="21633">
                  <c:v>447</c:v>
                </c:pt>
                <c:pt idx="21634">
                  <c:v>431</c:v>
                </c:pt>
                <c:pt idx="21635">
                  <c:v>811</c:v>
                </c:pt>
                <c:pt idx="21636">
                  <c:v>580</c:v>
                </c:pt>
                <c:pt idx="21637">
                  <c:v>1208</c:v>
                </c:pt>
                <c:pt idx="21638">
                  <c:v>340</c:v>
                </c:pt>
                <c:pt idx="21639">
                  <c:v>396</c:v>
                </c:pt>
                <c:pt idx="21640">
                  <c:v>266</c:v>
                </c:pt>
                <c:pt idx="21641">
                  <c:v>651</c:v>
                </c:pt>
                <c:pt idx="21642">
                  <c:v>647</c:v>
                </c:pt>
                <c:pt idx="21643">
                  <c:v>770</c:v>
                </c:pt>
                <c:pt idx="21644">
                  <c:v>150</c:v>
                </c:pt>
                <c:pt idx="21645">
                  <c:v>348</c:v>
                </c:pt>
                <c:pt idx="21646">
                  <c:v>408</c:v>
                </c:pt>
                <c:pt idx="21647">
                  <c:v>-523</c:v>
                </c:pt>
                <c:pt idx="21648">
                  <c:v>475</c:v>
                </c:pt>
                <c:pt idx="21649">
                  <c:v>888</c:v>
                </c:pt>
                <c:pt idx="21650">
                  <c:v>610</c:v>
                </c:pt>
                <c:pt idx="21651">
                  <c:v>82</c:v>
                </c:pt>
                <c:pt idx="21652">
                  <c:v>517</c:v>
                </c:pt>
                <c:pt idx="21653">
                  <c:v>566</c:v>
                </c:pt>
                <c:pt idx="21654">
                  <c:v>582</c:v>
                </c:pt>
                <c:pt idx="21655">
                  <c:v>1099</c:v>
                </c:pt>
                <c:pt idx="21656">
                  <c:v>418</c:v>
                </c:pt>
                <c:pt idx="21657">
                  <c:v>670</c:v>
                </c:pt>
                <c:pt idx="21658">
                  <c:v>528</c:v>
                </c:pt>
                <c:pt idx="21659">
                  <c:v>1670</c:v>
                </c:pt>
                <c:pt idx="21660">
                  <c:v>452</c:v>
                </c:pt>
                <c:pt idx="21661">
                  <c:v>827</c:v>
                </c:pt>
                <c:pt idx="21662">
                  <c:v>432</c:v>
                </c:pt>
                <c:pt idx="21663">
                  <c:v>1113</c:v>
                </c:pt>
                <c:pt idx="21664">
                  <c:v>233</c:v>
                </c:pt>
                <c:pt idx="21665">
                  <c:v>259</c:v>
                </c:pt>
                <c:pt idx="21666">
                  <c:v>346</c:v>
                </c:pt>
                <c:pt idx="21667">
                  <c:v>-215</c:v>
                </c:pt>
                <c:pt idx="21668">
                  <c:v>285</c:v>
                </c:pt>
                <c:pt idx="21669">
                  <c:v>566</c:v>
                </c:pt>
                <c:pt idx="21670">
                  <c:v>293</c:v>
                </c:pt>
                <c:pt idx="21671">
                  <c:v>-47</c:v>
                </c:pt>
                <c:pt idx="21672">
                  <c:v>78</c:v>
                </c:pt>
                <c:pt idx="21673">
                  <c:v>385</c:v>
                </c:pt>
                <c:pt idx="21674">
                  <c:v>-7</c:v>
                </c:pt>
                <c:pt idx="21675">
                  <c:v>237</c:v>
                </c:pt>
                <c:pt idx="21676">
                  <c:v>225</c:v>
                </c:pt>
                <c:pt idx="21677">
                  <c:v>-419</c:v>
                </c:pt>
                <c:pt idx="21678">
                  <c:v>-116</c:v>
                </c:pt>
                <c:pt idx="21679">
                  <c:v>-246</c:v>
                </c:pt>
                <c:pt idx="21680">
                  <c:v>174</c:v>
                </c:pt>
                <c:pt idx="21681">
                  <c:v>-218</c:v>
                </c:pt>
                <c:pt idx="21682">
                  <c:v>173</c:v>
                </c:pt>
                <c:pt idx="21683">
                  <c:v>-184</c:v>
                </c:pt>
                <c:pt idx="21684">
                  <c:v>265</c:v>
                </c:pt>
                <c:pt idx="21685">
                  <c:v>-547</c:v>
                </c:pt>
                <c:pt idx="21686">
                  <c:v>-85</c:v>
                </c:pt>
                <c:pt idx="21687">
                  <c:v>-1177</c:v>
                </c:pt>
                <c:pt idx="21688">
                  <c:v>157</c:v>
                </c:pt>
                <c:pt idx="21689">
                  <c:v>-355</c:v>
                </c:pt>
                <c:pt idx="21690">
                  <c:v>140</c:v>
                </c:pt>
                <c:pt idx="21691">
                  <c:v>28</c:v>
                </c:pt>
                <c:pt idx="21692">
                  <c:v>276</c:v>
                </c:pt>
                <c:pt idx="21693">
                  <c:v>-78</c:v>
                </c:pt>
                <c:pt idx="21694">
                  <c:v>19</c:v>
                </c:pt>
                <c:pt idx="21695">
                  <c:v>-370</c:v>
                </c:pt>
                <c:pt idx="21696">
                  <c:v>37</c:v>
                </c:pt>
                <c:pt idx="21697">
                  <c:v>-476</c:v>
                </c:pt>
                <c:pt idx="21698">
                  <c:v>-64</c:v>
                </c:pt>
                <c:pt idx="21699">
                  <c:v>-978</c:v>
                </c:pt>
                <c:pt idx="21700">
                  <c:v>339</c:v>
                </c:pt>
                <c:pt idx="21701">
                  <c:v>67</c:v>
                </c:pt>
                <c:pt idx="21702">
                  <c:v>-105</c:v>
                </c:pt>
                <c:pt idx="21703">
                  <c:v>-1320</c:v>
                </c:pt>
                <c:pt idx="21704">
                  <c:v>148</c:v>
                </c:pt>
                <c:pt idx="21705">
                  <c:v>-1016</c:v>
                </c:pt>
                <c:pt idx="21706">
                  <c:v>116</c:v>
                </c:pt>
                <c:pt idx="21707">
                  <c:v>-1358</c:v>
                </c:pt>
                <c:pt idx="21708">
                  <c:v>465</c:v>
                </c:pt>
                <c:pt idx="21709">
                  <c:v>-1434</c:v>
                </c:pt>
                <c:pt idx="21710">
                  <c:v>331</c:v>
                </c:pt>
                <c:pt idx="21711">
                  <c:v>-1557</c:v>
                </c:pt>
                <c:pt idx="21712">
                  <c:v>487</c:v>
                </c:pt>
                <c:pt idx="21713">
                  <c:v>-234</c:v>
                </c:pt>
                <c:pt idx="21714">
                  <c:v>-85</c:v>
                </c:pt>
                <c:pt idx="21715">
                  <c:v>-1102</c:v>
                </c:pt>
                <c:pt idx="21716">
                  <c:v>131</c:v>
                </c:pt>
                <c:pt idx="21717">
                  <c:v>-256</c:v>
                </c:pt>
                <c:pt idx="21718">
                  <c:v>211</c:v>
                </c:pt>
                <c:pt idx="21719">
                  <c:v>-99</c:v>
                </c:pt>
                <c:pt idx="21720">
                  <c:v>203</c:v>
                </c:pt>
                <c:pt idx="21721">
                  <c:v>-661</c:v>
                </c:pt>
                <c:pt idx="21722">
                  <c:v>83</c:v>
                </c:pt>
                <c:pt idx="21723">
                  <c:v>-1410</c:v>
                </c:pt>
                <c:pt idx="21724">
                  <c:v>-211</c:v>
                </c:pt>
                <c:pt idx="21725">
                  <c:v>-625</c:v>
                </c:pt>
                <c:pt idx="21726">
                  <c:v>-9</c:v>
                </c:pt>
                <c:pt idx="21727">
                  <c:v>-672</c:v>
                </c:pt>
                <c:pt idx="21728">
                  <c:v>100</c:v>
                </c:pt>
                <c:pt idx="21729">
                  <c:v>-1037</c:v>
                </c:pt>
                <c:pt idx="21730">
                  <c:v>-3</c:v>
                </c:pt>
                <c:pt idx="21731">
                  <c:v>-990</c:v>
                </c:pt>
                <c:pt idx="21732">
                  <c:v>195</c:v>
                </c:pt>
                <c:pt idx="21733">
                  <c:v>-284</c:v>
                </c:pt>
                <c:pt idx="21734">
                  <c:v>103</c:v>
                </c:pt>
                <c:pt idx="21735">
                  <c:v>-474</c:v>
                </c:pt>
                <c:pt idx="21736">
                  <c:v>500</c:v>
                </c:pt>
                <c:pt idx="21737">
                  <c:v>-227</c:v>
                </c:pt>
                <c:pt idx="21738">
                  <c:v>559</c:v>
                </c:pt>
                <c:pt idx="21739">
                  <c:v>-448</c:v>
                </c:pt>
                <c:pt idx="21740">
                  <c:v>294</c:v>
                </c:pt>
                <c:pt idx="21741">
                  <c:v>294</c:v>
                </c:pt>
                <c:pt idx="21742">
                  <c:v>431</c:v>
                </c:pt>
                <c:pt idx="21743">
                  <c:v>-636</c:v>
                </c:pt>
                <c:pt idx="21744">
                  <c:v>80</c:v>
                </c:pt>
                <c:pt idx="21745">
                  <c:v>-1686</c:v>
                </c:pt>
                <c:pt idx="21746">
                  <c:v>108</c:v>
                </c:pt>
                <c:pt idx="21747">
                  <c:v>-1343</c:v>
                </c:pt>
                <c:pt idx="21748">
                  <c:v>450</c:v>
                </c:pt>
                <c:pt idx="21749">
                  <c:v>-223</c:v>
                </c:pt>
                <c:pt idx="21750">
                  <c:v>314</c:v>
                </c:pt>
                <c:pt idx="21751">
                  <c:v>-18</c:v>
                </c:pt>
                <c:pt idx="21752">
                  <c:v>677</c:v>
                </c:pt>
                <c:pt idx="21753">
                  <c:v>1181</c:v>
                </c:pt>
                <c:pt idx="21754">
                  <c:v>547</c:v>
                </c:pt>
                <c:pt idx="21755">
                  <c:v>1761</c:v>
                </c:pt>
                <c:pt idx="21756">
                  <c:v>513</c:v>
                </c:pt>
                <c:pt idx="21757">
                  <c:v>678</c:v>
                </c:pt>
                <c:pt idx="21758">
                  <c:v>8</c:v>
                </c:pt>
                <c:pt idx="21759">
                  <c:v>-623</c:v>
                </c:pt>
                <c:pt idx="21760">
                  <c:v>177</c:v>
                </c:pt>
                <c:pt idx="21761">
                  <c:v>-912</c:v>
                </c:pt>
                <c:pt idx="21762">
                  <c:v>205</c:v>
                </c:pt>
                <c:pt idx="21763">
                  <c:v>-764</c:v>
                </c:pt>
                <c:pt idx="21764">
                  <c:v>416</c:v>
                </c:pt>
                <c:pt idx="21765">
                  <c:v>-1344</c:v>
                </c:pt>
                <c:pt idx="21766">
                  <c:v>704</c:v>
                </c:pt>
                <c:pt idx="21767">
                  <c:v>651</c:v>
                </c:pt>
                <c:pt idx="21768">
                  <c:v>968</c:v>
                </c:pt>
                <c:pt idx="21769">
                  <c:v>2449</c:v>
                </c:pt>
                <c:pt idx="21770">
                  <c:v>78</c:v>
                </c:pt>
                <c:pt idx="21771">
                  <c:v>-2554</c:v>
                </c:pt>
                <c:pt idx="21772">
                  <c:v>297</c:v>
                </c:pt>
                <c:pt idx="21773">
                  <c:v>-1458</c:v>
                </c:pt>
                <c:pt idx="21774">
                  <c:v>409</c:v>
                </c:pt>
                <c:pt idx="21775">
                  <c:v>797</c:v>
                </c:pt>
                <c:pt idx="21776">
                  <c:v>687</c:v>
                </c:pt>
                <c:pt idx="21777">
                  <c:v>-54</c:v>
                </c:pt>
                <c:pt idx="21778">
                  <c:v>195</c:v>
                </c:pt>
                <c:pt idx="21779">
                  <c:v>465</c:v>
                </c:pt>
                <c:pt idx="21780">
                  <c:v>529</c:v>
                </c:pt>
                <c:pt idx="21781">
                  <c:v>269</c:v>
                </c:pt>
                <c:pt idx="21782">
                  <c:v>526</c:v>
                </c:pt>
                <c:pt idx="21783">
                  <c:v>-186</c:v>
                </c:pt>
                <c:pt idx="21784">
                  <c:v>583</c:v>
                </c:pt>
                <c:pt idx="21785">
                  <c:v>482</c:v>
                </c:pt>
                <c:pt idx="21786">
                  <c:v>661</c:v>
                </c:pt>
                <c:pt idx="21787">
                  <c:v>39</c:v>
                </c:pt>
                <c:pt idx="21788">
                  <c:v>415</c:v>
                </c:pt>
                <c:pt idx="21789">
                  <c:v>-539</c:v>
                </c:pt>
                <c:pt idx="21790">
                  <c:v>793</c:v>
                </c:pt>
                <c:pt idx="21791">
                  <c:v>764</c:v>
                </c:pt>
                <c:pt idx="21792">
                  <c:v>780</c:v>
                </c:pt>
                <c:pt idx="21793">
                  <c:v>1210</c:v>
                </c:pt>
                <c:pt idx="21794">
                  <c:v>676</c:v>
                </c:pt>
                <c:pt idx="21795">
                  <c:v>1088</c:v>
                </c:pt>
                <c:pt idx="21796">
                  <c:v>325</c:v>
                </c:pt>
                <c:pt idx="21797">
                  <c:v>-35</c:v>
                </c:pt>
                <c:pt idx="21798">
                  <c:v>432</c:v>
                </c:pt>
                <c:pt idx="21799">
                  <c:v>-425</c:v>
                </c:pt>
                <c:pt idx="21800">
                  <c:v>205</c:v>
                </c:pt>
                <c:pt idx="21801">
                  <c:v>-415</c:v>
                </c:pt>
                <c:pt idx="21802">
                  <c:v>792</c:v>
                </c:pt>
                <c:pt idx="21803">
                  <c:v>-91</c:v>
                </c:pt>
                <c:pt idx="21804">
                  <c:v>878</c:v>
                </c:pt>
                <c:pt idx="21805">
                  <c:v>764</c:v>
                </c:pt>
                <c:pt idx="21806">
                  <c:v>596</c:v>
                </c:pt>
                <c:pt idx="21807">
                  <c:v>67</c:v>
                </c:pt>
                <c:pt idx="21808">
                  <c:v>752</c:v>
                </c:pt>
                <c:pt idx="21809">
                  <c:v>1194</c:v>
                </c:pt>
                <c:pt idx="21810">
                  <c:v>457</c:v>
                </c:pt>
                <c:pt idx="21811">
                  <c:v>438</c:v>
                </c:pt>
                <c:pt idx="21812">
                  <c:v>411</c:v>
                </c:pt>
                <c:pt idx="21813">
                  <c:v>-588</c:v>
                </c:pt>
                <c:pt idx="21814">
                  <c:v>385</c:v>
                </c:pt>
                <c:pt idx="21815">
                  <c:v>815</c:v>
                </c:pt>
                <c:pt idx="21816">
                  <c:v>444</c:v>
                </c:pt>
                <c:pt idx="21817">
                  <c:v>704</c:v>
                </c:pt>
                <c:pt idx="21818">
                  <c:v>538</c:v>
                </c:pt>
                <c:pt idx="21819">
                  <c:v>173</c:v>
                </c:pt>
                <c:pt idx="21820">
                  <c:v>633</c:v>
                </c:pt>
                <c:pt idx="21821">
                  <c:v>101</c:v>
                </c:pt>
                <c:pt idx="21822">
                  <c:v>391</c:v>
                </c:pt>
                <c:pt idx="21823">
                  <c:v>297</c:v>
                </c:pt>
                <c:pt idx="21824">
                  <c:v>529</c:v>
                </c:pt>
                <c:pt idx="21825">
                  <c:v>249</c:v>
                </c:pt>
                <c:pt idx="21826">
                  <c:v>289</c:v>
                </c:pt>
                <c:pt idx="21827">
                  <c:v>10</c:v>
                </c:pt>
                <c:pt idx="21828">
                  <c:v>248</c:v>
                </c:pt>
                <c:pt idx="21829">
                  <c:v>194</c:v>
                </c:pt>
                <c:pt idx="21830">
                  <c:v>311</c:v>
                </c:pt>
                <c:pt idx="21831">
                  <c:v>643</c:v>
                </c:pt>
                <c:pt idx="21832">
                  <c:v>408</c:v>
                </c:pt>
                <c:pt idx="21833">
                  <c:v>182</c:v>
                </c:pt>
                <c:pt idx="21834">
                  <c:v>419</c:v>
                </c:pt>
                <c:pt idx="21835">
                  <c:v>1269</c:v>
                </c:pt>
                <c:pt idx="21836">
                  <c:v>-74</c:v>
                </c:pt>
                <c:pt idx="21837">
                  <c:v>318</c:v>
                </c:pt>
                <c:pt idx="21838">
                  <c:v>333</c:v>
                </c:pt>
                <c:pt idx="21839">
                  <c:v>1440</c:v>
                </c:pt>
                <c:pt idx="21840">
                  <c:v>692</c:v>
                </c:pt>
                <c:pt idx="21841">
                  <c:v>5068</c:v>
                </c:pt>
                <c:pt idx="21842">
                  <c:v>246</c:v>
                </c:pt>
                <c:pt idx="21843">
                  <c:v>2478</c:v>
                </c:pt>
                <c:pt idx="21844">
                  <c:v>-56</c:v>
                </c:pt>
                <c:pt idx="21845">
                  <c:v>-2542</c:v>
                </c:pt>
                <c:pt idx="21846">
                  <c:v>-10</c:v>
                </c:pt>
                <c:pt idx="21847">
                  <c:v>-2271</c:v>
                </c:pt>
                <c:pt idx="21848">
                  <c:v>16</c:v>
                </c:pt>
                <c:pt idx="21849">
                  <c:v>-271</c:v>
                </c:pt>
                <c:pt idx="21850">
                  <c:v>334</c:v>
                </c:pt>
                <c:pt idx="21851">
                  <c:v>30</c:v>
                </c:pt>
                <c:pt idx="21852">
                  <c:v>54</c:v>
                </c:pt>
                <c:pt idx="21853">
                  <c:v>-982</c:v>
                </c:pt>
                <c:pt idx="21854">
                  <c:v>-90</c:v>
                </c:pt>
                <c:pt idx="21855">
                  <c:v>-1529</c:v>
                </c:pt>
                <c:pt idx="21856">
                  <c:v>-140</c:v>
                </c:pt>
                <c:pt idx="21857">
                  <c:v>-504</c:v>
                </c:pt>
                <c:pt idx="21858">
                  <c:v>-372</c:v>
                </c:pt>
                <c:pt idx="21859">
                  <c:v>-1340</c:v>
                </c:pt>
                <c:pt idx="21860">
                  <c:v>-15</c:v>
                </c:pt>
                <c:pt idx="21861">
                  <c:v>-1060</c:v>
                </c:pt>
                <c:pt idx="21862">
                  <c:v>67</c:v>
                </c:pt>
                <c:pt idx="21863">
                  <c:v>-897</c:v>
                </c:pt>
                <c:pt idx="21864">
                  <c:v>110</c:v>
                </c:pt>
                <c:pt idx="21865">
                  <c:v>-1180</c:v>
                </c:pt>
                <c:pt idx="21866">
                  <c:v>78</c:v>
                </c:pt>
                <c:pt idx="21867">
                  <c:v>2</c:v>
                </c:pt>
                <c:pt idx="21868">
                  <c:v>-126</c:v>
                </c:pt>
                <c:pt idx="21869">
                  <c:v>-867</c:v>
                </c:pt>
                <c:pt idx="21870">
                  <c:v>137</c:v>
                </c:pt>
                <c:pt idx="21871">
                  <c:v>-666</c:v>
                </c:pt>
                <c:pt idx="21872">
                  <c:v>132</c:v>
                </c:pt>
                <c:pt idx="21873">
                  <c:v>-151</c:v>
                </c:pt>
                <c:pt idx="21874">
                  <c:v>-58</c:v>
                </c:pt>
                <c:pt idx="21875">
                  <c:v>-878</c:v>
                </c:pt>
                <c:pt idx="21876">
                  <c:v>235</c:v>
                </c:pt>
                <c:pt idx="21877">
                  <c:v>-543</c:v>
                </c:pt>
                <c:pt idx="21878">
                  <c:v>-4</c:v>
                </c:pt>
                <c:pt idx="21879">
                  <c:v>-443</c:v>
                </c:pt>
                <c:pt idx="21880">
                  <c:v>285</c:v>
                </c:pt>
                <c:pt idx="21881">
                  <c:v>822</c:v>
                </c:pt>
                <c:pt idx="21882">
                  <c:v>179</c:v>
                </c:pt>
                <c:pt idx="21883">
                  <c:v>-44</c:v>
                </c:pt>
                <c:pt idx="21884">
                  <c:v>160</c:v>
                </c:pt>
                <c:pt idx="21885">
                  <c:v>71</c:v>
                </c:pt>
                <c:pt idx="21886">
                  <c:v>340</c:v>
                </c:pt>
                <c:pt idx="21887">
                  <c:v>-170</c:v>
                </c:pt>
                <c:pt idx="21888">
                  <c:v>-78</c:v>
                </c:pt>
                <c:pt idx="21889">
                  <c:v>-612</c:v>
                </c:pt>
                <c:pt idx="21890">
                  <c:v>-21</c:v>
                </c:pt>
                <c:pt idx="21891">
                  <c:v>-243</c:v>
                </c:pt>
                <c:pt idx="21892">
                  <c:v>219</c:v>
                </c:pt>
                <c:pt idx="21893">
                  <c:v>-1237</c:v>
                </c:pt>
                <c:pt idx="21894">
                  <c:v>276</c:v>
                </c:pt>
                <c:pt idx="21895">
                  <c:v>-1139</c:v>
                </c:pt>
                <c:pt idx="21896">
                  <c:v>283</c:v>
                </c:pt>
                <c:pt idx="21897">
                  <c:v>-949</c:v>
                </c:pt>
                <c:pt idx="21898">
                  <c:v>171</c:v>
                </c:pt>
                <c:pt idx="21899">
                  <c:v>-886</c:v>
                </c:pt>
                <c:pt idx="21900">
                  <c:v>170</c:v>
                </c:pt>
                <c:pt idx="21901">
                  <c:v>-446</c:v>
                </c:pt>
                <c:pt idx="21902">
                  <c:v>96</c:v>
                </c:pt>
                <c:pt idx="21903">
                  <c:v>-466</c:v>
                </c:pt>
                <c:pt idx="21904">
                  <c:v>188</c:v>
                </c:pt>
                <c:pt idx="21905">
                  <c:v>-287</c:v>
                </c:pt>
                <c:pt idx="21906">
                  <c:v>161</c:v>
                </c:pt>
                <c:pt idx="21907">
                  <c:v>-558</c:v>
                </c:pt>
                <c:pt idx="21908">
                  <c:v>300</c:v>
                </c:pt>
                <c:pt idx="21909">
                  <c:v>64</c:v>
                </c:pt>
                <c:pt idx="21910">
                  <c:v>505</c:v>
                </c:pt>
                <c:pt idx="21911">
                  <c:v>-48</c:v>
                </c:pt>
                <c:pt idx="21912">
                  <c:v>244</c:v>
                </c:pt>
                <c:pt idx="21913">
                  <c:v>-715</c:v>
                </c:pt>
                <c:pt idx="21914">
                  <c:v>573</c:v>
                </c:pt>
                <c:pt idx="21915">
                  <c:v>67</c:v>
                </c:pt>
                <c:pt idx="21916">
                  <c:v>217</c:v>
                </c:pt>
                <c:pt idx="21917">
                  <c:v>-318</c:v>
                </c:pt>
                <c:pt idx="21918">
                  <c:v>525</c:v>
                </c:pt>
                <c:pt idx="21919">
                  <c:v>1312</c:v>
                </c:pt>
                <c:pt idx="21920">
                  <c:v>1264</c:v>
                </c:pt>
                <c:pt idx="21921">
                  <c:v>8409</c:v>
                </c:pt>
                <c:pt idx="21922">
                  <c:v>778</c:v>
                </c:pt>
                <c:pt idx="21923">
                  <c:v>5015</c:v>
                </c:pt>
                <c:pt idx="21924">
                  <c:v>747</c:v>
                </c:pt>
                <c:pt idx="21925">
                  <c:v>2605</c:v>
                </c:pt>
                <c:pt idx="21926">
                  <c:v>576</c:v>
                </c:pt>
                <c:pt idx="21927">
                  <c:v>1432</c:v>
                </c:pt>
                <c:pt idx="21928">
                  <c:v>619</c:v>
                </c:pt>
                <c:pt idx="21929">
                  <c:v>2337</c:v>
                </c:pt>
                <c:pt idx="21930">
                  <c:v>787</c:v>
                </c:pt>
                <c:pt idx="21931">
                  <c:v>2947</c:v>
                </c:pt>
                <c:pt idx="21932">
                  <c:v>648</c:v>
                </c:pt>
                <c:pt idx="21933">
                  <c:v>3379</c:v>
                </c:pt>
                <c:pt idx="21934">
                  <c:v>705</c:v>
                </c:pt>
                <c:pt idx="21935">
                  <c:v>5226</c:v>
                </c:pt>
                <c:pt idx="21936">
                  <c:v>357</c:v>
                </c:pt>
                <c:pt idx="21937">
                  <c:v>109</c:v>
                </c:pt>
                <c:pt idx="21938">
                  <c:v>230</c:v>
                </c:pt>
                <c:pt idx="21939">
                  <c:v>290</c:v>
                </c:pt>
                <c:pt idx="21940">
                  <c:v>360</c:v>
                </c:pt>
                <c:pt idx="21941">
                  <c:v>794</c:v>
                </c:pt>
                <c:pt idx="21942">
                  <c:v>264</c:v>
                </c:pt>
                <c:pt idx="21943">
                  <c:v>207</c:v>
                </c:pt>
                <c:pt idx="21944">
                  <c:v>29</c:v>
                </c:pt>
                <c:pt idx="21945">
                  <c:v>-523</c:v>
                </c:pt>
                <c:pt idx="21946">
                  <c:v>478</c:v>
                </c:pt>
                <c:pt idx="21947">
                  <c:v>1596</c:v>
                </c:pt>
                <c:pt idx="21948">
                  <c:v>765</c:v>
                </c:pt>
                <c:pt idx="21949">
                  <c:v>4556</c:v>
                </c:pt>
                <c:pt idx="21950">
                  <c:v>295</c:v>
                </c:pt>
                <c:pt idx="21951">
                  <c:v>1701</c:v>
                </c:pt>
                <c:pt idx="21952">
                  <c:v>487</c:v>
                </c:pt>
                <c:pt idx="21953">
                  <c:v>-586</c:v>
                </c:pt>
                <c:pt idx="21954">
                  <c:v>372</c:v>
                </c:pt>
                <c:pt idx="21955">
                  <c:v>1719</c:v>
                </c:pt>
                <c:pt idx="21956">
                  <c:v>425</c:v>
                </c:pt>
                <c:pt idx="21957">
                  <c:v>1242</c:v>
                </c:pt>
                <c:pt idx="21958">
                  <c:v>594</c:v>
                </c:pt>
                <c:pt idx="21959">
                  <c:v>910</c:v>
                </c:pt>
                <c:pt idx="21960">
                  <c:v>512</c:v>
                </c:pt>
                <c:pt idx="21961">
                  <c:v>1780</c:v>
                </c:pt>
                <c:pt idx="21962">
                  <c:v>128</c:v>
                </c:pt>
                <c:pt idx="21963">
                  <c:v>2193</c:v>
                </c:pt>
                <c:pt idx="21964">
                  <c:v>26</c:v>
                </c:pt>
                <c:pt idx="21965">
                  <c:v>1212</c:v>
                </c:pt>
                <c:pt idx="21966">
                  <c:v>430</c:v>
                </c:pt>
                <c:pt idx="21967">
                  <c:v>2824</c:v>
                </c:pt>
                <c:pt idx="21968">
                  <c:v>388</c:v>
                </c:pt>
                <c:pt idx="21969">
                  <c:v>1826</c:v>
                </c:pt>
                <c:pt idx="21970">
                  <c:v>209</c:v>
                </c:pt>
                <c:pt idx="21971">
                  <c:v>1413</c:v>
                </c:pt>
                <c:pt idx="21972">
                  <c:v>17</c:v>
                </c:pt>
                <c:pt idx="21973">
                  <c:v>1856</c:v>
                </c:pt>
                <c:pt idx="21974">
                  <c:v>275</c:v>
                </c:pt>
                <c:pt idx="21975">
                  <c:v>3382</c:v>
                </c:pt>
                <c:pt idx="21976">
                  <c:v>398</c:v>
                </c:pt>
                <c:pt idx="21977">
                  <c:v>2306</c:v>
                </c:pt>
                <c:pt idx="21978">
                  <c:v>784</c:v>
                </c:pt>
                <c:pt idx="21979">
                  <c:v>2465</c:v>
                </c:pt>
                <c:pt idx="21980">
                  <c:v>23</c:v>
                </c:pt>
                <c:pt idx="21981">
                  <c:v>2731</c:v>
                </c:pt>
                <c:pt idx="21982">
                  <c:v>-110</c:v>
                </c:pt>
                <c:pt idx="21983">
                  <c:v>2433</c:v>
                </c:pt>
                <c:pt idx="21984">
                  <c:v>288</c:v>
                </c:pt>
                <c:pt idx="21985">
                  <c:v>2212</c:v>
                </c:pt>
                <c:pt idx="21986">
                  <c:v>94</c:v>
                </c:pt>
                <c:pt idx="21987">
                  <c:v>1880</c:v>
                </c:pt>
                <c:pt idx="21988">
                  <c:v>40</c:v>
                </c:pt>
                <c:pt idx="21989">
                  <c:v>2043</c:v>
                </c:pt>
                <c:pt idx="21990">
                  <c:v>538</c:v>
                </c:pt>
                <c:pt idx="21991">
                  <c:v>1909</c:v>
                </c:pt>
                <c:pt idx="21992">
                  <c:v>108</c:v>
                </c:pt>
                <c:pt idx="21993">
                  <c:v>1069</c:v>
                </c:pt>
                <c:pt idx="21994">
                  <c:v>169</c:v>
                </c:pt>
                <c:pt idx="21995">
                  <c:v>1087</c:v>
                </c:pt>
                <c:pt idx="21996">
                  <c:v>43</c:v>
                </c:pt>
                <c:pt idx="21997">
                  <c:v>677</c:v>
                </c:pt>
                <c:pt idx="21998">
                  <c:v>-63</c:v>
                </c:pt>
                <c:pt idx="21999">
                  <c:v>1619</c:v>
                </c:pt>
                <c:pt idx="22000">
                  <c:v>-17</c:v>
                </c:pt>
                <c:pt idx="22001">
                  <c:v>817</c:v>
                </c:pt>
                <c:pt idx="22002">
                  <c:v>-76</c:v>
                </c:pt>
                <c:pt idx="22003">
                  <c:v>1415</c:v>
                </c:pt>
                <c:pt idx="22004">
                  <c:v>295</c:v>
                </c:pt>
                <c:pt idx="22005">
                  <c:v>1180</c:v>
                </c:pt>
                <c:pt idx="22006">
                  <c:v>16</c:v>
                </c:pt>
                <c:pt idx="22007">
                  <c:v>1446</c:v>
                </c:pt>
                <c:pt idx="22008">
                  <c:v>-86</c:v>
                </c:pt>
                <c:pt idx="22009">
                  <c:v>371</c:v>
                </c:pt>
                <c:pt idx="22010">
                  <c:v>333</c:v>
                </c:pt>
                <c:pt idx="22011">
                  <c:v>406</c:v>
                </c:pt>
                <c:pt idx="22012">
                  <c:v>-28</c:v>
                </c:pt>
                <c:pt idx="22013">
                  <c:v>442</c:v>
                </c:pt>
                <c:pt idx="22014">
                  <c:v>-97</c:v>
                </c:pt>
                <c:pt idx="22015">
                  <c:v>952</c:v>
                </c:pt>
                <c:pt idx="22016">
                  <c:v>337</c:v>
                </c:pt>
                <c:pt idx="22017">
                  <c:v>1128</c:v>
                </c:pt>
                <c:pt idx="22018">
                  <c:v>246</c:v>
                </c:pt>
                <c:pt idx="22019">
                  <c:v>1743</c:v>
                </c:pt>
                <c:pt idx="22020">
                  <c:v>99</c:v>
                </c:pt>
                <c:pt idx="22021">
                  <c:v>431</c:v>
                </c:pt>
                <c:pt idx="22022">
                  <c:v>-61</c:v>
                </c:pt>
                <c:pt idx="22023">
                  <c:v>902</c:v>
                </c:pt>
                <c:pt idx="22024">
                  <c:v>-231</c:v>
                </c:pt>
                <c:pt idx="22025">
                  <c:v>1235</c:v>
                </c:pt>
                <c:pt idx="22026">
                  <c:v>-158</c:v>
                </c:pt>
                <c:pt idx="22027">
                  <c:v>696</c:v>
                </c:pt>
                <c:pt idx="22028">
                  <c:v>297</c:v>
                </c:pt>
                <c:pt idx="22029">
                  <c:v>1820</c:v>
                </c:pt>
                <c:pt idx="22030">
                  <c:v>-223</c:v>
                </c:pt>
                <c:pt idx="22031">
                  <c:v>731</c:v>
                </c:pt>
                <c:pt idx="22032">
                  <c:v>31</c:v>
                </c:pt>
                <c:pt idx="22033">
                  <c:v>1513</c:v>
                </c:pt>
                <c:pt idx="22034">
                  <c:v>172</c:v>
                </c:pt>
                <c:pt idx="22035">
                  <c:v>1066</c:v>
                </c:pt>
                <c:pt idx="22036">
                  <c:v>81</c:v>
                </c:pt>
                <c:pt idx="22037">
                  <c:v>200</c:v>
                </c:pt>
                <c:pt idx="22038">
                  <c:v>190</c:v>
                </c:pt>
                <c:pt idx="22039">
                  <c:v>735</c:v>
                </c:pt>
                <c:pt idx="22040">
                  <c:v>-69</c:v>
                </c:pt>
                <c:pt idx="22041">
                  <c:v>127</c:v>
                </c:pt>
                <c:pt idx="22042">
                  <c:v>182</c:v>
                </c:pt>
                <c:pt idx="22043">
                  <c:v>788</c:v>
                </c:pt>
                <c:pt idx="22044">
                  <c:v>351</c:v>
                </c:pt>
                <c:pt idx="22045">
                  <c:v>1368</c:v>
                </c:pt>
                <c:pt idx="22046">
                  <c:v>157</c:v>
                </c:pt>
                <c:pt idx="22047">
                  <c:v>-268</c:v>
                </c:pt>
                <c:pt idx="22048">
                  <c:v>-27</c:v>
                </c:pt>
                <c:pt idx="22049">
                  <c:v>-180</c:v>
                </c:pt>
                <c:pt idx="22050">
                  <c:v>-349</c:v>
                </c:pt>
                <c:pt idx="22051">
                  <c:v>-1062</c:v>
                </c:pt>
                <c:pt idx="22052">
                  <c:v>-188</c:v>
                </c:pt>
                <c:pt idx="22053">
                  <c:v>-1379</c:v>
                </c:pt>
                <c:pt idx="22054">
                  <c:v>-133</c:v>
                </c:pt>
                <c:pt idx="22055">
                  <c:v>-62</c:v>
                </c:pt>
                <c:pt idx="22056">
                  <c:v>118</c:v>
                </c:pt>
                <c:pt idx="22057">
                  <c:v>349</c:v>
                </c:pt>
                <c:pt idx="22058">
                  <c:v>68</c:v>
                </c:pt>
                <c:pt idx="22059">
                  <c:v>1283</c:v>
                </c:pt>
                <c:pt idx="22060">
                  <c:v>321</c:v>
                </c:pt>
                <c:pt idx="22061">
                  <c:v>902</c:v>
                </c:pt>
                <c:pt idx="22062">
                  <c:v>279</c:v>
                </c:pt>
                <c:pt idx="22063">
                  <c:v>888</c:v>
                </c:pt>
                <c:pt idx="22064">
                  <c:v>144</c:v>
                </c:pt>
                <c:pt idx="22065">
                  <c:v>955</c:v>
                </c:pt>
                <c:pt idx="22066">
                  <c:v>137</c:v>
                </c:pt>
                <c:pt idx="22067">
                  <c:v>-198</c:v>
                </c:pt>
                <c:pt idx="22068">
                  <c:v>303</c:v>
                </c:pt>
                <c:pt idx="22069">
                  <c:v>44</c:v>
                </c:pt>
                <c:pt idx="22070">
                  <c:v>216</c:v>
                </c:pt>
                <c:pt idx="22071">
                  <c:v>504</c:v>
                </c:pt>
                <c:pt idx="22072">
                  <c:v>297</c:v>
                </c:pt>
                <c:pt idx="22073">
                  <c:v>1004</c:v>
                </c:pt>
                <c:pt idx="22074">
                  <c:v>543</c:v>
                </c:pt>
                <c:pt idx="22075">
                  <c:v>1576</c:v>
                </c:pt>
                <c:pt idx="22076">
                  <c:v>385</c:v>
                </c:pt>
                <c:pt idx="22077">
                  <c:v>1560</c:v>
                </c:pt>
                <c:pt idx="22078">
                  <c:v>295</c:v>
                </c:pt>
                <c:pt idx="22079">
                  <c:v>1831</c:v>
                </c:pt>
                <c:pt idx="22080">
                  <c:v>74</c:v>
                </c:pt>
                <c:pt idx="22081">
                  <c:v>1108</c:v>
                </c:pt>
                <c:pt idx="22082">
                  <c:v>516</c:v>
                </c:pt>
                <c:pt idx="22083">
                  <c:v>714</c:v>
                </c:pt>
                <c:pt idx="22084">
                  <c:v>657</c:v>
                </c:pt>
                <c:pt idx="22085">
                  <c:v>1839</c:v>
                </c:pt>
                <c:pt idx="22086">
                  <c:v>234</c:v>
                </c:pt>
                <c:pt idx="22087">
                  <c:v>2616</c:v>
                </c:pt>
                <c:pt idx="22088">
                  <c:v>238</c:v>
                </c:pt>
                <c:pt idx="22089">
                  <c:v>2304</c:v>
                </c:pt>
                <c:pt idx="22090">
                  <c:v>361</c:v>
                </c:pt>
                <c:pt idx="22091">
                  <c:v>1615</c:v>
                </c:pt>
                <c:pt idx="22092">
                  <c:v>418</c:v>
                </c:pt>
                <c:pt idx="22093">
                  <c:v>1718</c:v>
                </c:pt>
                <c:pt idx="22094">
                  <c:v>425</c:v>
                </c:pt>
                <c:pt idx="22095">
                  <c:v>2262</c:v>
                </c:pt>
                <c:pt idx="22096">
                  <c:v>428</c:v>
                </c:pt>
                <c:pt idx="22097">
                  <c:v>1742</c:v>
                </c:pt>
                <c:pt idx="22098">
                  <c:v>478</c:v>
                </c:pt>
                <c:pt idx="22099">
                  <c:v>1852</c:v>
                </c:pt>
                <c:pt idx="22100">
                  <c:v>487</c:v>
                </c:pt>
                <c:pt idx="22101">
                  <c:v>1415</c:v>
                </c:pt>
                <c:pt idx="22102">
                  <c:v>535</c:v>
                </c:pt>
                <c:pt idx="22103">
                  <c:v>2073</c:v>
                </c:pt>
                <c:pt idx="22104">
                  <c:v>456</c:v>
                </c:pt>
                <c:pt idx="22105">
                  <c:v>1391</c:v>
                </c:pt>
                <c:pt idx="22106">
                  <c:v>557</c:v>
                </c:pt>
                <c:pt idx="22107">
                  <c:v>2683</c:v>
                </c:pt>
                <c:pt idx="22108">
                  <c:v>540</c:v>
                </c:pt>
                <c:pt idx="22109">
                  <c:v>2040</c:v>
                </c:pt>
                <c:pt idx="22110">
                  <c:v>115</c:v>
                </c:pt>
                <c:pt idx="22111">
                  <c:v>1816</c:v>
                </c:pt>
                <c:pt idx="22112">
                  <c:v>306</c:v>
                </c:pt>
                <c:pt idx="22113">
                  <c:v>2222</c:v>
                </c:pt>
                <c:pt idx="22114">
                  <c:v>218</c:v>
                </c:pt>
                <c:pt idx="22115">
                  <c:v>963</c:v>
                </c:pt>
                <c:pt idx="22116">
                  <c:v>243</c:v>
                </c:pt>
                <c:pt idx="22117">
                  <c:v>2069</c:v>
                </c:pt>
                <c:pt idx="22118">
                  <c:v>281</c:v>
                </c:pt>
                <c:pt idx="22119">
                  <c:v>1805</c:v>
                </c:pt>
                <c:pt idx="22120">
                  <c:v>398</c:v>
                </c:pt>
                <c:pt idx="22121">
                  <c:v>2043</c:v>
                </c:pt>
                <c:pt idx="22122">
                  <c:v>374</c:v>
                </c:pt>
                <c:pt idx="22123">
                  <c:v>875</c:v>
                </c:pt>
                <c:pt idx="22124">
                  <c:v>294</c:v>
                </c:pt>
                <c:pt idx="22125">
                  <c:v>1025</c:v>
                </c:pt>
                <c:pt idx="22126">
                  <c:v>194</c:v>
                </c:pt>
                <c:pt idx="22127">
                  <c:v>1071</c:v>
                </c:pt>
                <c:pt idx="22128">
                  <c:v>127</c:v>
                </c:pt>
                <c:pt idx="22129">
                  <c:v>1189</c:v>
                </c:pt>
                <c:pt idx="22130">
                  <c:v>219</c:v>
                </c:pt>
                <c:pt idx="22131">
                  <c:v>255</c:v>
                </c:pt>
                <c:pt idx="22132">
                  <c:v>154</c:v>
                </c:pt>
                <c:pt idx="22133">
                  <c:v>-509</c:v>
                </c:pt>
                <c:pt idx="22134">
                  <c:v>435</c:v>
                </c:pt>
                <c:pt idx="22135">
                  <c:v>352</c:v>
                </c:pt>
                <c:pt idx="22136">
                  <c:v>86</c:v>
                </c:pt>
                <c:pt idx="22137">
                  <c:v>713</c:v>
                </c:pt>
                <c:pt idx="22138">
                  <c:v>417</c:v>
                </c:pt>
                <c:pt idx="22139">
                  <c:v>2825</c:v>
                </c:pt>
                <c:pt idx="22140">
                  <c:v>372</c:v>
                </c:pt>
                <c:pt idx="22141">
                  <c:v>1582</c:v>
                </c:pt>
                <c:pt idx="22142">
                  <c:v>487</c:v>
                </c:pt>
                <c:pt idx="22143">
                  <c:v>2077</c:v>
                </c:pt>
                <c:pt idx="22144">
                  <c:v>383</c:v>
                </c:pt>
                <c:pt idx="22145">
                  <c:v>1455</c:v>
                </c:pt>
                <c:pt idx="22146">
                  <c:v>283</c:v>
                </c:pt>
                <c:pt idx="22147">
                  <c:v>1091</c:v>
                </c:pt>
                <c:pt idx="22148">
                  <c:v>74</c:v>
                </c:pt>
                <c:pt idx="22149">
                  <c:v>938</c:v>
                </c:pt>
                <c:pt idx="22150">
                  <c:v>108</c:v>
                </c:pt>
                <c:pt idx="22151">
                  <c:v>1795</c:v>
                </c:pt>
                <c:pt idx="22152">
                  <c:v>81</c:v>
                </c:pt>
                <c:pt idx="22153">
                  <c:v>132</c:v>
                </c:pt>
                <c:pt idx="22154">
                  <c:v>-36</c:v>
                </c:pt>
                <c:pt idx="22155">
                  <c:v>762</c:v>
                </c:pt>
                <c:pt idx="22156">
                  <c:v>64</c:v>
                </c:pt>
                <c:pt idx="22157">
                  <c:v>1663</c:v>
                </c:pt>
                <c:pt idx="22158">
                  <c:v>128</c:v>
                </c:pt>
                <c:pt idx="22159">
                  <c:v>1058</c:v>
                </c:pt>
                <c:pt idx="22160">
                  <c:v>46</c:v>
                </c:pt>
                <c:pt idx="22161">
                  <c:v>-44</c:v>
                </c:pt>
                <c:pt idx="22162">
                  <c:v>-382</c:v>
                </c:pt>
                <c:pt idx="22163">
                  <c:v>-347</c:v>
                </c:pt>
                <c:pt idx="22164">
                  <c:v>13</c:v>
                </c:pt>
                <c:pt idx="22165">
                  <c:v>-851</c:v>
                </c:pt>
                <c:pt idx="22166">
                  <c:v>22</c:v>
                </c:pt>
                <c:pt idx="22167">
                  <c:v>-56</c:v>
                </c:pt>
                <c:pt idx="22168">
                  <c:v>-77</c:v>
                </c:pt>
                <c:pt idx="22169">
                  <c:v>-798</c:v>
                </c:pt>
                <c:pt idx="22170">
                  <c:v>4</c:v>
                </c:pt>
                <c:pt idx="22171">
                  <c:v>49</c:v>
                </c:pt>
                <c:pt idx="22172">
                  <c:v>-267</c:v>
                </c:pt>
                <c:pt idx="22173">
                  <c:v>772</c:v>
                </c:pt>
                <c:pt idx="22174">
                  <c:v>93</c:v>
                </c:pt>
                <c:pt idx="22175">
                  <c:v>2216</c:v>
                </c:pt>
                <c:pt idx="22176">
                  <c:v>305</c:v>
                </c:pt>
                <c:pt idx="22177">
                  <c:v>3387</c:v>
                </c:pt>
                <c:pt idx="22178">
                  <c:v>563</c:v>
                </c:pt>
                <c:pt idx="22179">
                  <c:v>3673</c:v>
                </c:pt>
                <c:pt idx="22180">
                  <c:v>-444</c:v>
                </c:pt>
                <c:pt idx="22181">
                  <c:v>-1919</c:v>
                </c:pt>
                <c:pt idx="22182">
                  <c:v>-1334</c:v>
                </c:pt>
                <c:pt idx="22183">
                  <c:v>-8100</c:v>
                </c:pt>
                <c:pt idx="22184">
                  <c:v>-1674</c:v>
                </c:pt>
                <c:pt idx="22185">
                  <c:v>-11662</c:v>
                </c:pt>
                <c:pt idx="22186">
                  <c:v>-1523</c:v>
                </c:pt>
                <c:pt idx="22187">
                  <c:v>-11076</c:v>
                </c:pt>
                <c:pt idx="22188">
                  <c:v>-1393</c:v>
                </c:pt>
                <c:pt idx="22189">
                  <c:v>-9248</c:v>
                </c:pt>
                <c:pt idx="22190">
                  <c:v>-831</c:v>
                </c:pt>
                <c:pt idx="22191">
                  <c:v>-6662</c:v>
                </c:pt>
                <c:pt idx="22192">
                  <c:v>-561</c:v>
                </c:pt>
                <c:pt idx="22193">
                  <c:v>-7036</c:v>
                </c:pt>
                <c:pt idx="22194">
                  <c:v>-642</c:v>
                </c:pt>
                <c:pt idx="22195">
                  <c:v>-5202</c:v>
                </c:pt>
                <c:pt idx="22196">
                  <c:v>-42</c:v>
                </c:pt>
                <c:pt idx="22197">
                  <c:v>-3207</c:v>
                </c:pt>
                <c:pt idx="22198">
                  <c:v>-237</c:v>
                </c:pt>
                <c:pt idx="22199">
                  <c:v>-3506</c:v>
                </c:pt>
                <c:pt idx="22200">
                  <c:v>138</c:v>
                </c:pt>
                <c:pt idx="22201">
                  <c:v>-3015</c:v>
                </c:pt>
                <c:pt idx="22202">
                  <c:v>150</c:v>
                </c:pt>
                <c:pt idx="22203">
                  <c:v>-2943</c:v>
                </c:pt>
                <c:pt idx="22204">
                  <c:v>586</c:v>
                </c:pt>
                <c:pt idx="22205">
                  <c:v>-1362</c:v>
                </c:pt>
                <c:pt idx="22206">
                  <c:v>480</c:v>
                </c:pt>
                <c:pt idx="22207">
                  <c:v>-2331</c:v>
                </c:pt>
                <c:pt idx="22208">
                  <c:v>499</c:v>
                </c:pt>
                <c:pt idx="22209">
                  <c:v>-2680</c:v>
                </c:pt>
                <c:pt idx="22210">
                  <c:v>539</c:v>
                </c:pt>
                <c:pt idx="22211">
                  <c:v>-1386</c:v>
                </c:pt>
                <c:pt idx="22212">
                  <c:v>886</c:v>
                </c:pt>
                <c:pt idx="22213">
                  <c:v>-304</c:v>
                </c:pt>
                <c:pt idx="22214">
                  <c:v>1008</c:v>
                </c:pt>
                <c:pt idx="22215">
                  <c:v>-876</c:v>
                </c:pt>
                <c:pt idx="22216">
                  <c:v>616</c:v>
                </c:pt>
                <c:pt idx="22217">
                  <c:v>-1628</c:v>
                </c:pt>
                <c:pt idx="22218">
                  <c:v>1104</c:v>
                </c:pt>
                <c:pt idx="22219">
                  <c:v>-1022</c:v>
                </c:pt>
                <c:pt idx="22220">
                  <c:v>970</c:v>
                </c:pt>
                <c:pt idx="22221">
                  <c:v>-1076</c:v>
                </c:pt>
                <c:pt idx="22222">
                  <c:v>1234</c:v>
                </c:pt>
                <c:pt idx="22223">
                  <c:v>-368</c:v>
                </c:pt>
                <c:pt idx="22224">
                  <c:v>1465</c:v>
                </c:pt>
                <c:pt idx="22225">
                  <c:v>-719</c:v>
                </c:pt>
                <c:pt idx="22226">
                  <c:v>1261</c:v>
                </c:pt>
                <c:pt idx="22227">
                  <c:v>-1398</c:v>
                </c:pt>
                <c:pt idx="22228">
                  <c:v>1379</c:v>
                </c:pt>
                <c:pt idx="22229">
                  <c:v>-1525</c:v>
                </c:pt>
                <c:pt idx="22230">
                  <c:v>1559</c:v>
                </c:pt>
                <c:pt idx="22231">
                  <c:v>-1764</c:v>
                </c:pt>
                <c:pt idx="22232">
                  <c:v>1367</c:v>
                </c:pt>
                <c:pt idx="22233">
                  <c:v>-1089</c:v>
                </c:pt>
                <c:pt idx="22234">
                  <c:v>1614</c:v>
                </c:pt>
                <c:pt idx="22235">
                  <c:v>568</c:v>
                </c:pt>
                <c:pt idx="22236">
                  <c:v>1658</c:v>
                </c:pt>
                <c:pt idx="22237">
                  <c:v>-350</c:v>
                </c:pt>
                <c:pt idx="22238">
                  <c:v>1458</c:v>
                </c:pt>
                <c:pt idx="22239">
                  <c:v>-749</c:v>
                </c:pt>
                <c:pt idx="22240">
                  <c:v>1554</c:v>
                </c:pt>
                <c:pt idx="22241">
                  <c:v>-1122</c:v>
                </c:pt>
                <c:pt idx="22242">
                  <c:v>1256</c:v>
                </c:pt>
                <c:pt idx="22243">
                  <c:v>-324</c:v>
                </c:pt>
                <c:pt idx="22244">
                  <c:v>1676</c:v>
                </c:pt>
                <c:pt idx="22245">
                  <c:v>55</c:v>
                </c:pt>
                <c:pt idx="22246">
                  <c:v>1694</c:v>
                </c:pt>
                <c:pt idx="22247">
                  <c:v>-337</c:v>
                </c:pt>
                <c:pt idx="22248">
                  <c:v>1749</c:v>
                </c:pt>
                <c:pt idx="22249">
                  <c:v>407</c:v>
                </c:pt>
                <c:pt idx="22250">
                  <c:v>1521</c:v>
                </c:pt>
                <c:pt idx="22251">
                  <c:v>220</c:v>
                </c:pt>
                <c:pt idx="22252">
                  <c:v>1708</c:v>
                </c:pt>
                <c:pt idx="22253">
                  <c:v>1206</c:v>
                </c:pt>
                <c:pt idx="22254">
                  <c:v>1699</c:v>
                </c:pt>
                <c:pt idx="22255">
                  <c:v>370</c:v>
                </c:pt>
                <c:pt idx="22256">
                  <c:v>1713</c:v>
                </c:pt>
                <c:pt idx="22257">
                  <c:v>-432</c:v>
                </c:pt>
                <c:pt idx="22258">
                  <c:v>1906</c:v>
                </c:pt>
                <c:pt idx="22259">
                  <c:v>559</c:v>
                </c:pt>
                <c:pt idx="22260">
                  <c:v>1718</c:v>
                </c:pt>
                <c:pt idx="22261">
                  <c:v>367</c:v>
                </c:pt>
                <c:pt idx="22262">
                  <c:v>1948</c:v>
                </c:pt>
                <c:pt idx="22263">
                  <c:v>-426</c:v>
                </c:pt>
                <c:pt idx="22264">
                  <c:v>1683</c:v>
                </c:pt>
                <c:pt idx="22265">
                  <c:v>688</c:v>
                </c:pt>
                <c:pt idx="22266">
                  <c:v>1872</c:v>
                </c:pt>
                <c:pt idx="22267">
                  <c:v>-221</c:v>
                </c:pt>
                <c:pt idx="22268">
                  <c:v>1777</c:v>
                </c:pt>
                <c:pt idx="22269">
                  <c:v>464</c:v>
                </c:pt>
                <c:pt idx="22270">
                  <c:v>1887</c:v>
                </c:pt>
                <c:pt idx="22271">
                  <c:v>-220</c:v>
                </c:pt>
                <c:pt idx="22272">
                  <c:v>1677</c:v>
                </c:pt>
                <c:pt idx="22273">
                  <c:v>-189</c:v>
                </c:pt>
                <c:pt idx="22274">
                  <c:v>1882</c:v>
                </c:pt>
                <c:pt idx="22275">
                  <c:v>348</c:v>
                </c:pt>
                <c:pt idx="22276">
                  <c:v>1615</c:v>
                </c:pt>
                <c:pt idx="22277">
                  <c:v>-780</c:v>
                </c:pt>
                <c:pt idx="22278">
                  <c:v>2087</c:v>
                </c:pt>
                <c:pt idx="22279">
                  <c:v>617</c:v>
                </c:pt>
                <c:pt idx="22280">
                  <c:v>1840</c:v>
                </c:pt>
                <c:pt idx="22281">
                  <c:v>-280</c:v>
                </c:pt>
                <c:pt idx="22282">
                  <c:v>1698</c:v>
                </c:pt>
                <c:pt idx="22283">
                  <c:v>372</c:v>
                </c:pt>
                <c:pt idx="22284">
                  <c:v>1821</c:v>
                </c:pt>
                <c:pt idx="22285">
                  <c:v>142</c:v>
                </c:pt>
                <c:pt idx="22286">
                  <c:v>2054</c:v>
                </c:pt>
                <c:pt idx="22287">
                  <c:v>-195</c:v>
                </c:pt>
                <c:pt idx="22288">
                  <c:v>2081</c:v>
                </c:pt>
                <c:pt idx="22289">
                  <c:v>-509</c:v>
                </c:pt>
                <c:pt idx="22290">
                  <c:v>1816</c:v>
                </c:pt>
                <c:pt idx="22291">
                  <c:v>-104</c:v>
                </c:pt>
                <c:pt idx="22292">
                  <c:v>1385</c:v>
                </c:pt>
                <c:pt idx="22293">
                  <c:v>-133</c:v>
                </c:pt>
                <c:pt idx="22294">
                  <c:v>1739</c:v>
                </c:pt>
                <c:pt idx="22295">
                  <c:v>597</c:v>
                </c:pt>
                <c:pt idx="22296">
                  <c:v>1586</c:v>
                </c:pt>
                <c:pt idx="22297">
                  <c:v>-140</c:v>
                </c:pt>
                <c:pt idx="22298">
                  <c:v>2021</c:v>
                </c:pt>
                <c:pt idx="22299">
                  <c:v>1219</c:v>
                </c:pt>
                <c:pt idx="22300">
                  <c:v>1857</c:v>
                </c:pt>
                <c:pt idx="22301">
                  <c:v>2127</c:v>
                </c:pt>
                <c:pt idx="22302">
                  <c:v>1636</c:v>
                </c:pt>
                <c:pt idx="22303">
                  <c:v>-129</c:v>
                </c:pt>
                <c:pt idx="22304">
                  <c:v>2240</c:v>
                </c:pt>
                <c:pt idx="22305">
                  <c:v>4847</c:v>
                </c:pt>
                <c:pt idx="22306">
                  <c:v>1812</c:v>
                </c:pt>
                <c:pt idx="22307">
                  <c:v>2772</c:v>
                </c:pt>
                <c:pt idx="22308">
                  <c:v>1631</c:v>
                </c:pt>
                <c:pt idx="22309">
                  <c:v>-172</c:v>
                </c:pt>
                <c:pt idx="22310">
                  <c:v>1583</c:v>
                </c:pt>
                <c:pt idx="22311">
                  <c:v>1509</c:v>
                </c:pt>
                <c:pt idx="22312">
                  <c:v>1878</c:v>
                </c:pt>
                <c:pt idx="22313">
                  <c:v>3598</c:v>
                </c:pt>
                <c:pt idx="22314">
                  <c:v>2091</c:v>
                </c:pt>
                <c:pt idx="22315">
                  <c:v>3022</c:v>
                </c:pt>
                <c:pt idx="22316">
                  <c:v>1644</c:v>
                </c:pt>
                <c:pt idx="22317">
                  <c:v>2971</c:v>
                </c:pt>
                <c:pt idx="22318">
                  <c:v>2040</c:v>
                </c:pt>
                <c:pt idx="22319">
                  <c:v>3225</c:v>
                </c:pt>
                <c:pt idx="22320">
                  <c:v>1898</c:v>
                </c:pt>
                <c:pt idx="22321">
                  <c:v>2008</c:v>
                </c:pt>
                <c:pt idx="22322">
                  <c:v>1493</c:v>
                </c:pt>
                <c:pt idx="22323">
                  <c:v>1638</c:v>
                </c:pt>
                <c:pt idx="22324">
                  <c:v>1797</c:v>
                </c:pt>
                <c:pt idx="22325">
                  <c:v>838</c:v>
                </c:pt>
                <c:pt idx="22326">
                  <c:v>1773</c:v>
                </c:pt>
                <c:pt idx="22327">
                  <c:v>35</c:v>
                </c:pt>
                <c:pt idx="22328">
                  <c:v>1354</c:v>
                </c:pt>
                <c:pt idx="22329">
                  <c:v>-526</c:v>
                </c:pt>
                <c:pt idx="22330">
                  <c:v>1689</c:v>
                </c:pt>
                <c:pt idx="22331">
                  <c:v>1559</c:v>
                </c:pt>
                <c:pt idx="22332">
                  <c:v>1275</c:v>
                </c:pt>
                <c:pt idx="22333">
                  <c:v>-553</c:v>
                </c:pt>
                <c:pt idx="22334">
                  <c:v>1430</c:v>
                </c:pt>
                <c:pt idx="22335">
                  <c:v>-1209</c:v>
                </c:pt>
                <c:pt idx="22336">
                  <c:v>1706</c:v>
                </c:pt>
                <c:pt idx="22337">
                  <c:v>144</c:v>
                </c:pt>
                <c:pt idx="22338">
                  <c:v>1112</c:v>
                </c:pt>
                <c:pt idx="22339">
                  <c:v>-32</c:v>
                </c:pt>
                <c:pt idx="22340">
                  <c:v>1376</c:v>
                </c:pt>
                <c:pt idx="22341">
                  <c:v>-732</c:v>
                </c:pt>
                <c:pt idx="22342">
                  <c:v>1811</c:v>
                </c:pt>
                <c:pt idx="22343">
                  <c:v>-167</c:v>
                </c:pt>
                <c:pt idx="22344">
                  <c:v>1575</c:v>
                </c:pt>
                <c:pt idx="22345">
                  <c:v>25</c:v>
                </c:pt>
                <c:pt idx="22346">
                  <c:v>1429</c:v>
                </c:pt>
                <c:pt idx="22347">
                  <c:v>255</c:v>
                </c:pt>
                <c:pt idx="22348">
                  <c:v>1337</c:v>
                </c:pt>
                <c:pt idx="22349">
                  <c:v>271</c:v>
                </c:pt>
                <c:pt idx="22350">
                  <c:v>1691</c:v>
                </c:pt>
                <c:pt idx="22351">
                  <c:v>459</c:v>
                </c:pt>
                <c:pt idx="22352">
                  <c:v>1309</c:v>
                </c:pt>
                <c:pt idx="22353">
                  <c:v>30</c:v>
                </c:pt>
                <c:pt idx="22354">
                  <c:v>1122</c:v>
                </c:pt>
                <c:pt idx="22355">
                  <c:v>-632</c:v>
                </c:pt>
                <c:pt idx="22356">
                  <c:v>1335</c:v>
                </c:pt>
                <c:pt idx="22357">
                  <c:v>508</c:v>
                </c:pt>
                <c:pt idx="22358">
                  <c:v>1100</c:v>
                </c:pt>
                <c:pt idx="22359">
                  <c:v>321</c:v>
                </c:pt>
                <c:pt idx="22360">
                  <c:v>1348</c:v>
                </c:pt>
                <c:pt idx="22361">
                  <c:v>1110</c:v>
                </c:pt>
                <c:pt idx="22362">
                  <c:v>1391</c:v>
                </c:pt>
                <c:pt idx="22363">
                  <c:v>-230</c:v>
                </c:pt>
                <c:pt idx="22364">
                  <c:v>908</c:v>
                </c:pt>
                <c:pt idx="22365">
                  <c:v>-2025</c:v>
                </c:pt>
                <c:pt idx="22366">
                  <c:v>1253</c:v>
                </c:pt>
                <c:pt idx="22367">
                  <c:v>-886</c:v>
                </c:pt>
                <c:pt idx="22368">
                  <c:v>1127</c:v>
                </c:pt>
                <c:pt idx="22369">
                  <c:v>478</c:v>
                </c:pt>
                <c:pt idx="22370">
                  <c:v>1614</c:v>
                </c:pt>
                <c:pt idx="22371">
                  <c:v>1930</c:v>
                </c:pt>
                <c:pt idx="22372">
                  <c:v>1938</c:v>
                </c:pt>
                <c:pt idx="22373">
                  <c:v>6173</c:v>
                </c:pt>
                <c:pt idx="22374">
                  <c:v>1308</c:v>
                </c:pt>
                <c:pt idx="22375">
                  <c:v>2882</c:v>
                </c:pt>
                <c:pt idx="22376">
                  <c:v>855</c:v>
                </c:pt>
                <c:pt idx="22377">
                  <c:v>-2505</c:v>
                </c:pt>
                <c:pt idx="22378">
                  <c:v>906</c:v>
                </c:pt>
                <c:pt idx="22379">
                  <c:v>-745</c:v>
                </c:pt>
                <c:pt idx="22380">
                  <c:v>1666</c:v>
                </c:pt>
                <c:pt idx="22381">
                  <c:v>2330</c:v>
                </c:pt>
                <c:pt idx="22382">
                  <c:v>1152</c:v>
                </c:pt>
                <c:pt idx="22383">
                  <c:v>-1090</c:v>
                </c:pt>
                <c:pt idx="22384">
                  <c:v>993</c:v>
                </c:pt>
                <c:pt idx="22385">
                  <c:v>-805</c:v>
                </c:pt>
                <c:pt idx="22386">
                  <c:v>905</c:v>
                </c:pt>
                <c:pt idx="22387">
                  <c:v>-736</c:v>
                </c:pt>
                <c:pt idx="22388">
                  <c:v>1419</c:v>
                </c:pt>
                <c:pt idx="22389">
                  <c:v>423</c:v>
                </c:pt>
                <c:pt idx="22390">
                  <c:v>1094</c:v>
                </c:pt>
                <c:pt idx="22391">
                  <c:v>-265</c:v>
                </c:pt>
                <c:pt idx="22392">
                  <c:v>838</c:v>
                </c:pt>
                <c:pt idx="22393">
                  <c:v>-341</c:v>
                </c:pt>
                <c:pt idx="22394">
                  <c:v>803</c:v>
                </c:pt>
                <c:pt idx="22395">
                  <c:v>-586</c:v>
                </c:pt>
                <c:pt idx="22396">
                  <c:v>562</c:v>
                </c:pt>
                <c:pt idx="22397">
                  <c:v>-1031</c:v>
                </c:pt>
                <c:pt idx="22398">
                  <c:v>1021</c:v>
                </c:pt>
                <c:pt idx="22399">
                  <c:v>-978</c:v>
                </c:pt>
                <c:pt idx="22400">
                  <c:v>942</c:v>
                </c:pt>
                <c:pt idx="22401">
                  <c:v>-636</c:v>
                </c:pt>
                <c:pt idx="22402">
                  <c:v>1005</c:v>
                </c:pt>
                <c:pt idx="22403">
                  <c:v>-353</c:v>
                </c:pt>
                <c:pt idx="22404">
                  <c:v>1359</c:v>
                </c:pt>
                <c:pt idx="22405">
                  <c:v>-301</c:v>
                </c:pt>
                <c:pt idx="22406">
                  <c:v>1032</c:v>
                </c:pt>
                <c:pt idx="22407">
                  <c:v>-415</c:v>
                </c:pt>
                <c:pt idx="22408">
                  <c:v>1214</c:v>
                </c:pt>
                <c:pt idx="22409">
                  <c:v>770</c:v>
                </c:pt>
                <c:pt idx="22410">
                  <c:v>1141</c:v>
                </c:pt>
                <c:pt idx="22411">
                  <c:v>111</c:v>
                </c:pt>
                <c:pt idx="22412">
                  <c:v>1101</c:v>
                </c:pt>
                <c:pt idx="22413">
                  <c:v>-223</c:v>
                </c:pt>
                <c:pt idx="22414">
                  <c:v>827</c:v>
                </c:pt>
                <c:pt idx="22415">
                  <c:v>-338</c:v>
                </c:pt>
                <c:pt idx="22416">
                  <c:v>1083</c:v>
                </c:pt>
                <c:pt idx="22417">
                  <c:v>251</c:v>
                </c:pt>
                <c:pt idx="22418">
                  <c:v>1210</c:v>
                </c:pt>
                <c:pt idx="22419">
                  <c:v>1873</c:v>
                </c:pt>
                <c:pt idx="22420">
                  <c:v>650</c:v>
                </c:pt>
                <c:pt idx="22421">
                  <c:v>-2309</c:v>
                </c:pt>
                <c:pt idx="22422">
                  <c:v>746</c:v>
                </c:pt>
                <c:pt idx="22423">
                  <c:v>-2097</c:v>
                </c:pt>
                <c:pt idx="22424">
                  <c:v>913</c:v>
                </c:pt>
                <c:pt idx="22425">
                  <c:v>773</c:v>
                </c:pt>
                <c:pt idx="22426">
                  <c:v>990</c:v>
                </c:pt>
                <c:pt idx="22427">
                  <c:v>474</c:v>
                </c:pt>
                <c:pt idx="22428">
                  <c:v>1056</c:v>
                </c:pt>
                <c:pt idx="22429">
                  <c:v>756</c:v>
                </c:pt>
                <c:pt idx="22430">
                  <c:v>639</c:v>
                </c:pt>
                <c:pt idx="22431">
                  <c:v>-132</c:v>
                </c:pt>
                <c:pt idx="22432">
                  <c:v>1092</c:v>
                </c:pt>
                <c:pt idx="22433">
                  <c:v>89</c:v>
                </c:pt>
                <c:pt idx="22434">
                  <c:v>850</c:v>
                </c:pt>
                <c:pt idx="22435">
                  <c:v>112</c:v>
                </c:pt>
                <c:pt idx="22436">
                  <c:v>891</c:v>
                </c:pt>
                <c:pt idx="22437">
                  <c:v>-327</c:v>
                </c:pt>
                <c:pt idx="22438">
                  <c:v>697</c:v>
                </c:pt>
                <c:pt idx="22439">
                  <c:v>-248</c:v>
                </c:pt>
                <c:pt idx="22440">
                  <c:v>768</c:v>
                </c:pt>
                <c:pt idx="22441">
                  <c:v>-881</c:v>
                </c:pt>
                <c:pt idx="22442">
                  <c:v>978</c:v>
                </c:pt>
                <c:pt idx="22443">
                  <c:v>-388</c:v>
                </c:pt>
                <c:pt idx="22444">
                  <c:v>761</c:v>
                </c:pt>
                <c:pt idx="22445">
                  <c:v>-380</c:v>
                </c:pt>
                <c:pt idx="22446">
                  <c:v>620</c:v>
                </c:pt>
                <c:pt idx="22447">
                  <c:v>-424</c:v>
                </c:pt>
                <c:pt idx="22448">
                  <c:v>866</c:v>
                </c:pt>
                <c:pt idx="22449">
                  <c:v>-177</c:v>
                </c:pt>
                <c:pt idx="22450">
                  <c:v>636</c:v>
                </c:pt>
                <c:pt idx="22451">
                  <c:v>-25</c:v>
                </c:pt>
                <c:pt idx="22452">
                  <c:v>669</c:v>
                </c:pt>
                <c:pt idx="22453">
                  <c:v>-273</c:v>
                </c:pt>
                <c:pt idx="22454">
                  <c:v>1165</c:v>
                </c:pt>
                <c:pt idx="22455">
                  <c:v>296</c:v>
                </c:pt>
                <c:pt idx="22456">
                  <c:v>993</c:v>
                </c:pt>
                <c:pt idx="22457">
                  <c:v>600</c:v>
                </c:pt>
                <c:pt idx="22458">
                  <c:v>699</c:v>
                </c:pt>
                <c:pt idx="22459">
                  <c:v>-368</c:v>
                </c:pt>
                <c:pt idx="22460">
                  <c:v>690</c:v>
                </c:pt>
                <c:pt idx="22461">
                  <c:v>-56</c:v>
                </c:pt>
                <c:pt idx="22462">
                  <c:v>683</c:v>
                </c:pt>
                <c:pt idx="22463">
                  <c:v>-27</c:v>
                </c:pt>
                <c:pt idx="22464">
                  <c:v>750</c:v>
                </c:pt>
                <c:pt idx="22465">
                  <c:v>-109</c:v>
                </c:pt>
                <c:pt idx="22466">
                  <c:v>845</c:v>
                </c:pt>
                <c:pt idx="22467">
                  <c:v>460</c:v>
                </c:pt>
                <c:pt idx="22468">
                  <c:v>757</c:v>
                </c:pt>
                <c:pt idx="22469">
                  <c:v>458</c:v>
                </c:pt>
                <c:pt idx="22470">
                  <c:v>633</c:v>
                </c:pt>
                <c:pt idx="22471">
                  <c:v>-307</c:v>
                </c:pt>
                <c:pt idx="22472">
                  <c:v>666</c:v>
                </c:pt>
                <c:pt idx="22473">
                  <c:v>-282</c:v>
                </c:pt>
                <c:pt idx="22474">
                  <c:v>737</c:v>
                </c:pt>
                <c:pt idx="22475">
                  <c:v>-1169</c:v>
                </c:pt>
                <c:pt idx="22476">
                  <c:v>343</c:v>
                </c:pt>
                <c:pt idx="22477">
                  <c:v>-442</c:v>
                </c:pt>
                <c:pt idx="22478">
                  <c:v>636</c:v>
                </c:pt>
                <c:pt idx="22479">
                  <c:v>-491</c:v>
                </c:pt>
                <c:pt idx="22480">
                  <c:v>561</c:v>
                </c:pt>
                <c:pt idx="22481">
                  <c:v>-185</c:v>
                </c:pt>
                <c:pt idx="22482">
                  <c:v>638</c:v>
                </c:pt>
                <c:pt idx="22483">
                  <c:v>-426</c:v>
                </c:pt>
                <c:pt idx="22484">
                  <c:v>710</c:v>
                </c:pt>
                <c:pt idx="22485">
                  <c:v>-161</c:v>
                </c:pt>
                <c:pt idx="22486">
                  <c:v>651</c:v>
                </c:pt>
                <c:pt idx="22487">
                  <c:v>34</c:v>
                </c:pt>
                <c:pt idx="22488">
                  <c:v>632</c:v>
                </c:pt>
                <c:pt idx="22489">
                  <c:v>-870</c:v>
                </c:pt>
                <c:pt idx="22490">
                  <c:v>690</c:v>
                </c:pt>
                <c:pt idx="22491">
                  <c:v>-368</c:v>
                </c:pt>
                <c:pt idx="22492">
                  <c:v>662</c:v>
                </c:pt>
                <c:pt idx="22493">
                  <c:v>-425</c:v>
                </c:pt>
                <c:pt idx="22494">
                  <c:v>679</c:v>
                </c:pt>
                <c:pt idx="22495">
                  <c:v>-192</c:v>
                </c:pt>
                <c:pt idx="22496">
                  <c:v>727</c:v>
                </c:pt>
                <c:pt idx="22497">
                  <c:v>-709</c:v>
                </c:pt>
                <c:pt idx="22498">
                  <c:v>643</c:v>
                </c:pt>
                <c:pt idx="22499">
                  <c:v>-587</c:v>
                </c:pt>
                <c:pt idx="22500">
                  <c:v>109</c:v>
                </c:pt>
                <c:pt idx="22501">
                  <c:v>-676</c:v>
                </c:pt>
                <c:pt idx="22502">
                  <c:v>243</c:v>
                </c:pt>
                <c:pt idx="22503">
                  <c:v>-935</c:v>
                </c:pt>
                <c:pt idx="22504">
                  <c:v>489</c:v>
                </c:pt>
                <c:pt idx="22505">
                  <c:v>-236</c:v>
                </c:pt>
                <c:pt idx="22506">
                  <c:v>395</c:v>
                </c:pt>
                <c:pt idx="22507">
                  <c:v>-1048</c:v>
                </c:pt>
                <c:pt idx="22508">
                  <c:v>754</c:v>
                </c:pt>
                <c:pt idx="22509">
                  <c:v>454</c:v>
                </c:pt>
                <c:pt idx="22510">
                  <c:v>555</c:v>
                </c:pt>
                <c:pt idx="22511">
                  <c:v>-210</c:v>
                </c:pt>
                <c:pt idx="22512">
                  <c:v>726</c:v>
                </c:pt>
                <c:pt idx="22513">
                  <c:v>140</c:v>
                </c:pt>
                <c:pt idx="22514">
                  <c:v>373</c:v>
                </c:pt>
                <c:pt idx="22515">
                  <c:v>471</c:v>
                </c:pt>
                <c:pt idx="22516">
                  <c:v>656</c:v>
                </c:pt>
                <c:pt idx="22517">
                  <c:v>80</c:v>
                </c:pt>
                <c:pt idx="22518">
                  <c:v>799</c:v>
                </c:pt>
                <c:pt idx="22519">
                  <c:v>503</c:v>
                </c:pt>
                <c:pt idx="22520">
                  <c:v>157</c:v>
                </c:pt>
                <c:pt idx="22521">
                  <c:v>938</c:v>
                </c:pt>
                <c:pt idx="22522">
                  <c:v>217</c:v>
                </c:pt>
                <c:pt idx="22523">
                  <c:v>280</c:v>
                </c:pt>
                <c:pt idx="22524">
                  <c:v>376</c:v>
                </c:pt>
                <c:pt idx="22525">
                  <c:v>355</c:v>
                </c:pt>
                <c:pt idx="22526">
                  <c:v>295</c:v>
                </c:pt>
                <c:pt idx="22527">
                  <c:v>470</c:v>
                </c:pt>
                <c:pt idx="22528">
                  <c:v>115</c:v>
                </c:pt>
                <c:pt idx="22529">
                  <c:v>-333</c:v>
                </c:pt>
                <c:pt idx="22530">
                  <c:v>400</c:v>
                </c:pt>
                <c:pt idx="22531">
                  <c:v>-379</c:v>
                </c:pt>
                <c:pt idx="22532">
                  <c:v>179</c:v>
                </c:pt>
                <c:pt idx="22533">
                  <c:v>207</c:v>
                </c:pt>
                <c:pt idx="22534">
                  <c:v>278</c:v>
                </c:pt>
                <c:pt idx="22535">
                  <c:v>-343</c:v>
                </c:pt>
                <c:pt idx="22536">
                  <c:v>131</c:v>
                </c:pt>
                <c:pt idx="22537">
                  <c:v>-16</c:v>
                </c:pt>
                <c:pt idx="22538">
                  <c:v>115</c:v>
                </c:pt>
                <c:pt idx="22539">
                  <c:v>-357</c:v>
                </c:pt>
                <c:pt idx="22540">
                  <c:v>399</c:v>
                </c:pt>
                <c:pt idx="22541">
                  <c:v>1057</c:v>
                </c:pt>
                <c:pt idx="22542">
                  <c:v>180</c:v>
                </c:pt>
                <c:pt idx="22543">
                  <c:v>874</c:v>
                </c:pt>
                <c:pt idx="22544">
                  <c:v>511</c:v>
                </c:pt>
                <c:pt idx="22545">
                  <c:v>188</c:v>
                </c:pt>
                <c:pt idx="22546">
                  <c:v>-2</c:v>
                </c:pt>
                <c:pt idx="22547">
                  <c:v>-90</c:v>
                </c:pt>
                <c:pt idx="22548">
                  <c:v>342</c:v>
                </c:pt>
                <c:pt idx="22549">
                  <c:v>1029</c:v>
                </c:pt>
                <c:pt idx="22550">
                  <c:v>328</c:v>
                </c:pt>
                <c:pt idx="22551">
                  <c:v>61</c:v>
                </c:pt>
                <c:pt idx="22552">
                  <c:v>222</c:v>
                </c:pt>
                <c:pt idx="22553">
                  <c:v>-226</c:v>
                </c:pt>
                <c:pt idx="22554">
                  <c:v>93</c:v>
                </c:pt>
                <c:pt idx="22555">
                  <c:v>141</c:v>
                </c:pt>
                <c:pt idx="22556">
                  <c:v>30</c:v>
                </c:pt>
                <c:pt idx="22557">
                  <c:v>-517</c:v>
                </c:pt>
                <c:pt idx="22558">
                  <c:v>99</c:v>
                </c:pt>
                <c:pt idx="22559">
                  <c:v>160</c:v>
                </c:pt>
                <c:pt idx="22560">
                  <c:v>86</c:v>
                </c:pt>
                <c:pt idx="22561">
                  <c:v>243</c:v>
                </c:pt>
                <c:pt idx="22562">
                  <c:v>53</c:v>
                </c:pt>
                <c:pt idx="22563">
                  <c:v>-885</c:v>
                </c:pt>
                <c:pt idx="22564">
                  <c:v>-179</c:v>
                </c:pt>
                <c:pt idx="22565">
                  <c:v>-1025</c:v>
                </c:pt>
                <c:pt idx="22566">
                  <c:v>-68</c:v>
                </c:pt>
                <c:pt idx="22567">
                  <c:v>114</c:v>
                </c:pt>
                <c:pt idx="22568">
                  <c:v>18</c:v>
                </c:pt>
                <c:pt idx="22569">
                  <c:v>-591</c:v>
                </c:pt>
                <c:pt idx="22570">
                  <c:v>-181</c:v>
                </c:pt>
                <c:pt idx="22571">
                  <c:v>462</c:v>
                </c:pt>
                <c:pt idx="22572">
                  <c:v>41</c:v>
                </c:pt>
                <c:pt idx="22573">
                  <c:v>780</c:v>
                </c:pt>
                <c:pt idx="22574">
                  <c:v>-77</c:v>
                </c:pt>
                <c:pt idx="22575">
                  <c:v>233</c:v>
                </c:pt>
                <c:pt idx="22576">
                  <c:v>101</c:v>
                </c:pt>
                <c:pt idx="22577">
                  <c:v>497</c:v>
                </c:pt>
                <c:pt idx="22578">
                  <c:v>-62</c:v>
                </c:pt>
                <c:pt idx="22579">
                  <c:v>496</c:v>
                </c:pt>
                <c:pt idx="22580">
                  <c:v>92</c:v>
                </c:pt>
                <c:pt idx="22581">
                  <c:v>-536</c:v>
                </c:pt>
                <c:pt idx="22582">
                  <c:v>103</c:v>
                </c:pt>
                <c:pt idx="22583">
                  <c:v>-164</c:v>
                </c:pt>
                <c:pt idx="22584">
                  <c:v>223</c:v>
                </c:pt>
                <c:pt idx="22585">
                  <c:v>25</c:v>
                </c:pt>
                <c:pt idx="22586">
                  <c:v>537</c:v>
                </c:pt>
                <c:pt idx="22587">
                  <c:v>906</c:v>
                </c:pt>
                <c:pt idx="22588">
                  <c:v>-332</c:v>
                </c:pt>
                <c:pt idx="22589">
                  <c:v>166</c:v>
                </c:pt>
                <c:pt idx="22590">
                  <c:v>20</c:v>
                </c:pt>
                <c:pt idx="22591">
                  <c:v>27</c:v>
                </c:pt>
                <c:pt idx="22592">
                  <c:v>-380</c:v>
                </c:pt>
                <c:pt idx="22593">
                  <c:v>-1080</c:v>
                </c:pt>
                <c:pt idx="22594">
                  <c:v>416</c:v>
                </c:pt>
                <c:pt idx="22595">
                  <c:v>880</c:v>
                </c:pt>
                <c:pt idx="22596">
                  <c:v>294</c:v>
                </c:pt>
                <c:pt idx="22597">
                  <c:v>4507</c:v>
                </c:pt>
                <c:pt idx="22598">
                  <c:v>169</c:v>
                </c:pt>
                <c:pt idx="22599">
                  <c:v>3027</c:v>
                </c:pt>
                <c:pt idx="22600">
                  <c:v>160</c:v>
                </c:pt>
                <c:pt idx="22601">
                  <c:v>2355</c:v>
                </c:pt>
                <c:pt idx="22602">
                  <c:v>96</c:v>
                </c:pt>
                <c:pt idx="22603">
                  <c:v>993</c:v>
                </c:pt>
                <c:pt idx="22604">
                  <c:v>-321</c:v>
                </c:pt>
                <c:pt idx="22605">
                  <c:v>-4163</c:v>
                </c:pt>
                <c:pt idx="22606">
                  <c:v>-251</c:v>
                </c:pt>
                <c:pt idx="22607">
                  <c:v>-2032</c:v>
                </c:pt>
                <c:pt idx="22608">
                  <c:v>-52</c:v>
                </c:pt>
                <c:pt idx="22609">
                  <c:v>-1047</c:v>
                </c:pt>
                <c:pt idx="22610">
                  <c:v>-204</c:v>
                </c:pt>
                <c:pt idx="22611">
                  <c:v>-2105</c:v>
                </c:pt>
                <c:pt idx="22612">
                  <c:v>124</c:v>
                </c:pt>
                <c:pt idx="22613">
                  <c:v>-1239</c:v>
                </c:pt>
                <c:pt idx="22614">
                  <c:v>127</c:v>
                </c:pt>
                <c:pt idx="22615">
                  <c:v>-7</c:v>
                </c:pt>
                <c:pt idx="22616">
                  <c:v>342</c:v>
                </c:pt>
                <c:pt idx="22617">
                  <c:v>3903</c:v>
                </c:pt>
                <c:pt idx="22618">
                  <c:v>513</c:v>
                </c:pt>
                <c:pt idx="22619">
                  <c:v>4406</c:v>
                </c:pt>
                <c:pt idx="22620">
                  <c:v>339</c:v>
                </c:pt>
                <c:pt idx="22621">
                  <c:v>2393</c:v>
                </c:pt>
                <c:pt idx="22622">
                  <c:v>253</c:v>
                </c:pt>
                <c:pt idx="22623">
                  <c:v>2882</c:v>
                </c:pt>
                <c:pt idx="22624">
                  <c:v>-54</c:v>
                </c:pt>
                <c:pt idx="22625">
                  <c:v>143</c:v>
                </c:pt>
                <c:pt idx="22626">
                  <c:v>-14</c:v>
                </c:pt>
                <c:pt idx="22627">
                  <c:v>208</c:v>
                </c:pt>
                <c:pt idx="22628">
                  <c:v>-303</c:v>
                </c:pt>
                <c:pt idx="22629">
                  <c:v>-199</c:v>
                </c:pt>
                <c:pt idx="22630">
                  <c:v>-172</c:v>
                </c:pt>
                <c:pt idx="22631">
                  <c:v>-1223</c:v>
                </c:pt>
                <c:pt idx="22632">
                  <c:v>-25</c:v>
                </c:pt>
                <c:pt idx="22633">
                  <c:v>-216</c:v>
                </c:pt>
                <c:pt idx="22634">
                  <c:v>-304</c:v>
                </c:pt>
                <c:pt idx="22635">
                  <c:v>-1018</c:v>
                </c:pt>
                <c:pt idx="22636">
                  <c:v>-508</c:v>
                </c:pt>
                <c:pt idx="22637">
                  <c:v>-859</c:v>
                </c:pt>
                <c:pt idx="22638">
                  <c:v>-188</c:v>
                </c:pt>
                <c:pt idx="22639">
                  <c:v>2152</c:v>
                </c:pt>
                <c:pt idx="22640">
                  <c:v>610</c:v>
                </c:pt>
                <c:pt idx="22641">
                  <c:v>8098</c:v>
                </c:pt>
                <c:pt idx="22642">
                  <c:v>874</c:v>
                </c:pt>
                <c:pt idx="22643">
                  <c:v>11479</c:v>
                </c:pt>
                <c:pt idx="22644">
                  <c:v>-301</c:v>
                </c:pt>
                <c:pt idx="22645">
                  <c:v>1958</c:v>
                </c:pt>
                <c:pt idx="22646">
                  <c:v>-889</c:v>
                </c:pt>
                <c:pt idx="22647">
                  <c:v>-4199</c:v>
                </c:pt>
                <c:pt idx="22648">
                  <c:v>-1125</c:v>
                </c:pt>
                <c:pt idx="22649">
                  <c:v>-4941</c:v>
                </c:pt>
                <c:pt idx="22650">
                  <c:v>-1290</c:v>
                </c:pt>
                <c:pt idx="22651">
                  <c:v>-6052</c:v>
                </c:pt>
                <c:pt idx="22652">
                  <c:v>-771</c:v>
                </c:pt>
                <c:pt idx="22653">
                  <c:v>-2197</c:v>
                </c:pt>
                <c:pt idx="22654">
                  <c:v>-161</c:v>
                </c:pt>
                <c:pt idx="22655">
                  <c:v>3008</c:v>
                </c:pt>
                <c:pt idx="22656">
                  <c:v>169</c:v>
                </c:pt>
                <c:pt idx="22657">
                  <c:v>8484</c:v>
                </c:pt>
                <c:pt idx="22658">
                  <c:v>33</c:v>
                </c:pt>
                <c:pt idx="22659">
                  <c:v>6208</c:v>
                </c:pt>
                <c:pt idx="22660">
                  <c:v>-1502</c:v>
                </c:pt>
                <c:pt idx="22661">
                  <c:v>-5537</c:v>
                </c:pt>
                <c:pt idx="22662">
                  <c:v>-1954</c:v>
                </c:pt>
                <c:pt idx="22663">
                  <c:v>-7420</c:v>
                </c:pt>
                <c:pt idx="22664">
                  <c:v>-1993</c:v>
                </c:pt>
                <c:pt idx="22665">
                  <c:v>-7657</c:v>
                </c:pt>
                <c:pt idx="22666">
                  <c:v>-1871</c:v>
                </c:pt>
                <c:pt idx="22667">
                  <c:v>-4930</c:v>
                </c:pt>
                <c:pt idx="22668">
                  <c:v>-1504</c:v>
                </c:pt>
                <c:pt idx="22669">
                  <c:v>-4384</c:v>
                </c:pt>
                <c:pt idx="22670">
                  <c:v>-620</c:v>
                </c:pt>
                <c:pt idx="22671">
                  <c:v>2410</c:v>
                </c:pt>
                <c:pt idx="22672">
                  <c:v>-78</c:v>
                </c:pt>
                <c:pt idx="22673">
                  <c:v>8216</c:v>
                </c:pt>
                <c:pt idx="22674">
                  <c:v>-1284</c:v>
                </c:pt>
                <c:pt idx="22675">
                  <c:v>1594</c:v>
                </c:pt>
                <c:pt idx="22676">
                  <c:v>-1315</c:v>
                </c:pt>
                <c:pt idx="22677">
                  <c:v>-2855</c:v>
                </c:pt>
                <c:pt idx="22678">
                  <c:v>-1605</c:v>
                </c:pt>
                <c:pt idx="22679">
                  <c:v>-3969</c:v>
                </c:pt>
                <c:pt idx="22680">
                  <c:v>-1614</c:v>
                </c:pt>
                <c:pt idx="22681">
                  <c:v>-4019</c:v>
                </c:pt>
                <c:pt idx="22682">
                  <c:v>-1816</c:v>
                </c:pt>
                <c:pt idx="22683">
                  <c:v>-3590</c:v>
                </c:pt>
                <c:pt idx="22684">
                  <c:v>-1328</c:v>
                </c:pt>
                <c:pt idx="22685">
                  <c:v>207</c:v>
                </c:pt>
                <c:pt idx="22686">
                  <c:v>-1780</c:v>
                </c:pt>
                <c:pt idx="22687">
                  <c:v>-1985</c:v>
                </c:pt>
                <c:pt idx="22688">
                  <c:v>-1630</c:v>
                </c:pt>
                <c:pt idx="22689">
                  <c:v>-3060</c:v>
                </c:pt>
                <c:pt idx="22690">
                  <c:v>-1791</c:v>
                </c:pt>
                <c:pt idx="22691">
                  <c:v>-3804</c:v>
                </c:pt>
                <c:pt idx="22692">
                  <c:v>-1704</c:v>
                </c:pt>
                <c:pt idx="22693">
                  <c:v>-4584</c:v>
                </c:pt>
                <c:pt idx="22694">
                  <c:v>-1863</c:v>
                </c:pt>
                <c:pt idx="22695">
                  <c:v>-5582</c:v>
                </c:pt>
                <c:pt idx="22696">
                  <c:v>-1996</c:v>
                </c:pt>
                <c:pt idx="22697">
                  <c:v>-5484</c:v>
                </c:pt>
                <c:pt idx="22698">
                  <c:v>-1957</c:v>
                </c:pt>
                <c:pt idx="22699">
                  <c:v>-6504</c:v>
                </c:pt>
                <c:pt idx="22700">
                  <c:v>-1732</c:v>
                </c:pt>
                <c:pt idx="22701">
                  <c:v>-4561</c:v>
                </c:pt>
                <c:pt idx="22702">
                  <c:v>-1623</c:v>
                </c:pt>
                <c:pt idx="22703">
                  <c:v>-4662</c:v>
                </c:pt>
                <c:pt idx="22704">
                  <c:v>-1475</c:v>
                </c:pt>
                <c:pt idx="22705">
                  <c:v>-4458</c:v>
                </c:pt>
                <c:pt idx="22706">
                  <c:v>-1841</c:v>
                </c:pt>
                <c:pt idx="22707">
                  <c:v>-6870</c:v>
                </c:pt>
                <c:pt idx="22708">
                  <c:v>-1986</c:v>
                </c:pt>
                <c:pt idx="22709">
                  <c:v>-6897</c:v>
                </c:pt>
                <c:pt idx="22710">
                  <c:v>-1592</c:v>
                </c:pt>
                <c:pt idx="22711">
                  <c:v>-6253</c:v>
                </c:pt>
                <c:pt idx="22712">
                  <c:v>-1529</c:v>
                </c:pt>
                <c:pt idx="22713">
                  <c:v>-4806</c:v>
                </c:pt>
                <c:pt idx="22714">
                  <c:v>-1479</c:v>
                </c:pt>
                <c:pt idx="22715">
                  <c:v>-4593</c:v>
                </c:pt>
                <c:pt idx="22716">
                  <c:v>-1168</c:v>
                </c:pt>
                <c:pt idx="22717">
                  <c:v>-1356</c:v>
                </c:pt>
                <c:pt idx="22718">
                  <c:v>-931</c:v>
                </c:pt>
                <c:pt idx="22719">
                  <c:v>-1652</c:v>
                </c:pt>
                <c:pt idx="22720">
                  <c:v>-672</c:v>
                </c:pt>
                <c:pt idx="22721">
                  <c:v>-613</c:v>
                </c:pt>
                <c:pt idx="22722">
                  <c:v>-725</c:v>
                </c:pt>
                <c:pt idx="22723">
                  <c:v>32</c:v>
                </c:pt>
                <c:pt idx="22724">
                  <c:v>-1059</c:v>
                </c:pt>
                <c:pt idx="22725">
                  <c:v>-1438</c:v>
                </c:pt>
                <c:pt idx="22726">
                  <c:v>-689</c:v>
                </c:pt>
                <c:pt idx="22727">
                  <c:v>-1216</c:v>
                </c:pt>
                <c:pt idx="22728">
                  <c:v>-519</c:v>
                </c:pt>
                <c:pt idx="22729">
                  <c:v>-948</c:v>
                </c:pt>
                <c:pt idx="22730">
                  <c:v>-581</c:v>
                </c:pt>
                <c:pt idx="22731">
                  <c:v>-413</c:v>
                </c:pt>
                <c:pt idx="22732">
                  <c:v>-402</c:v>
                </c:pt>
                <c:pt idx="22733">
                  <c:v>686</c:v>
                </c:pt>
                <c:pt idx="22734">
                  <c:v>-329</c:v>
                </c:pt>
                <c:pt idx="22735">
                  <c:v>973</c:v>
                </c:pt>
                <c:pt idx="22736">
                  <c:v>-317</c:v>
                </c:pt>
                <c:pt idx="22737">
                  <c:v>361</c:v>
                </c:pt>
                <c:pt idx="22738">
                  <c:v>-92</c:v>
                </c:pt>
                <c:pt idx="22739">
                  <c:v>-1156</c:v>
                </c:pt>
                <c:pt idx="22740">
                  <c:v>-362</c:v>
                </c:pt>
                <c:pt idx="22741">
                  <c:v>-2607</c:v>
                </c:pt>
                <c:pt idx="22742">
                  <c:v>-79</c:v>
                </c:pt>
                <c:pt idx="22743">
                  <c:v>-1015</c:v>
                </c:pt>
                <c:pt idx="22744">
                  <c:v>-233</c:v>
                </c:pt>
                <c:pt idx="22745">
                  <c:v>-2622</c:v>
                </c:pt>
                <c:pt idx="22746">
                  <c:v>-500</c:v>
                </c:pt>
                <c:pt idx="22747">
                  <c:v>-2226</c:v>
                </c:pt>
                <c:pt idx="22748">
                  <c:v>-418</c:v>
                </c:pt>
                <c:pt idx="22749">
                  <c:v>-2899</c:v>
                </c:pt>
                <c:pt idx="22750">
                  <c:v>-334</c:v>
                </c:pt>
                <c:pt idx="22751">
                  <c:v>-2356</c:v>
                </c:pt>
                <c:pt idx="22752">
                  <c:v>-282</c:v>
                </c:pt>
                <c:pt idx="22753">
                  <c:v>-2331</c:v>
                </c:pt>
                <c:pt idx="22754">
                  <c:v>-209</c:v>
                </c:pt>
                <c:pt idx="22755">
                  <c:v>-2160</c:v>
                </c:pt>
                <c:pt idx="22756">
                  <c:v>-54</c:v>
                </c:pt>
                <c:pt idx="22757">
                  <c:v>-2209</c:v>
                </c:pt>
                <c:pt idx="22758">
                  <c:v>38</c:v>
                </c:pt>
                <c:pt idx="22759">
                  <c:v>-1687</c:v>
                </c:pt>
                <c:pt idx="22760">
                  <c:v>111</c:v>
                </c:pt>
                <c:pt idx="22761">
                  <c:v>-1787</c:v>
                </c:pt>
                <c:pt idx="22762">
                  <c:v>-260</c:v>
                </c:pt>
                <c:pt idx="22763">
                  <c:v>-1356</c:v>
                </c:pt>
                <c:pt idx="22764">
                  <c:v>-85</c:v>
                </c:pt>
                <c:pt idx="22765">
                  <c:v>-1540</c:v>
                </c:pt>
                <c:pt idx="22766">
                  <c:v>236</c:v>
                </c:pt>
                <c:pt idx="22767">
                  <c:v>-1465</c:v>
                </c:pt>
                <c:pt idx="22768">
                  <c:v>-72</c:v>
                </c:pt>
                <c:pt idx="22769">
                  <c:v>-1076</c:v>
                </c:pt>
                <c:pt idx="22770">
                  <c:v>1</c:v>
                </c:pt>
                <c:pt idx="22771">
                  <c:v>-2089</c:v>
                </c:pt>
                <c:pt idx="22772">
                  <c:v>-314</c:v>
                </c:pt>
                <c:pt idx="22773">
                  <c:v>-3186</c:v>
                </c:pt>
                <c:pt idx="22774">
                  <c:v>174</c:v>
                </c:pt>
                <c:pt idx="22775">
                  <c:v>-848</c:v>
                </c:pt>
                <c:pt idx="22776">
                  <c:v>-19</c:v>
                </c:pt>
                <c:pt idx="22777">
                  <c:v>-2460</c:v>
                </c:pt>
                <c:pt idx="22778">
                  <c:v>548</c:v>
                </c:pt>
                <c:pt idx="22779">
                  <c:v>-1286</c:v>
                </c:pt>
                <c:pt idx="22780">
                  <c:v>369</c:v>
                </c:pt>
                <c:pt idx="22781">
                  <c:v>-1441</c:v>
                </c:pt>
                <c:pt idx="22782">
                  <c:v>395</c:v>
                </c:pt>
                <c:pt idx="22783">
                  <c:v>-1365</c:v>
                </c:pt>
                <c:pt idx="22784">
                  <c:v>250</c:v>
                </c:pt>
                <c:pt idx="22785">
                  <c:v>-1954</c:v>
                </c:pt>
                <c:pt idx="22786">
                  <c:v>328</c:v>
                </c:pt>
                <c:pt idx="22787">
                  <c:v>-1153</c:v>
                </c:pt>
                <c:pt idx="22788">
                  <c:v>332</c:v>
                </c:pt>
                <c:pt idx="22789">
                  <c:v>-2360</c:v>
                </c:pt>
                <c:pt idx="22790">
                  <c:v>378</c:v>
                </c:pt>
                <c:pt idx="22791">
                  <c:v>-1964</c:v>
                </c:pt>
                <c:pt idx="22792">
                  <c:v>319</c:v>
                </c:pt>
                <c:pt idx="22793">
                  <c:v>-1419</c:v>
                </c:pt>
                <c:pt idx="22794">
                  <c:v>181</c:v>
                </c:pt>
                <c:pt idx="22795">
                  <c:v>-1971</c:v>
                </c:pt>
                <c:pt idx="22796">
                  <c:v>491</c:v>
                </c:pt>
                <c:pt idx="22797">
                  <c:v>-1640</c:v>
                </c:pt>
                <c:pt idx="22798">
                  <c:v>430</c:v>
                </c:pt>
                <c:pt idx="22799">
                  <c:v>-856</c:v>
                </c:pt>
                <c:pt idx="22800">
                  <c:v>380</c:v>
                </c:pt>
                <c:pt idx="22801">
                  <c:v>-1220</c:v>
                </c:pt>
                <c:pt idx="22802">
                  <c:v>304</c:v>
                </c:pt>
                <c:pt idx="22803">
                  <c:v>-493</c:v>
                </c:pt>
                <c:pt idx="22804">
                  <c:v>360</c:v>
                </c:pt>
                <c:pt idx="22805">
                  <c:v>-2030</c:v>
                </c:pt>
                <c:pt idx="22806">
                  <c:v>410</c:v>
                </c:pt>
                <c:pt idx="22807">
                  <c:v>-1665</c:v>
                </c:pt>
                <c:pt idx="22808">
                  <c:v>239</c:v>
                </c:pt>
                <c:pt idx="22809">
                  <c:v>-1910</c:v>
                </c:pt>
                <c:pt idx="22810">
                  <c:v>472</c:v>
                </c:pt>
                <c:pt idx="22811">
                  <c:v>-783</c:v>
                </c:pt>
                <c:pt idx="22812">
                  <c:v>740</c:v>
                </c:pt>
                <c:pt idx="22813">
                  <c:v>-689</c:v>
                </c:pt>
                <c:pt idx="22814">
                  <c:v>523</c:v>
                </c:pt>
                <c:pt idx="22815">
                  <c:v>-1209</c:v>
                </c:pt>
                <c:pt idx="22816">
                  <c:v>754</c:v>
                </c:pt>
                <c:pt idx="22817">
                  <c:v>-2224</c:v>
                </c:pt>
                <c:pt idx="22818">
                  <c:v>381</c:v>
                </c:pt>
                <c:pt idx="22819">
                  <c:v>-1976</c:v>
                </c:pt>
                <c:pt idx="22820">
                  <c:v>959</c:v>
                </c:pt>
                <c:pt idx="22821">
                  <c:v>-1248</c:v>
                </c:pt>
                <c:pt idx="22822">
                  <c:v>617</c:v>
                </c:pt>
                <c:pt idx="22823">
                  <c:v>-681</c:v>
                </c:pt>
                <c:pt idx="22824">
                  <c:v>453</c:v>
                </c:pt>
                <c:pt idx="22825">
                  <c:v>-1607</c:v>
                </c:pt>
                <c:pt idx="22826">
                  <c:v>652</c:v>
                </c:pt>
                <c:pt idx="22827">
                  <c:v>-538</c:v>
                </c:pt>
                <c:pt idx="22828">
                  <c:v>531</c:v>
                </c:pt>
                <c:pt idx="22829">
                  <c:v>-814</c:v>
                </c:pt>
                <c:pt idx="22830">
                  <c:v>512</c:v>
                </c:pt>
                <c:pt idx="22831">
                  <c:v>-791</c:v>
                </c:pt>
                <c:pt idx="22832">
                  <c:v>153</c:v>
                </c:pt>
                <c:pt idx="22833">
                  <c:v>-1407</c:v>
                </c:pt>
                <c:pt idx="22834">
                  <c:v>239</c:v>
                </c:pt>
                <c:pt idx="22835">
                  <c:v>-1153</c:v>
                </c:pt>
                <c:pt idx="22836">
                  <c:v>396</c:v>
                </c:pt>
                <c:pt idx="22837">
                  <c:v>23</c:v>
                </c:pt>
                <c:pt idx="22838">
                  <c:v>551</c:v>
                </c:pt>
                <c:pt idx="22839">
                  <c:v>-180</c:v>
                </c:pt>
                <c:pt idx="22840">
                  <c:v>720</c:v>
                </c:pt>
                <c:pt idx="22841">
                  <c:v>154</c:v>
                </c:pt>
                <c:pt idx="22842">
                  <c:v>693</c:v>
                </c:pt>
                <c:pt idx="22843">
                  <c:v>-1254</c:v>
                </c:pt>
                <c:pt idx="22844">
                  <c:v>114</c:v>
                </c:pt>
                <c:pt idx="22845">
                  <c:v>-449</c:v>
                </c:pt>
                <c:pt idx="22846">
                  <c:v>505</c:v>
                </c:pt>
                <c:pt idx="22847">
                  <c:v>-607</c:v>
                </c:pt>
                <c:pt idx="22848">
                  <c:v>129</c:v>
                </c:pt>
                <c:pt idx="22849">
                  <c:v>-1165</c:v>
                </c:pt>
                <c:pt idx="22850">
                  <c:v>284</c:v>
                </c:pt>
                <c:pt idx="22851">
                  <c:v>-616</c:v>
                </c:pt>
                <c:pt idx="22852">
                  <c:v>314</c:v>
                </c:pt>
                <c:pt idx="22853">
                  <c:v>66</c:v>
                </c:pt>
                <c:pt idx="22854">
                  <c:v>240</c:v>
                </c:pt>
                <c:pt idx="22855">
                  <c:v>-1343</c:v>
                </c:pt>
                <c:pt idx="22856">
                  <c:v>370</c:v>
                </c:pt>
                <c:pt idx="22857">
                  <c:v>-706</c:v>
                </c:pt>
                <c:pt idx="22858">
                  <c:v>562</c:v>
                </c:pt>
                <c:pt idx="22859">
                  <c:v>-108</c:v>
                </c:pt>
                <c:pt idx="22860">
                  <c:v>-22</c:v>
                </c:pt>
                <c:pt idx="22861">
                  <c:v>-1096</c:v>
                </c:pt>
                <c:pt idx="22862">
                  <c:v>-646</c:v>
                </c:pt>
                <c:pt idx="22863">
                  <c:v>1119</c:v>
                </c:pt>
                <c:pt idx="22864">
                  <c:v>368</c:v>
                </c:pt>
                <c:pt idx="22865">
                  <c:v>9078</c:v>
                </c:pt>
                <c:pt idx="22866">
                  <c:v>-10</c:v>
                </c:pt>
                <c:pt idx="22867">
                  <c:v>9027</c:v>
                </c:pt>
                <c:pt idx="22868">
                  <c:v>-565</c:v>
                </c:pt>
                <c:pt idx="22869">
                  <c:v>4319</c:v>
                </c:pt>
                <c:pt idx="22870">
                  <c:v>-1202</c:v>
                </c:pt>
                <c:pt idx="22871">
                  <c:v>1627</c:v>
                </c:pt>
                <c:pt idx="22872">
                  <c:v>-885</c:v>
                </c:pt>
                <c:pt idx="22873">
                  <c:v>2437</c:v>
                </c:pt>
                <c:pt idx="22874">
                  <c:v>-1303</c:v>
                </c:pt>
                <c:pt idx="22875">
                  <c:v>1168</c:v>
                </c:pt>
                <c:pt idx="22876">
                  <c:v>-1028</c:v>
                </c:pt>
                <c:pt idx="22877">
                  <c:v>2685</c:v>
                </c:pt>
                <c:pt idx="22878">
                  <c:v>-1074</c:v>
                </c:pt>
                <c:pt idx="22879">
                  <c:v>2726</c:v>
                </c:pt>
                <c:pt idx="22880">
                  <c:v>-1089</c:v>
                </c:pt>
                <c:pt idx="22881">
                  <c:v>131</c:v>
                </c:pt>
                <c:pt idx="22882">
                  <c:v>-1792</c:v>
                </c:pt>
                <c:pt idx="22883">
                  <c:v>-721</c:v>
                </c:pt>
                <c:pt idx="22884">
                  <c:v>-1725</c:v>
                </c:pt>
                <c:pt idx="22885">
                  <c:v>-1695</c:v>
                </c:pt>
                <c:pt idx="22886">
                  <c:v>-1825</c:v>
                </c:pt>
                <c:pt idx="22887">
                  <c:v>-2462</c:v>
                </c:pt>
                <c:pt idx="22888">
                  <c:v>-1616</c:v>
                </c:pt>
                <c:pt idx="22889">
                  <c:v>-2346</c:v>
                </c:pt>
                <c:pt idx="22890">
                  <c:v>-1788</c:v>
                </c:pt>
                <c:pt idx="22891">
                  <c:v>-3288</c:v>
                </c:pt>
                <c:pt idx="22892">
                  <c:v>-1605</c:v>
                </c:pt>
                <c:pt idx="22893">
                  <c:v>-1887</c:v>
                </c:pt>
                <c:pt idx="22894">
                  <c:v>-1880</c:v>
                </c:pt>
                <c:pt idx="22895">
                  <c:v>-2717</c:v>
                </c:pt>
                <c:pt idx="22896">
                  <c:v>-1487</c:v>
                </c:pt>
                <c:pt idx="22897">
                  <c:v>-542</c:v>
                </c:pt>
                <c:pt idx="22898">
                  <c:v>-1570</c:v>
                </c:pt>
                <c:pt idx="22899">
                  <c:v>-2783</c:v>
                </c:pt>
                <c:pt idx="22900">
                  <c:v>-1924</c:v>
                </c:pt>
                <c:pt idx="22901">
                  <c:v>-4402</c:v>
                </c:pt>
                <c:pt idx="22902">
                  <c:v>-1726</c:v>
                </c:pt>
                <c:pt idx="22903">
                  <c:v>-3113</c:v>
                </c:pt>
                <c:pt idx="22904">
                  <c:v>-1489</c:v>
                </c:pt>
                <c:pt idx="22905">
                  <c:v>-2922</c:v>
                </c:pt>
                <c:pt idx="22906">
                  <c:v>-1276</c:v>
                </c:pt>
                <c:pt idx="22907">
                  <c:v>-1137</c:v>
                </c:pt>
                <c:pt idx="22908">
                  <c:v>-1053</c:v>
                </c:pt>
                <c:pt idx="22909">
                  <c:v>-712</c:v>
                </c:pt>
                <c:pt idx="22910">
                  <c:v>-995</c:v>
                </c:pt>
                <c:pt idx="22911">
                  <c:v>-1170</c:v>
                </c:pt>
                <c:pt idx="22912">
                  <c:v>-1215</c:v>
                </c:pt>
                <c:pt idx="22913">
                  <c:v>4</c:v>
                </c:pt>
                <c:pt idx="22914">
                  <c:v>-1114</c:v>
                </c:pt>
                <c:pt idx="22915">
                  <c:v>-346</c:v>
                </c:pt>
                <c:pt idx="22916">
                  <c:v>-995</c:v>
                </c:pt>
                <c:pt idx="22917">
                  <c:v>-464</c:v>
                </c:pt>
                <c:pt idx="22918">
                  <c:v>-906</c:v>
                </c:pt>
                <c:pt idx="22919">
                  <c:v>-176</c:v>
                </c:pt>
                <c:pt idx="22920">
                  <c:v>-688</c:v>
                </c:pt>
                <c:pt idx="22921">
                  <c:v>111</c:v>
                </c:pt>
                <c:pt idx="22922">
                  <c:v>-800</c:v>
                </c:pt>
                <c:pt idx="22923">
                  <c:v>75</c:v>
                </c:pt>
                <c:pt idx="22924">
                  <c:v>-637</c:v>
                </c:pt>
                <c:pt idx="22925">
                  <c:v>376</c:v>
                </c:pt>
                <c:pt idx="22926">
                  <c:v>-793</c:v>
                </c:pt>
                <c:pt idx="22927">
                  <c:v>269</c:v>
                </c:pt>
                <c:pt idx="22928">
                  <c:v>-707</c:v>
                </c:pt>
                <c:pt idx="22929">
                  <c:v>984</c:v>
                </c:pt>
                <c:pt idx="22930">
                  <c:v>-595</c:v>
                </c:pt>
                <c:pt idx="22931">
                  <c:v>114</c:v>
                </c:pt>
                <c:pt idx="22932">
                  <c:v>-362</c:v>
                </c:pt>
                <c:pt idx="22933">
                  <c:v>518</c:v>
                </c:pt>
                <c:pt idx="22934">
                  <c:v>-312</c:v>
                </c:pt>
                <c:pt idx="22935">
                  <c:v>-74</c:v>
                </c:pt>
                <c:pt idx="22936">
                  <c:v>-528</c:v>
                </c:pt>
                <c:pt idx="22937">
                  <c:v>961</c:v>
                </c:pt>
                <c:pt idx="22938">
                  <c:v>-596</c:v>
                </c:pt>
                <c:pt idx="22939">
                  <c:v>1024</c:v>
                </c:pt>
                <c:pt idx="22940">
                  <c:v>-235</c:v>
                </c:pt>
                <c:pt idx="22941">
                  <c:v>-20</c:v>
                </c:pt>
                <c:pt idx="22942">
                  <c:v>-285</c:v>
                </c:pt>
                <c:pt idx="22943">
                  <c:v>435</c:v>
                </c:pt>
                <c:pt idx="22944">
                  <c:v>-382</c:v>
                </c:pt>
                <c:pt idx="22945">
                  <c:v>1387</c:v>
                </c:pt>
                <c:pt idx="22946">
                  <c:v>-86</c:v>
                </c:pt>
                <c:pt idx="22947">
                  <c:v>660</c:v>
                </c:pt>
                <c:pt idx="22948">
                  <c:v>-143</c:v>
                </c:pt>
                <c:pt idx="22949">
                  <c:v>-27</c:v>
                </c:pt>
                <c:pt idx="22950">
                  <c:v>-342</c:v>
                </c:pt>
                <c:pt idx="22951">
                  <c:v>490</c:v>
                </c:pt>
                <c:pt idx="22952">
                  <c:v>-110</c:v>
                </c:pt>
                <c:pt idx="22953">
                  <c:v>99</c:v>
                </c:pt>
                <c:pt idx="22954">
                  <c:v>-79</c:v>
                </c:pt>
                <c:pt idx="22955">
                  <c:v>1032</c:v>
                </c:pt>
                <c:pt idx="22956">
                  <c:v>-21</c:v>
                </c:pt>
                <c:pt idx="22957">
                  <c:v>1295</c:v>
                </c:pt>
                <c:pt idx="22958">
                  <c:v>262</c:v>
                </c:pt>
                <c:pt idx="22959">
                  <c:v>1494</c:v>
                </c:pt>
                <c:pt idx="22960">
                  <c:v>-271</c:v>
                </c:pt>
                <c:pt idx="22961">
                  <c:v>427</c:v>
                </c:pt>
                <c:pt idx="22962">
                  <c:v>-82</c:v>
                </c:pt>
                <c:pt idx="22963">
                  <c:v>727</c:v>
                </c:pt>
                <c:pt idx="22964">
                  <c:v>238</c:v>
                </c:pt>
                <c:pt idx="22965">
                  <c:v>546</c:v>
                </c:pt>
                <c:pt idx="22966">
                  <c:v>-348</c:v>
                </c:pt>
                <c:pt idx="22967">
                  <c:v>175</c:v>
                </c:pt>
                <c:pt idx="22968">
                  <c:v>231</c:v>
                </c:pt>
                <c:pt idx="22969">
                  <c:v>959</c:v>
                </c:pt>
                <c:pt idx="22970">
                  <c:v>121</c:v>
                </c:pt>
                <c:pt idx="22971">
                  <c:v>809</c:v>
                </c:pt>
                <c:pt idx="22972">
                  <c:v>439</c:v>
                </c:pt>
                <c:pt idx="22973">
                  <c:v>1911</c:v>
                </c:pt>
                <c:pt idx="22974">
                  <c:v>251</c:v>
                </c:pt>
                <c:pt idx="22975">
                  <c:v>1580</c:v>
                </c:pt>
                <c:pt idx="22976">
                  <c:v>212</c:v>
                </c:pt>
                <c:pt idx="22977">
                  <c:v>1374</c:v>
                </c:pt>
                <c:pt idx="22978">
                  <c:v>185</c:v>
                </c:pt>
                <c:pt idx="22979">
                  <c:v>944</c:v>
                </c:pt>
                <c:pt idx="22980">
                  <c:v>-210</c:v>
                </c:pt>
                <c:pt idx="22981">
                  <c:v>168</c:v>
                </c:pt>
                <c:pt idx="22982">
                  <c:v>251</c:v>
                </c:pt>
                <c:pt idx="22983">
                  <c:v>603</c:v>
                </c:pt>
                <c:pt idx="22984">
                  <c:v>494</c:v>
                </c:pt>
                <c:pt idx="22985">
                  <c:v>259</c:v>
                </c:pt>
                <c:pt idx="22986">
                  <c:v>219</c:v>
                </c:pt>
                <c:pt idx="22987">
                  <c:v>-209</c:v>
                </c:pt>
                <c:pt idx="22988">
                  <c:v>187</c:v>
                </c:pt>
                <c:pt idx="22989">
                  <c:v>-323</c:v>
                </c:pt>
                <c:pt idx="22990">
                  <c:v>322</c:v>
                </c:pt>
                <c:pt idx="22991">
                  <c:v>166</c:v>
                </c:pt>
                <c:pt idx="22992">
                  <c:v>159</c:v>
                </c:pt>
                <c:pt idx="22993">
                  <c:v>1015</c:v>
                </c:pt>
                <c:pt idx="22994">
                  <c:v>161</c:v>
                </c:pt>
                <c:pt idx="22995">
                  <c:v>1341</c:v>
                </c:pt>
                <c:pt idx="22996">
                  <c:v>-55</c:v>
                </c:pt>
                <c:pt idx="22997">
                  <c:v>-32</c:v>
                </c:pt>
                <c:pt idx="22998">
                  <c:v>234</c:v>
                </c:pt>
                <c:pt idx="22999">
                  <c:v>880</c:v>
                </c:pt>
                <c:pt idx="23000">
                  <c:v>492</c:v>
                </c:pt>
                <c:pt idx="23001">
                  <c:v>297</c:v>
                </c:pt>
                <c:pt idx="23002">
                  <c:v>328</c:v>
                </c:pt>
                <c:pt idx="23003">
                  <c:v>128</c:v>
                </c:pt>
                <c:pt idx="23004">
                  <c:v>280</c:v>
                </c:pt>
                <c:pt idx="23005">
                  <c:v>179</c:v>
                </c:pt>
                <c:pt idx="23006">
                  <c:v>387</c:v>
                </c:pt>
                <c:pt idx="23007">
                  <c:v>-33</c:v>
                </c:pt>
                <c:pt idx="23008">
                  <c:v>5</c:v>
                </c:pt>
                <c:pt idx="23009">
                  <c:v>-97</c:v>
                </c:pt>
                <c:pt idx="23010">
                  <c:v>508</c:v>
                </c:pt>
                <c:pt idx="23011">
                  <c:v>955</c:v>
                </c:pt>
                <c:pt idx="23012">
                  <c:v>171</c:v>
                </c:pt>
                <c:pt idx="23013">
                  <c:v>169</c:v>
                </c:pt>
                <c:pt idx="23014">
                  <c:v>652</c:v>
                </c:pt>
                <c:pt idx="23015">
                  <c:v>798</c:v>
                </c:pt>
                <c:pt idx="23016">
                  <c:v>540</c:v>
                </c:pt>
                <c:pt idx="23017">
                  <c:v>942</c:v>
                </c:pt>
                <c:pt idx="23018">
                  <c:v>266</c:v>
                </c:pt>
                <c:pt idx="23019">
                  <c:v>870</c:v>
                </c:pt>
                <c:pt idx="23020">
                  <c:v>471</c:v>
                </c:pt>
                <c:pt idx="23021">
                  <c:v>-131</c:v>
                </c:pt>
                <c:pt idx="23022">
                  <c:v>732</c:v>
                </c:pt>
                <c:pt idx="23023">
                  <c:v>198</c:v>
                </c:pt>
                <c:pt idx="23024">
                  <c:v>625</c:v>
                </c:pt>
                <c:pt idx="23025">
                  <c:v>271</c:v>
                </c:pt>
                <c:pt idx="23026">
                  <c:v>595</c:v>
                </c:pt>
                <c:pt idx="23027">
                  <c:v>698</c:v>
                </c:pt>
                <c:pt idx="23028">
                  <c:v>695</c:v>
                </c:pt>
                <c:pt idx="23029">
                  <c:v>1513</c:v>
                </c:pt>
                <c:pt idx="23030">
                  <c:v>374</c:v>
                </c:pt>
                <c:pt idx="23031">
                  <c:v>594</c:v>
                </c:pt>
                <c:pt idx="23032">
                  <c:v>588</c:v>
                </c:pt>
                <c:pt idx="23033">
                  <c:v>1101</c:v>
                </c:pt>
                <c:pt idx="23034">
                  <c:v>431</c:v>
                </c:pt>
                <c:pt idx="23035">
                  <c:v>1838</c:v>
                </c:pt>
                <c:pt idx="23036">
                  <c:v>599</c:v>
                </c:pt>
                <c:pt idx="23037">
                  <c:v>1268</c:v>
                </c:pt>
                <c:pt idx="23038">
                  <c:v>933</c:v>
                </c:pt>
                <c:pt idx="23039">
                  <c:v>1541</c:v>
                </c:pt>
                <c:pt idx="23040">
                  <c:v>464</c:v>
                </c:pt>
                <c:pt idx="23041">
                  <c:v>922</c:v>
                </c:pt>
                <c:pt idx="23042">
                  <c:v>775</c:v>
                </c:pt>
                <c:pt idx="23043">
                  <c:v>573</c:v>
                </c:pt>
                <c:pt idx="23044">
                  <c:v>621</c:v>
                </c:pt>
                <c:pt idx="23045">
                  <c:v>58</c:v>
                </c:pt>
                <c:pt idx="23046">
                  <c:v>234</c:v>
                </c:pt>
                <c:pt idx="23047">
                  <c:v>581</c:v>
                </c:pt>
                <c:pt idx="23048">
                  <c:v>571</c:v>
                </c:pt>
                <c:pt idx="23049">
                  <c:v>1332</c:v>
                </c:pt>
                <c:pt idx="23050">
                  <c:v>545</c:v>
                </c:pt>
                <c:pt idx="23051">
                  <c:v>242</c:v>
                </c:pt>
                <c:pt idx="23052">
                  <c:v>578</c:v>
                </c:pt>
                <c:pt idx="23053">
                  <c:v>544</c:v>
                </c:pt>
                <c:pt idx="23054">
                  <c:v>511</c:v>
                </c:pt>
                <c:pt idx="23055">
                  <c:v>716</c:v>
                </c:pt>
                <c:pt idx="23056">
                  <c:v>545</c:v>
                </c:pt>
                <c:pt idx="23057">
                  <c:v>678</c:v>
                </c:pt>
                <c:pt idx="23058">
                  <c:v>725</c:v>
                </c:pt>
                <c:pt idx="23059">
                  <c:v>1043</c:v>
                </c:pt>
                <c:pt idx="23060">
                  <c:v>497</c:v>
                </c:pt>
                <c:pt idx="23061">
                  <c:v>798</c:v>
                </c:pt>
                <c:pt idx="23062">
                  <c:v>334</c:v>
                </c:pt>
                <c:pt idx="23063">
                  <c:v>1092</c:v>
                </c:pt>
                <c:pt idx="23064">
                  <c:v>216</c:v>
                </c:pt>
                <c:pt idx="23065">
                  <c:v>1177</c:v>
                </c:pt>
                <c:pt idx="23066">
                  <c:v>487</c:v>
                </c:pt>
                <c:pt idx="23067">
                  <c:v>445</c:v>
                </c:pt>
                <c:pt idx="23068">
                  <c:v>565</c:v>
                </c:pt>
                <c:pt idx="23069">
                  <c:v>1747</c:v>
                </c:pt>
                <c:pt idx="23070">
                  <c:v>373</c:v>
                </c:pt>
                <c:pt idx="23071">
                  <c:v>989</c:v>
                </c:pt>
                <c:pt idx="23072">
                  <c:v>438</c:v>
                </c:pt>
                <c:pt idx="23073">
                  <c:v>1213</c:v>
                </c:pt>
                <c:pt idx="23074">
                  <c:v>511</c:v>
                </c:pt>
                <c:pt idx="23075">
                  <c:v>-284</c:v>
                </c:pt>
                <c:pt idx="23076">
                  <c:v>479</c:v>
                </c:pt>
                <c:pt idx="23077">
                  <c:v>665</c:v>
                </c:pt>
                <c:pt idx="23078">
                  <c:v>415</c:v>
                </c:pt>
                <c:pt idx="23079">
                  <c:v>1088</c:v>
                </c:pt>
                <c:pt idx="23080">
                  <c:v>617</c:v>
                </c:pt>
                <c:pt idx="23081">
                  <c:v>2374</c:v>
                </c:pt>
                <c:pt idx="23082">
                  <c:v>346</c:v>
                </c:pt>
                <c:pt idx="23083">
                  <c:v>1607</c:v>
                </c:pt>
                <c:pt idx="23084">
                  <c:v>84</c:v>
                </c:pt>
                <c:pt idx="23085">
                  <c:v>-1796</c:v>
                </c:pt>
                <c:pt idx="23086">
                  <c:v>198</c:v>
                </c:pt>
                <c:pt idx="23087">
                  <c:v>-138</c:v>
                </c:pt>
                <c:pt idx="23088">
                  <c:v>638</c:v>
                </c:pt>
                <c:pt idx="23089">
                  <c:v>189</c:v>
                </c:pt>
                <c:pt idx="23090">
                  <c:v>550</c:v>
                </c:pt>
                <c:pt idx="23091">
                  <c:v>400</c:v>
                </c:pt>
                <c:pt idx="23092">
                  <c:v>553</c:v>
                </c:pt>
                <c:pt idx="23093">
                  <c:v>10</c:v>
                </c:pt>
                <c:pt idx="23094">
                  <c:v>486</c:v>
                </c:pt>
                <c:pt idx="23095">
                  <c:v>-505</c:v>
                </c:pt>
                <c:pt idx="23096">
                  <c:v>537</c:v>
                </c:pt>
                <c:pt idx="23097">
                  <c:v>42</c:v>
                </c:pt>
                <c:pt idx="23098">
                  <c:v>511</c:v>
                </c:pt>
                <c:pt idx="23099">
                  <c:v>-495</c:v>
                </c:pt>
                <c:pt idx="23100">
                  <c:v>509</c:v>
                </c:pt>
                <c:pt idx="23101">
                  <c:v>111</c:v>
                </c:pt>
                <c:pt idx="23102">
                  <c:v>422</c:v>
                </c:pt>
                <c:pt idx="23103">
                  <c:v>-353</c:v>
                </c:pt>
                <c:pt idx="23104">
                  <c:v>558</c:v>
                </c:pt>
                <c:pt idx="23105">
                  <c:v>187</c:v>
                </c:pt>
                <c:pt idx="23106">
                  <c:v>459</c:v>
                </c:pt>
                <c:pt idx="23107">
                  <c:v>21</c:v>
                </c:pt>
                <c:pt idx="23108">
                  <c:v>366</c:v>
                </c:pt>
                <c:pt idx="23109">
                  <c:v>-132</c:v>
                </c:pt>
                <c:pt idx="23110">
                  <c:v>794</c:v>
                </c:pt>
                <c:pt idx="23111">
                  <c:v>333</c:v>
                </c:pt>
                <c:pt idx="23112">
                  <c:v>658</c:v>
                </c:pt>
                <c:pt idx="23113">
                  <c:v>272</c:v>
                </c:pt>
                <c:pt idx="23114">
                  <c:v>419</c:v>
                </c:pt>
                <c:pt idx="23115">
                  <c:v>-686</c:v>
                </c:pt>
                <c:pt idx="23116">
                  <c:v>434</c:v>
                </c:pt>
                <c:pt idx="23117">
                  <c:v>-472</c:v>
                </c:pt>
                <c:pt idx="23118">
                  <c:v>181</c:v>
                </c:pt>
                <c:pt idx="23119">
                  <c:v>-312</c:v>
                </c:pt>
                <c:pt idx="23120">
                  <c:v>609</c:v>
                </c:pt>
                <c:pt idx="23121">
                  <c:v>848</c:v>
                </c:pt>
                <c:pt idx="23122">
                  <c:v>508</c:v>
                </c:pt>
                <c:pt idx="23123">
                  <c:v>-179</c:v>
                </c:pt>
                <c:pt idx="23124">
                  <c:v>533</c:v>
                </c:pt>
                <c:pt idx="23125">
                  <c:v>501</c:v>
                </c:pt>
                <c:pt idx="23126">
                  <c:v>383</c:v>
                </c:pt>
                <c:pt idx="23127">
                  <c:v>-235</c:v>
                </c:pt>
                <c:pt idx="23128">
                  <c:v>747</c:v>
                </c:pt>
                <c:pt idx="23129">
                  <c:v>-509</c:v>
                </c:pt>
                <c:pt idx="23130">
                  <c:v>581</c:v>
                </c:pt>
                <c:pt idx="23131">
                  <c:v>360</c:v>
                </c:pt>
                <c:pt idx="23132">
                  <c:v>453</c:v>
                </c:pt>
                <c:pt idx="23133">
                  <c:v>749</c:v>
                </c:pt>
                <c:pt idx="23134">
                  <c:v>-42</c:v>
                </c:pt>
                <c:pt idx="23135">
                  <c:v>-702</c:v>
                </c:pt>
                <c:pt idx="23136">
                  <c:v>603</c:v>
                </c:pt>
                <c:pt idx="23137">
                  <c:v>591</c:v>
                </c:pt>
                <c:pt idx="23138">
                  <c:v>387</c:v>
                </c:pt>
                <c:pt idx="23139">
                  <c:v>461</c:v>
                </c:pt>
                <c:pt idx="23140">
                  <c:v>392</c:v>
                </c:pt>
                <c:pt idx="23141">
                  <c:v>75</c:v>
                </c:pt>
                <c:pt idx="23142">
                  <c:v>411</c:v>
                </c:pt>
                <c:pt idx="23143">
                  <c:v>-251</c:v>
                </c:pt>
                <c:pt idx="23144">
                  <c:v>324</c:v>
                </c:pt>
                <c:pt idx="23145">
                  <c:v>554</c:v>
                </c:pt>
                <c:pt idx="23146">
                  <c:v>710</c:v>
                </c:pt>
                <c:pt idx="23147">
                  <c:v>1107</c:v>
                </c:pt>
                <c:pt idx="23148">
                  <c:v>489</c:v>
                </c:pt>
                <c:pt idx="23149">
                  <c:v>1332</c:v>
                </c:pt>
                <c:pt idx="23150">
                  <c:v>461</c:v>
                </c:pt>
                <c:pt idx="23151">
                  <c:v>1560</c:v>
                </c:pt>
                <c:pt idx="23152">
                  <c:v>802</c:v>
                </c:pt>
                <c:pt idx="23153">
                  <c:v>964</c:v>
                </c:pt>
                <c:pt idx="23154">
                  <c:v>731</c:v>
                </c:pt>
                <c:pt idx="23155">
                  <c:v>1740</c:v>
                </c:pt>
                <c:pt idx="23156">
                  <c:v>620</c:v>
                </c:pt>
                <c:pt idx="23157">
                  <c:v>2125</c:v>
                </c:pt>
                <c:pt idx="23158">
                  <c:v>1161</c:v>
                </c:pt>
                <c:pt idx="23159">
                  <c:v>6782</c:v>
                </c:pt>
                <c:pt idx="23160">
                  <c:v>1026</c:v>
                </c:pt>
                <c:pt idx="23161">
                  <c:v>5025</c:v>
                </c:pt>
                <c:pt idx="23162">
                  <c:v>1034</c:v>
                </c:pt>
                <c:pt idx="23163">
                  <c:v>5457</c:v>
                </c:pt>
                <c:pt idx="23164">
                  <c:v>825</c:v>
                </c:pt>
                <c:pt idx="23165">
                  <c:v>3151</c:v>
                </c:pt>
                <c:pt idx="23166">
                  <c:v>486</c:v>
                </c:pt>
                <c:pt idx="23167">
                  <c:v>-740</c:v>
                </c:pt>
                <c:pt idx="23168">
                  <c:v>146</c:v>
                </c:pt>
                <c:pt idx="23169">
                  <c:v>284</c:v>
                </c:pt>
                <c:pt idx="23170">
                  <c:v>393</c:v>
                </c:pt>
                <c:pt idx="23171">
                  <c:v>120</c:v>
                </c:pt>
                <c:pt idx="23172">
                  <c:v>2</c:v>
                </c:pt>
                <c:pt idx="23173">
                  <c:v>-252</c:v>
                </c:pt>
                <c:pt idx="23174">
                  <c:v>356</c:v>
                </c:pt>
                <c:pt idx="23175">
                  <c:v>613</c:v>
                </c:pt>
                <c:pt idx="23176">
                  <c:v>363</c:v>
                </c:pt>
                <c:pt idx="23177">
                  <c:v>500</c:v>
                </c:pt>
                <c:pt idx="23178">
                  <c:v>1020</c:v>
                </c:pt>
                <c:pt idx="23179">
                  <c:v>5332</c:v>
                </c:pt>
                <c:pt idx="23180">
                  <c:v>907</c:v>
                </c:pt>
                <c:pt idx="23181">
                  <c:v>5596</c:v>
                </c:pt>
                <c:pt idx="23182">
                  <c:v>604</c:v>
                </c:pt>
                <c:pt idx="23183">
                  <c:v>4216</c:v>
                </c:pt>
                <c:pt idx="23184">
                  <c:v>629</c:v>
                </c:pt>
                <c:pt idx="23185">
                  <c:v>5568</c:v>
                </c:pt>
                <c:pt idx="23186">
                  <c:v>517</c:v>
                </c:pt>
                <c:pt idx="23187">
                  <c:v>4651</c:v>
                </c:pt>
                <c:pt idx="23188">
                  <c:v>573</c:v>
                </c:pt>
                <c:pt idx="23189">
                  <c:v>2889</c:v>
                </c:pt>
                <c:pt idx="23190">
                  <c:v>180</c:v>
                </c:pt>
                <c:pt idx="23191">
                  <c:v>3496</c:v>
                </c:pt>
                <c:pt idx="23192">
                  <c:v>135</c:v>
                </c:pt>
                <c:pt idx="23193">
                  <c:v>1770</c:v>
                </c:pt>
                <c:pt idx="23194">
                  <c:v>9</c:v>
                </c:pt>
                <c:pt idx="23195">
                  <c:v>2635</c:v>
                </c:pt>
                <c:pt idx="23196">
                  <c:v>385</c:v>
                </c:pt>
                <c:pt idx="23197">
                  <c:v>2514</c:v>
                </c:pt>
                <c:pt idx="23198">
                  <c:v>-87</c:v>
                </c:pt>
                <c:pt idx="23199">
                  <c:v>2035</c:v>
                </c:pt>
                <c:pt idx="23200">
                  <c:v>634</c:v>
                </c:pt>
                <c:pt idx="23201">
                  <c:v>4808</c:v>
                </c:pt>
                <c:pt idx="23202">
                  <c:v>583</c:v>
                </c:pt>
                <c:pt idx="23203">
                  <c:v>10583</c:v>
                </c:pt>
                <c:pt idx="23204">
                  <c:v>1310</c:v>
                </c:pt>
                <c:pt idx="23205">
                  <c:v>15168</c:v>
                </c:pt>
                <c:pt idx="23206">
                  <c:v>-181</c:v>
                </c:pt>
                <c:pt idx="23207">
                  <c:v>4134</c:v>
                </c:pt>
                <c:pt idx="23208">
                  <c:v>-992</c:v>
                </c:pt>
                <c:pt idx="23209">
                  <c:v>-3002</c:v>
                </c:pt>
                <c:pt idx="23210">
                  <c:v>-1352</c:v>
                </c:pt>
                <c:pt idx="23211">
                  <c:v>-5285</c:v>
                </c:pt>
                <c:pt idx="23212">
                  <c:v>-1067</c:v>
                </c:pt>
                <c:pt idx="23213">
                  <c:v>-3781</c:v>
                </c:pt>
                <c:pt idx="23214">
                  <c:v>-1023</c:v>
                </c:pt>
                <c:pt idx="23215">
                  <c:v>-2848</c:v>
                </c:pt>
                <c:pt idx="23216">
                  <c:v>-557</c:v>
                </c:pt>
                <c:pt idx="23217">
                  <c:v>2136</c:v>
                </c:pt>
                <c:pt idx="23218">
                  <c:v>341</c:v>
                </c:pt>
                <c:pt idx="23219">
                  <c:v>9502</c:v>
                </c:pt>
                <c:pt idx="23220">
                  <c:v>-590</c:v>
                </c:pt>
                <c:pt idx="23221">
                  <c:v>3859</c:v>
                </c:pt>
                <c:pt idx="23222">
                  <c:v>-1022</c:v>
                </c:pt>
                <c:pt idx="23223">
                  <c:v>-64</c:v>
                </c:pt>
                <c:pt idx="23224">
                  <c:v>-1392</c:v>
                </c:pt>
                <c:pt idx="23225">
                  <c:v>-2226</c:v>
                </c:pt>
                <c:pt idx="23226">
                  <c:v>-1245</c:v>
                </c:pt>
                <c:pt idx="23227">
                  <c:v>-2094</c:v>
                </c:pt>
                <c:pt idx="23228">
                  <c:v>-1403</c:v>
                </c:pt>
                <c:pt idx="23229">
                  <c:v>-1250</c:v>
                </c:pt>
                <c:pt idx="23230">
                  <c:v>-1084</c:v>
                </c:pt>
                <c:pt idx="23231">
                  <c:v>1650</c:v>
                </c:pt>
                <c:pt idx="23232">
                  <c:v>-784</c:v>
                </c:pt>
                <c:pt idx="23233">
                  <c:v>1202</c:v>
                </c:pt>
                <c:pt idx="23234">
                  <c:v>-1360</c:v>
                </c:pt>
                <c:pt idx="23235">
                  <c:v>10</c:v>
                </c:pt>
                <c:pt idx="23236">
                  <c:v>-1530</c:v>
                </c:pt>
                <c:pt idx="23237">
                  <c:v>-1354</c:v>
                </c:pt>
                <c:pt idx="23238">
                  <c:v>-1321</c:v>
                </c:pt>
                <c:pt idx="23239">
                  <c:v>-2454</c:v>
                </c:pt>
                <c:pt idx="23240">
                  <c:v>-1509</c:v>
                </c:pt>
                <c:pt idx="23241">
                  <c:v>-3289</c:v>
                </c:pt>
                <c:pt idx="23242">
                  <c:v>-1713</c:v>
                </c:pt>
                <c:pt idx="23243">
                  <c:v>-3416</c:v>
                </c:pt>
                <c:pt idx="23244">
                  <c:v>-1911</c:v>
                </c:pt>
                <c:pt idx="23245">
                  <c:v>-3786</c:v>
                </c:pt>
                <c:pt idx="23246">
                  <c:v>-1300</c:v>
                </c:pt>
                <c:pt idx="23247">
                  <c:v>-3400</c:v>
                </c:pt>
                <c:pt idx="23248">
                  <c:v>-1511</c:v>
                </c:pt>
                <c:pt idx="23249">
                  <c:v>-4119</c:v>
                </c:pt>
                <c:pt idx="23250">
                  <c:v>-1870</c:v>
                </c:pt>
                <c:pt idx="23251">
                  <c:v>-6388</c:v>
                </c:pt>
                <c:pt idx="23252">
                  <c:v>-1306</c:v>
                </c:pt>
                <c:pt idx="23253">
                  <c:v>-5144</c:v>
                </c:pt>
                <c:pt idx="23254">
                  <c:v>-1694</c:v>
                </c:pt>
                <c:pt idx="23255">
                  <c:v>-3834</c:v>
                </c:pt>
                <c:pt idx="23256">
                  <c:v>-1509</c:v>
                </c:pt>
                <c:pt idx="23257">
                  <c:v>-4095</c:v>
                </c:pt>
                <c:pt idx="23258">
                  <c:v>-1250</c:v>
                </c:pt>
                <c:pt idx="23259">
                  <c:v>-2713</c:v>
                </c:pt>
                <c:pt idx="23260">
                  <c:v>-736</c:v>
                </c:pt>
                <c:pt idx="23261">
                  <c:v>-1354</c:v>
                </c:pt>
                <c:pt idx="23262">
                  <c:v>-911</c:v>
                </c:pt>
                <c:pt idx="23263">
                  <c:v>-1436</c:v>
                </c:pt>
                <c:pt idx="23264">
                  <c:v>-939</c:v>
                </c:pt>
                <c:pt idx="23265">
                  <c:v>-1541</c:v>
                </c:pt>
                <c:pt idx="23266">
                  <c:v>-831</c:v>
                </c:pt>
                <c:pt idx="23267">
                  <c:v>-2469</c:v>
                </c:pt>
                <c:pt idx="23268">
                  <c:v>-918</c:v>
                </c:pt>
                <c:pt idx="23269">
                  <c:v>-1095</c:v>
                </c:pt>
                <c:pt idx="23270">
                  <c:v>-931</c:v>
                </c:pt>
                <c:pt idx="23271">
                  <c:v>-858</c:v>
                </c:pt>
                <c:pt idx="23272">
                  <c:v>-366</c:v>
                </c:pt>
                <c:pt idx="23273">
                  <c:v>-784</c:v>
                </c:pt>
                <c:pt idx="23274">
                  <c:v>-531</c:v>
                </c:pt>
                <c:pt idx="23275">
                  <c:v>-1488</c:v>
                </c:pt>
                <c:pt idx="23276">
                  <c:v>-511</c:v>
                </c:pt>
                <c:pt idx="23277">
                  <c:v>-1037</c:v>
                </c:pt>
                <c:pt idx="23278">
                  <c:v>-665</c:v>
                </c:pt>
                <c:pt idx="23279">
                  <c:v>-2222</c:v>
                </c:pt>
                <c:pt idx="23280">
                  <c:v>-232</c:v>
                </c:pt>
                <c:pt idx="23281">
                  <c:v>966</c:v>
                </c:pt>
                <c:pt idx="23282">
                  <c:v>-304</c:v>
                </c:pt>
                <c:pt idx="23283">
                  <c:v>732</c:v>
                </c:pt>
                <c:pt idx="23284">
                  <c:v>-286</c:v>
                </c:pt>
                <c:pt idx="23285">
                  <c:v>-664</c:v>
                </c:pt>
                <c:pt idx="23286">
                  <c:v>55</c:v>
                </c:pt>
                <c:pt idx="23287">
                  <c:v>-55</c:v>
                </c:pt>
                <c:pt idx="23288">
                  <c:v>-331</c:v>
                </c:pt>
                <c:pt idx="23289">
                  <c:v>-955</c:v>
                </c:pt>
                <c:pt idx="23290">
                  <c:v>-19</c:v>
                </c:pt>
                <c:pt idx="23291">
                  <c:v>-793</c:v>
                </c:pt>
                <c:pt idx="23292">
                  <c:v>-53</c:v>
                </c:pt>
                <c:pt idx="23293">
                  <c:v>-523</c:v>
                </c:pt>
                <c:pt idx="23294">
                  <c:v>-99</c:v>
                </c:pt>
                <c:pt idx="23295">
                  <c:v>-732</c:v>
                </c:pt>
                <c:pt idx="23296">
                  <c:v>-208</c:v>
                </c:pt>
                <c:pt idx="23297">
                  <c:v>-670</c:v>
                </c:pt>
                <c:pt idx="23298">
                  <c:v>172</c:v>
                </c:pt>
                <c:pt idx="23299">
                  <c:v>93</c:v>
                </c:pt>
                <c:pt idx="23300">
                  <c:v>238</c:v>
                </c:pt>
                <c:pt idx="23301">
                  <c:v>375</c:v>
                </c:pt>
                <c:pt idx="23302">
                  <c:v>116</c:v>
                </c:pt>
                <c:pt idx="23303">
                  <c:v>432</c:v>
                </c:pt>
                <c:pt idx="23304">
                  <c:v>207</c:v>
                </c:pt>
                <c:pt idx="23305">
                  <c:v>-816</c:v>
                </c:pt>
                <c:pt idx="23306">
                  <c:v>281</c:v>
                </c:pt>
                <c:pt idx="23307">
                  <c:v>-402</c:v>
                </c:pt>
                <c:pt idx="23308">
                  <c:v>50</c:v>
                </c:pt>
                <c:pt idx="23309">
                  <c:v>191</c:v>
                </c:pt>
                <c:pt idx="23310">
                  <c:v>275</c:v>
                </c:pt>
                <c:pt idx="23311">
                  <c:v>81</c:v>
                </c:pt>
                <c:pt idx="23312">
                  <c:v>155</c:v>
                </c:pt>
                <c:pt idx="23313">
                  <c:v>-924</c:v>
                </c:pt>
                <c:pt idx="23314">
                  <c:v>324</c:v>
                </c:pt>
                <c:pt idx="23315">
                  <c:v>-1416</c:v>
                </c:pt>
                <c:pt idx="23316">
                  <c:v>617</c:v>
                </c:pt>
                <c:pt idx="23317">
                  <c:v>697</c:v>
                </c:pt>
                <c:pt idx="23318">
                  <c:v>441</c:v>
                </c:pt>
                <c:pt idx="23319">
                  <c:v>1</c:v>
                </c:pt>
                <c:pt idx="23320">
                  <c:v>105</c:v>
                </c:pt>
                <c:pt idx="23321">
                  <c:v>-1035</c:v>
                </c:pt>
                <c:pt idx="23322">
                  <c:v>527</c:v>
                </c:pt>
                <c:pt idx="23323">
                  <c:v>-365</c:v>
                </c:pt>
                <c:pt idx="23324">
                  <c:v>529</c:v>
                </c:pt>
                <c:pt idx="23325">
                  <c:v>-1101</c:v>
                </c:pt>
                <c:pt idx="23326">
                  <c:v>272</c:v>
                </c:pt>
                <c:pt idx="23327">
                  <c:v>-243</c:v>
                </c:pt>
                <c:pt idx="23328">
                  <c:v>261</c:v>
                </c:pt>
                <c:pt idx="23329">
                  <c:v>-1230</c:v>
                </c:pt>
                <c:pt idx="23330">
                  <c:v>541</c:v>
                </c:pt>
                <c:pt idx="23331">
                  <c:v>150</c:v>
                </c:pt>
                <c:pt idx="23332">
                  <c:v>370</c:v>
                </c:pt>
                <c:pt idx="23333">
                  <c:v>200</c:v>
                </c:pt>
                <c:pt idx="23334">
                  <c:v>735</c:v>
                </c:pt>
                <c:pt idx="23335">
                  <c:v>426</c:v>
                </c:pt>
                <c:pt idx="23336">
                  <c:v>234</c:v>
                </c:pt>
                <c:pt idx="23337">
                  <c:v>351</c:v>
                </c:pt>
                <c:pt idx="23338">
                  <c:v>308</c:v>
                </c:pt>
                <c:pt idx="23339">
                  <c:v>-107</c:v>
                </c:pt>
                <c:pt idx="23340">
                  <c:v>180</c:v>
                </c:pt>
                <c:pt idx="23341">
                  <c:v>-146</c:v>
                </c:pt>
                <c:pt idx="23342">
                  <c:v>347</c:v>
                </c:pt>
                <c:pt idx="23343">
                  <c:v>325</c:v>
                </c:pt>
                <c:pt idx="23344">
                  <c:v>333</c:v>
                </c:pt>
                <c:pt idx="23345">
                  <c:v>-88</c:v>
                </c:pt>
                <c:pt idx="23346">
                  <c:v>262</c:v>
                </c:pt>
                <c:pt idx="23347">
                  <c:v>51</c:v>
                </c:pt>
                <c:pt idx="23348">
                  <c:v>498</c:v>
                </c:pt>
                <c:pt idx="23349">
                  <c:v>-860</c:v>
                </c:pt>
                <c:pt idx="23350">
                  <c:v>404</c:v>
                </c:pt>
                <c:pt idx="23351">
                  <c:v>575</c:v>
                </c:pt>
                <c:pt idx="23352">
                  <c:v>532</c:v>
                </c:pt>
                <c:pt idx="23353">
                  <c:v>-178</c:v>
                </c:pt>
                <c:pt idx="23354">
                  <c:v>827</c:v>
                </c:pt>
                <c:pt idx="23355">
                  <c:v>228</c:v>
                </c:pt>
                <c:pt idx="23356">
                  <c:v>448</c:v>
                </c:pt>
                <c:pt idx="23357">
                  <c:v>-653</c:v>
                </c:pt>
                <c:pt idx="23358">
                  <c:v>495</c:v>
                </c:pt>
                <c:pt idx="23359">
                  <c:v>243</c:v>
                </c:pt>
                <c:pt idx="23360">
                  <c:v>449</c:v>
                </c:pt>
                <c:pt idx="23361">
                  <c:v>-61</c:v>
                </c:pt>
                <c:pt idx="23362">
                  <c:v>630</c:v>
                </c:pt>
                <c:pt idx="23363">
                  <c:v>494</c:v>
                </c:pt>
                <c:pt idx="23364">
                  <c:v>822</c:v>
                </c:pt>
                <c:pt idx="23365">
                  <c:v>419</c:v>
                </c:pt>
                <c:pt idx="23366">
                  <c:v>472</c:v>
                </c:pt>
                <c:pt idx="23367">
                  <c:v>-42</c:v>
                </c:pt>
                <c:pt idx="23368">
                  <c:v>694</c:v>
                </c:pt>
                <c:pt idx="23369">
                  <c:v>521</c:v>
                </c:pt>
                <c:pt idx="23370">
                  <c:v>326</c:v>
                </c:pt>
                <c:pt idx="23371">
                  <c:v>192</c:v>
                </c:pt>
                <c:pt idx="23372">
                  <c:v>690</c:v>
                </c:pt>
                <c:pt idx="23373">
                  <c:v>-769</c:v>
                </c:pt>
                <c:pt idx="23374">
                  <c:v>580</c:v>
                </c:pt>
                <c:pt idx="23375">
                  <c:v>243</c:v>
                </c:pt>
                <c:pt idx="23376">
                  <c:v>651</c:v>
                </c:pt>
                <c:pt idx="23377">
                  <c:v>793</c:v>
                </c:pt>
                <c:pt idx="23378">
                  <c:v>445</c:v>
                </c:pt>
                <c:pt idx="23379">
                  <c:v>1266</c:v>
                </c:pt>
                <c:pt idx="23380">
                  <c:v>755</c:v>
                </c:pt>
                <c:pt idx="23381">
                  <c:v>-136</c:v>
                </c:pt>
                <c:pt idx="23382">
                  <c:v>880</c:v>
                </c:pt>
                <c:pt idx="23383">
                  <c:v>237</c:v>
                </c:pt>
                <c:pt idx="23384">
                  <c:v>410</c:v>
                </c:pt>
                <c:pt idx="23385">
                  <c:v>72</c:v>
                </c:pt>
                <c:pt idx="23386">
                  <c:v>514</c:v>
                </c:pt>
                <c:pt idx="23387">
                  <c:v>947</c:v>
                </c:pt>
                <c:pt idx="23388">
                  <c:v>349</c:v>
                </c:pt>
                <c:pt idx="23389">
                  <c:v>1787</c:v>
                </c:pt>
                <c:pt idx="23390">
                  <c:v>576</c:v>
                </c:pt>
                <c:pt idx="23391">
                  <c:v>760</c:v>
                </c:pt>
                <c:pt idx="23392">
                  <c:v>482</c:v>
                </c:pt>
                <c:pt idx="23393">
                  <c:v>78</c:v>
                </c:pt>
                <c:pt idx="23394">
                  <c:v>362</c:v>
                </c:pt>
                <c:pt idx="23395">
                  <c:v>680</c:v>
                </c:pt>
                <c:pt idx="23396">
                  <c:v>374</c:v>
                </c:pt>
                <c:pt idx="23397">
                  <c:v>-344</c:v>
                </c:pt>
                <c:pt idx="23398">
                  <c:v>312</c:v>
                </c:pt>
                <c:pt idx="23399">
                  <c:v>839</c:v>
                </c:pt>
                <c:pt idx="23400">
                  <c:v>389</c:v>
                </c:pt>
                <c:pt idx="23401">
                  <c:v>1079</c:v>
                </c:pt>
                <c:pt idx="23402">
                  <c:v>141</c:v>
                </c:pt>
                <c:pt idx="23403">
                  <c:v>112</c:v>
                </c:pt>
                <c:pt idx="23404">
                  <c:v>75</c:v>
                </c:pt>
                <c:pt idx="23405">
                  <c:v>-297</c:v>
                </c:pt>
                <c:pt idx="23406">
                  <c:v>528</c:v>
                </c:pt>
                <c:pt idx="23407">
                  <c:v>-593</c:v>
                </c:pt>
                <c:pt idx="23408">
                  <c:v>132</c:v>
                </c:pt>
                <c:pt idx="23409">
                  <c:v>-748</c:v>
                </c:pt>
                <c:pt idx="23410">
                  <c:v>646</c:v>
                </c:pt>
                <c:pt idx="23411">
                  <c:v>-276</c:v>
                </c:pt>
                <c:pt idx="23412">
                  <c:v>-172</c:v>
                </c:pt>
                <c:pt idx="23413">
                  <c:v>-187</c:v>
                </c:pt>
                <c:pt idx="23414">
                  <c:v>227</c:v>
                </c:pt>
                <c:pt idx="23415">
                  <c:v>-456</c:v>
                </c:pt>
                <c:pt idx="23416">
                  <c:v>8</c:v>
                </c:pt>
                <c:pt idx="23417">
                  <c:v>-1089</c:v>
                </c:pt>
                <c:pt idx="23418">
                  <c:v>-192</c:v>
                </c:pt>
                <c:pt idx="23419">
                  <c:v>-400</c:v>
                </c:pt>
                <c:pt idx="23420">
                  <c:v>326</c:v>
                </c:pt>
                <c:pt idx="23421">
                  <c:v>-108</c:v>
                </c:pt>
                <c:pt idx="23422">
                  <c:v>-48</c:v>
                </c:pt>
                <c:pt idx="23423">
                  <c:v>-739</c:v>
                </c:pt>
                <c:pt idx="23424">
                  <c:v>344</c:v>
                </c:pt>
                <c:pt idx="23425">
                  <c:v>-410</c:v>
                </c:pt>
                <c:pt idx="23426">
                  <c:v>283</c:v>
                </c:pt>
                <c:pt idx="23427">
                  <c:v>-1080</c:v>
                </c:pt>
                <c:pt idx="23428">
                  <c:v>-57</c:v>
                </c:pt>
                <c:pt idx="23429">
                  <c:v>-568</c:v>
                </c:pt>
                <c:pt idx="23430">
                  <c:v>322</c:v>
                </c:pt>
                <c:pt idx="23431">
                  <c:v>-714</c:v>
                </c:pt>
                <c:pt idx="23432">
                  <c:v>349</c:v>
                </c:pt>
                <c:pt idx="23433">
                  <c:v>-352</c:v>
                </c:pt>
                <c:pt idx="23434">
                  <c:v>201</c:v>
                </c:pt>
                <c:pt idx="23435">
                  <c:v>236</c:v>
                </c:pt>
                <c:pt idx="23436">
                  <c:v>529</c:v>
                </c:pt>
                <c:pt idx="23437">
                  <c:v>-11</c:v>
                </c:pt>
                <c:pt idx="23438">
                  <c:v>267</c:v>
                </c:pt>
                <c:pt idx="23439">
                  <c:v>-656</c:v>
                </c:pt>
                <c:pt idx="23440">
                  <c:v>327</c:v>
                </c:pt>
                <c:pt idx="23441">
                  <c:v>-999</c:v>
                </c:pt>
                <c:pt idx="23442">
                  <c:v>-37</c:v>
                </c:pt>
                <c:pt idx="23443">
                  <c:v>-778</c:v>
                </c:pt>
                <c:pt idx="23444">
                  <c:v>121</c:v>
                </c:pt>
                <c:pt idx="23445">
                  <c:v>-385</c:v>
                </c:pt>
                <c:pt idx="23446">
                  <c:v>45</c:v>
                </c:pt>
                <c:pt idx="23447">
                  <c:v>-709</c:v>
                </c:pt>
                <c:pt idx="23448">
                  <c:v>-221</c:v>
                </c:pt>
                <c:pt idx="23449">
                  <c:v>399</c:v>
                </c:pt>
                <c:pt idx="23450">
                  <c:v>41</c:v>
                </c:pt>
                <c:pt idx="23451">
                  <c:v>-96</c:v>
                </c:pt>
                <c:pt idx="23452">
                  <c:v>240</c:v>
                </c:pt>
                <c:pt idx="23453">
                  <c:v>-382</c:v>
                </c:pt>
                <c:pt idx="23454">
                  <c:v>123</c:v>
                </c:pt>
                <c:pt idx="23455">
                  <c:v>-987</c:v>
                </c:pt>
                <c:pt idx="23456">
                  <c:v>188</c:v>
                </c:pt>
                <c:pt idx="23457">
                  <c:v>-1070</c:v>
                </c:pt>
                <c:pt idx="23458">
                  <c:v>-60</c:v>
                </c:pt>
                <c:pt idx="23459">
                  <c:v>-1233</c:v>
                </c:pt>
                <c:pt idx="23460">
                  <c:v>321</c:v>
                </c:pt>
                <c:pt idx="23461">
                  <c:v>-750</c:v>
                </c:pt>
                <c:pt idx="23462">
                  <c:v>390</c:v>
                </c:pt>
                <c:pt idx="23463">
                  <c:v>-267</c:v>
                </c:pt>
                <c:pt idx="23464">
                  <c:v>121</c:v>
                </c:pt>
                <c:pt idx="23465">
                  <c:v>-625</c:v>
                </c:pt>
                <c:pt idx="23466">
                  <c:v>-80</c:v>
                </c:pt>
                <c:pt idx="23467">
                  <c:v>-562</c:v>
                </c:pt>
                <c:pt idx="23468">
                  <c:v>-131</c:v>
                </c:pt>
                <c:pt idx="23469">
                  <c:v>-903</c:v>
                </c:pt>
                <c:pt idx="23470">
                  <c:v>115</c:v>
                </c:pt>
                <c:pt idx="23471">
                  <c:v>-1169</c:v>
                </c:pt>
                <c:pt idx="23472">
                  <c:v>342</c:v>
                </c:pt>
                <c:pt idx="23473">
                  <c:v>-111</c:v>
                </c:pt>
                <c:pt idx="23474">
                  <c:v>621</c:v>
                </c:pt>
                <c:pt idx="23475">
                  <c:v>991</c:v>
                </c:pt>
                <c:pt idx="23476">
                  <c:v>241</c:v>
                </c:pt>
                <c:pt idx="23477">
                  <c:v>-1272</c:v>
                </c:pt>
                <c:pt idx="23478">
                  <c:v>9</c:v>
                </c:pt>
                <c:pt idx="23479">
                  <c:v>-306</c:v>
                </c:pt>
                <c:pt idx="23480">
                  <c:v>364</c:v>
                </c:pt>
                <c:pt idx="23481">
                  <c:v>115</c:v>
                </c:pt>
                <c:pt idx="23482">
                  <c:v>-26</c:v>
                </c:pt>
                <c:pt idx="23483">
                  <c:v>-1476</c:v>
                </c:pt>
                <c:pt idx="23484">
                  <c:v>456</c:v>
                </c:pt>
                <c:pt idx="23485">
                  <c:v>-414</c:v>
                </c:pt>
                <c:pt idx="23486">
                  <c:v>367</c:v>
                </c:pt>
                <c:pt idx="23487">
                  <c:v>38</c:v>
                </c:pt>
                <c:pt idx="23488">
                  <c:v>446</c:v>
                </c:pt>
                <c:pt idx="23489">
                  <c:v>-234</c:v>
                </c:pt>
                <c:pt idx="23490">
                  <c:v>271</c:v>
                </c:pt>
                <c:pt idx="23491">
                  <c:v>136</c:v>
                </c:pt>
                <c:pt idx="23492">
                  <c:v>195</c:v>
                </c:pt>
                <c:pt idx="23493">
                  <c:v>-1069</c:v>
                </c:pt>
                <c:pt idx="23494">
                  <c:v>533</c:v>
                </c:pt>
                <c:pt idx="23495">
                  <c:v>2266</c:v>
                </c:pt>
                <c:pt idx="23496">
                  <c:v>1226</c:v>
                </c:pt>
                <c:pt idx="23497">
                  <c:v>6522</c:v>
                </c:pt>
                <c:pt idx="23498">
                  <c:v>653</c:v>
                </c:pt>
                <c:pt idx="23499">
                  <c:v>4528</c:v>
                </c:pt>
                <c:pt idx="23500">
                  <c:v>225</c:v>
                </c:pt>
                <c:pt idx="23501">
                  <c:v>2674</c:v>
                </c:pt>
                <c:pt idx="23502">
                  <c:v>207</c:v>
                </c:pt>
                <c:pt idx="23503">
                  <c:v>454</c:v>
                </c:pt>
                <c:pt idx="23504">
                  <c:v>-268</c:v>
                </c:pt>
                <c:pt idx="23505">
                  <c:v>-2641</c:v>
                </c:pt>
                <c:pt idx="23506">
                  <c:v>105</c:v>
                </c:pt>
                <c:pt idx="23507">
                  <c:v>-1134</c:v>
                </c:pt>
                <c:pt idx="23508">
                  <c:v>47</c:v>
                </c:pt>
                <c:pt idx="23509">
                  <c:v>-1662</c:v>
                </c:pt>
                <c:pt idx="23510">
                  <c:v>-4</c:v>
                </c:pt>
                <c:pt idx="23511">
                  <c:v>-456</c:v>
                </c:pt>
                <c:pt idx="23512">
                  <c:v>143</c:v>
                </c:pt>
                <c:pt idx="23513">
                  <c:v>191</c:v>
                </c:pt>
                <c:pt idx="23514">
                  <c:v>44</c:v>
                </c:pt>
                <c:pt idx="23515">
                  <c:v>903</c:v>
                </c:pt>
                <c:pt idx="23516">
                  <c:v>560</c:v>
                </c:pt>
                <c:pt idx="23517">
                  <c:v>4094</c:v>
                </c:pt>
                <c:pt idx="23518">
                  <c:v>712</c:v>
                </c:pt>
                <c:pt idx="23519">
                  <c:v>4544</c:v>
                </c:pt>
                <c:pt idx="23520">
                  <c:v>340</c:v>
                </c:pt>
                <c:pt idx="23521">
                  <c:v>1920</c:v>
                </c:pt>
                <c:pt idx="23522">
                  <c:v>245</c:v>
                </c:pt>
                <c:pt idx="23523">
                  <c:v>2639</c:v>
                </c:pt>
                <c:pt idx="23524">
                  <c:v>39</c:v>
                </c:pt>
                <c:pt idx="23525">
                  <c:v>1498</c:v>
                </c:pt>
                <c:pt idx="23526">
                  <c:v>-33</c:v>
                </c:pt>
                <c:pt idx="23527">
                  <c:v>1764</c:v>
                </c:pt>
                <c:pt idx="23528">
                  <c:v>-106</c:v>
                </c:pt>
                <c:pt idx="23529">
                  <c:v>1554</c:v>
                </c:pt>
                <c:pt idx="23530">
                  <c:v>53</c:v>
                </c:pt>
                <c:pt idx="23531">
                  <c:v>1084</c:v>
                </c:pt>
                <c:pt idx="23532">
                  <c:v>-103</c:v>
                </c:pt>
                <c:pt idx="23533">
                  <c:v>2691</c:v>
                </c:pt>
                <c:pt idx="23534">
                  <c:v>-320</c:v>
                </c:pt>
                <c:pt idx="23535">
                  <c:v>2486</c:v>
                </c:pt>
                <c:pt idx="23536">
                  <c:v>-86</c:v>
                </c:pt>
                <c:pt idx="23537">
                  <c:v>2613</c:v>
                </c:pt>
                <c:pt idx="23538">
                  <c:v>498</c:v>
                </c:pt>
                <c:pt idx="23539">
                  <c:v>7124</c:v>
                </c:pt>
                <c:pt idx="23540">
                  <c:v>806</c:v>
                </c:pt>
                <c:pt idx="23541">
                  <c:v>12548</c:v>
                </c:pt>
                <c:pt idx="23542">
                  <c:v>676</c:v>
                </c:pt>
                <c:pt idx="23543">
                  <c:v>11842</c:v>
                </c:pt>
                <c:pt idx="23544">
                  <c:v>-497</c:v>
                </c:pt>
                <c:pt idx="23545">
                  <c:v>2066</c:v>
                </c:pt>
                <c:pt idx="23546">
                  <c:v>-1298</c:v>
                </c:pt>
                <c:pt idx="23547">
                  <c:v>-3276</c:v>
                </c:pt>
                <c:pt idx="23548">
                  <c:v>-1423</c:v>
                </c:pt>
                <c:pt idx="23549">
                  <c:v>-4274</c:v>
                </c:pt>
                <c:pt idx="23550">
                  <c:v>-1507</c:v>
                </c:pt>
                <c:pt idx="23551">
                  <c:v>-4247</c:v>
                </c:pt>
                <c:pt idx="23552">
                  <c:v>-1035</c:v>
                </c:pt>
                <c:pt idx="23553">
                  <c:v>-717</c:v>
                </c:pt>
                <c:pt idx="23554">
                  <c:v>-435</c:v>
                </c:pt>
                <c:pt idx="23555">
                  <c:v>4628</c:v>
                </c:pt>
                <c:pt idx="23556">
                  <c:v>-67</c:v>
                </c:pt>
                <c:pt idx="23557">
                  <c:v>10590</c:v>
                </c:pt>
                <c:pt idx="23558">
                  <c:v>-625</c:v>
                </c:pt>
                <c:pt idx="23559">
                  <c:v>4009</c:v>
                </c:pt>
                <c:pt idx="23560">
                  <c:v>-2042</c:v>
                </c:pt>
                <c:pt idx="23561">
                  <c:v>-4974</c:v>
                </c:pt>
                <c:pt idx="23562">
                  <c:v>-2362</c:v>
                </c:pt>
                <c:pt idx="23563">
                  <c:v>-7156</c:v>
                </c:pt>
                <c:pt idx="23564">
                  <c:v>-2277</c:v>
                </c:pt>
                <c:pt idx="23565">
                  <c:v>-7644</c:v>
                </c:pt>
                <c:pt idx="23566">
                  <c:v>-1936</c:v>
                </c:pt>
                <c:pt idx="23567">
                  <c:v>-5035</c:v>
                </c:pt>
                <c:pt idx="23568">
                  <c:v>-1700</c:v>
                </c:pt>
                <c:pt idx="23569">
                  <c:v>-2231</c:v>
                </c:pt>
                <c:pt idx="23570">
                  <c:v>-573</c:v>
                </c:pt>
                <c:pt idx="23571">
                  <c:v>7059</c:v>
                </c:pt>
                <c:pt idx="23572">
                  <c:v>-742</c:v>
                </c:pt>
                <c:pt idx="23573">
                  <c:v>7584</c:v>
                </c:pt>
                <c:pt idx="23574">
                  <c:v>-1354</c:v>
                </c:pt>
                <c:pt idx="23575">
                  <c:v>873</c:v>
                </c:pt>
                <c:pt idx="23576">
                  <c:v>-1467</c:v>
                </c:pt>
                <c:pt idx="23577">
                  <c:v>-2114</c:v>
                </c:pt>
                <c:pt idx="23578">
                  <c:v>-1627</c:v>
                </c:pt>
                <c:pt idx="23579">
                  <c:v>-2436</c:v>
                </c:pt>
                <c:pt idx="23580">
                  <c:v>-2286</c:v>
                </c:pt>
                <c:pt idx="23581">
                  <c:v>-4071</c:v>
                </c:pt>
                <c:pt idx="23582">
                  <c:v>-1693</c:v>
                </c:pt>
                <c:pt idx="23583">
                  <c:v>-1300</c:v>
                </c:pt>
                <c:pt idx="23584">
                  <c:v>-1232</c:v>
                </c:pt>
                <c:pt idx="23585">
                  <c:v>1695</c:v>
                </c:pt>
                <c:pt idx="23586">
                  <c:v>-1681</c:v>
                </c:pt>
                <c:pt idx="23587">
                  <c:v>-1482</c:v>
                </c:pt>
                <c:pt idx="23588">
                  <c:v>-2000</c:v>
                </c:pt>
                <c:pt idx="23589">
                  <c:v>-2056</c:v>
                </c:pt>
                <c:pt idx="23590">
                  <c:v>-2113</c:v>
                </c:pt>
                <c:pt idx="23591">
                  <c:v>-3229</c:v>
                </c:pt>
                <c:pt idx="23592">
                  <c:v>-1690</c:v>
                </c:pt>
                <c:pt idx="23593">
                  <c:v>-2729</c:v>
                </c:pt>
                <c:pt idx="23594">
                  <c:v>-1886</c:v>
                </c:pt>
                <c:pt idx="23595">
                  <c:v>-3947</c:v>
                </c:pt>
                <c:pt idx="23596">
                  <c:v>-2136</c:v>
                </c:pt>
                <c:pt idx="23597">
                  <c:v>-3632</c:v>
                </c:pt>
                <c:pt idx="23598">
                  <c:v>-2049</c:v>
                </c:pt>
                <c:pt idx="23599">
                  <c:v>-4714</c:v>
                </c:pt>
                <c:pt idx="23600">
                  <c:v>-1982</c:v>
                </c:pt>
                <c:pt idx="23601">
                  <c:v>-2946</c:v>
                </c:pt>
                <c:pt idx="23602">
                  <c:v>-2164</c:v>
                </c:pt>
                <c:pt idx="23603">
                  <c:v>-2373</c:v>
                </c:pt>
                <c:pt idx="23604">
                  <c:v>-1920</c:v>
                </c:pt>
                <c:pt idx="23605">
                  <c:v>-3371</c:v>
                </c:pt>
                <c:pt idx="23606">
                  <c:v>-2176</c:v>
                </c:pt>
                <c:pt idx="23607">
                  <c:v>-5796</c:v>
                </c:pt>
                <c:pt idx="23608">
                  <c:v>-1646</c:v>
                </c:pt>
                <c:pt idx="23609">
                  <c:v>-5040</c:v>
                </c:pt>
                <c:pt idx="23610">
                  <c:v>-1837</c:v>
                </c:pt>
                <c:pt idx="23611">
                  <c:v>-4718</c:v>
                </c:pt>
                <c:pt idx="23612">
                  <c:v>-1276</c:v>
                </c:pt>
                <c:pt idx="23613">
                  <c:v>-3069</c:v>
                </c:pt>
                <c:pt idx="23614">
                  <c:v>-1543</c:v>
                </c:pt>
                <c:pt idx="23615">
                  <c:v>-3980</c:v>
                </c:pt>
                <c:pt idx="23616">
                  <c:v>-1232</c:v>
                </c:pt>
                <c:pt idx="23617">
                  <c:v>-3407</c:v>
                </c:pt>
                <c:pt idx="23618">
                  <c:v>-1190</c:v>
                </c:pt>
                <c:pt idx="23619">
                  <c:v>-1886</c:v>
                </c:pt>
                <c:pt idx="23620">
                  <c:v>-1192</c:v>
                </c:pt>
                <c:pt idx="23621">
                  <c:v>-2420</c:v>
                </c:pt>
                <c:pt idx="23622">
                  <c:v>-596</c:v>
                </c:pt>
                <c:pt idx="23623">
                  <c:v>-1186</c:v>
                </c:pt>
                <c:pt idx="23624">
                  <c:v>-811</c:v>
                </c:pt>
                <c:pt idx="23625">
                  <c:v>-1539</c:v>
                </c:pt>
                <c:pt idx="23626">
                  <c:v>-818</c:v>
                </c:pt>
                <c:pt idx="23627">
                  <c:v>-1453</c:v>
                </c:pt>
                <c:pt idx="23628">
                  <c:v>-487</c:v>
                </c:pt>
                <c:pt idx="23629">
                  <c:v>-775</c:v>
                </c:pt>
                <c:pt idx="23630">
                  <c:v>-282</c:v>
                </c:pt>
                <c:pt idx="23631">
                  <c:v>-661</c:v>
                </c:pt>
                <c:pt idx="23632">
                  <c:v>-710</c:v>
                </c:pt>
                <c:pt idx="23633">
                  <c:v>-881</c:v>
                </c:pt>
                <c:pt idx="23634">
                  <c:v>-637</c:v>
                </c:pt>
                <c:pt idx="23635">
                  <c:v>-1694</c:v>
                </c:pt>
                <c:pt idx="23636">
                  <c:v>-719</c:v>
                </c:pt>
                <c:pt idx="23637">
                  <c:v>-1169</c:v>
                </c:pt>
                <c:pt idx="23638">
                  <c:v>-500</c:v>
                </c:pt>
                <c:pt idx="23639">
                  <c:v>-1253</c:v>
                </c:pt>
                <c:pt idx="23640">
                  <c:v>-254</c:v>
                </c:pt>
                <c:pt idx="23641">
                  <c:v>-145</c:v>
                </c:pt>
                <c:pt idx="23642">
                  <c:v>-284</c:v>
                </c:pt>
                <c:pt idx="23643">
                  <c:v>936</c:v>
                </c:pt>
                <c:pt idx="23644">
                  <c:v>-56</c:v>
                </c:pt>
                <c:pt idx="23645">
                  <c:v>154</c:v>
                </c:pt>
                <c:pt idx="23646">
                  <c:v>-382</c:v>
                </c:pt>
                <c:pt idx="23647">
                  <c:v>-1368</c:v>
                </c:pt>
                <c:pt idx="23648">
                  <c:v>-179</c:v>
                </c:pt>
                <c:pt idx="23649">
                  <c:v>-532</c:v>
                </c:pt>
                <c:pt idx="23650">
                  <c:v>-287</c:v>
                </c:pt>
                <c:pt idx="23651">
                  <c:v>-360</c:v>
                </c:pt>
                <c:pt idx="23652">
                  <c:v>226</c:v>
                </c:pt>
                <c:pt idx="23653">
                  <c:v>-901</c:v>
                </c:pt>
                <c:pt idx="23654">
                  <c:v>-13</c:v>
                </c:pt>
                <c:pt idx="23655">
                  <c:v>-1052</c:v>
                </c:pt>
                <c:pt idx="23656">
                  <c:v>-42</c:v>
                </c:pt>
                <c:pt idx="23657">
                  <c:v>-590</c:v>
                </c:pt>
                <c:pt idx="23658">
                  <c:v>-86</c:v>
                </c:pt>
                <c:pt idx="23659">
                  <c:v>-304</c:v>
                </c:pt>
                <c:pt idx="23660">
                  <c:v>223</c:v>
                </c:pt>
                <c:pt idx="23661">
                  <c:v>-1096</c:v>
                </c:pt>
                <c:pt idx="23662">
                  <c:v>-42</c:v>
                </c:pt>
                <c:pt idx="23663">
                  <c:v>-1211</c:v>
                </c:pt>
                <c:pt idx="23664">
                  <c:v>-198</c:v>
                </c:pt>
                <c:pt idx="23665">
                  <c:v>-394</c:v>
                </c:pt>
                <c:pt idx="23666">
                  <c:v>59</c:v>
                </c:pt>
                <c:pt idx="23667">
                  <c:v>-113</c:v>
                </c:pt>
                <c:pt idx="23668">
                  <c:v>434</c:v>
                </c:pt>
                <c:pt idx="23669">
                  <c:v>396</c:v>
                </c:pt>
                <c:pt idx="23670">
                  <c:v>324</c:v>
                </c:pt>
                <c:pt idx="23671">
                  <c:v>-289</c:v>
                </c:pt>
                <c:pt idx="23672">
                  <c:v>161</c:v>
                </c:pt>
                <c:pt idx="23673">
                  <c:v>171</c:v>
                </c:pt>
                <c:pt idx="23674">
                  <c:v>251</c:v>
                </c:pt>
                <c:pt idx="23675">
                  <c:v>-160</c:v>
                </c:pt>
                <c:pt idx="23676">
                  <c:v>-222</c:v>
                </c:pt>
                <c:pt idx="23677">
                  <c:v>-1314</c:v>
                </c:pt>
                <c:pt idx="23678">
                  <c:v>369</c:v>
                </c:pt>
                <c:pt idx="23679">
                  <c:v>-423</c:v>
                </c:pt>
                <c:pt idx="23680">
                  <c:v>222</c:v>
                </c:pt>
                <c:pt idx="23681">
                  <c:v>-762</c:v>
                </c:pt>
                <c:pt idx="23682">
                  <c:v>-120</c:v>
                </c:pt>
                <c:pt idx="23683">
                  <c:v>-1074</c:v>
                </c:pt>
                <c:pt idx="23684">
                  <c:v>512</c:v>
                </c:pt>
                <c:pt idx="23685">
                  <c:v>-243</c:v>
                </c:pt>
                <c:pt idx="23686">
                  <c:v>424</c:v>
                </c:pt>
                <c:pt idx="23687">
                  <c:v>809</c:v>
                </c:pt>
                <c:pt idx="23688">
                  <c:v>698</c:v>
                </c:pt>
                <c:pt idx="23689">
                  <c:v>683</c:v>
                </c:pt>
                <c:pt idx="23690">
                  <c:v>412</c:v>
                </c:pt>
                <c:pt idx="23691">
                  <c:v>93</c:v>
                </c:pt>
                <c:pt idx="23692">
                  <c:v>197</c:v>
                </c:pt>
                <c:pt idx="23693">
                  <c:v>-1080</c:v>
                </c:pt>
                <c:pt idx="23694">
                  <c:v>244</c:v>
                </c:pt>
                <c:pt idx="23695">
                  <c:v>-1108</c:v>
                </c:pt>
                <c:pt idx="23696">
                  <c:v>305</c:v>
                </c:pt>
                <c:pt idx="23697">
                  <c:v>-536</c:v>
                </c:pt>
                <c:pt idx="23698">
                  <c:v>606</c:v>
                </c:pt>
                <c:pt idx="23699">
                  <c:v>-1107</c:v>
                </c:pt>
                <c:pt idx="23700">
                  <c:v>240</c:v>
                </c:pt>
                <c:pt idx="23701">
                  <c:v>-282</c:v>
                </c:pt>
                <c:pt idx="23702">
                  <c:v>599</c:v>
                </c:pt>
                <c:pt idx="23703">
                  <c:v>-46</c:v>
                </c:pt>
                <c:pt idx="23704">
                  <c:v>708</c:v>
                </c:pt>
                <c:pt idx="23705">
                  <c:v>115</c:v>
                </c:pt>
                <c:pt idx="23706">
                  <c:v>586</c:v>
                </c:pt>
                <c:pt idx="23707">
                  <c:v>931</c:v>
                </c:pt>
                <c:pt idx="23708">
                  <c:v>291</c:v>
                </c:pt>
                <c:pt idx="23709">
                  <c:v>-160</c:v>
                </c:pt>
                <c:pt idx="23710">
                  <c:v>382</c:v>
                </c:pt>
                <c:pt idx="23711">
                  <c:v>-451</c:v>
                </c:pt>
                <c:pt idx="23712">
                  <c:v>426</c:v>
                </c:pt>
                <c:pt idx="23713">
                  <c:v>1092</c:v>
                </c:pt>
                <c:pt idx="23714">
                  <c:v>473</c:v>
                </c:pt>
                <c:pt idx="23715">
                  <c:v>-279</c:v>
                </c:pt>
                <c:pt idx="23716">
                  <c:v>589</c:v>
                </c:pt>
                <c:pt idx="23717">
                  <c:v>-708</c:v>
                </c:pt>
                <c:pt idx="23718">
                  <c:v>442</c:v>
                </c:pt>
                <c:pt idx="23719">
                  <c:v>-120</c:v>
                </c:pt>
                <c:pt idx="23720">
                  <c:v>661</c:v>
                </c:pt>
                <c:pt idx="23721">
                  <c:v>-236</c:v>
                </c:pt>
                <c:pt idx="23722">
                  <c:v>139</c:v>
                </c:pt>
                <c:pt idx="23723">
                  <c:v>-1101</c:v>
                </c:pt>
                <c:pt idx="23724">
                  <c:v>297</c:v>
                </c:pt>
                <c:pt idx="23725">
                  <c:v>-1116</c:v>
                </c:pt>
                <c:pt idx="23726">
                  <c:v>532</c:v>
                </c:pt>
                <c:pt idx="23727">
                  <c:v>165</c:v>
                </c:pt>
                <c:pt idx="23728">
                  <c:v>486</c:v>
                </c:pt>
                <c:pt idx="23729">
                  <c:v>-797</c:v>
                </c:pt>
                <c:pt idx="23730">
                  <c:v>492</c:v>
                </c:pt>
                <c:pt idx="23731">
                  <c:v>-143</c:v>
                </c:pt>
                <c:pt idx="23732">
                  <c:v>747</c:v>
                </c:pt>
                <c:pt idx="23733">
                  <c:v>1147</c:v>
                </c:pt>
                <c:pt idx="23734">
                  <c:v>576</c:v>
                </c:pt>
                <c:pt idx="23735">
                  <c:v>411</c:v>
                </c:pt>
                <c:pt idx="23736">
                  <c:v>463</c:v>
                </c:pt>
                <c:pt idx="23737">
                  <c:v>564</c:v>
                </c:pt>
                <c:pt idx="23738">
                  <c:v>894</c:v>
                </c:pt>
                <c:pt idx="23739">
                  <c:v>1281</c:v>
                </c:pt>
                <c:pt idx="23740">
                  <c:v>456</c:v>
                </c:pt>
                <c:pt idx="23741">
                  <c:v>259</c:v>
                </c:pt>
                <c:pt idx="23742">
                  <c:v>287</c:v>
                </c:pt>
                <c:pt idx="23743">
                  <c:v>-183</c:v>
                </c:pt>
                <c:pt idx="23744">
                  <c:v>865</c:v>
                </c:pt>
                <c:pt idx="23745">
                  <c:v>1587</c:v>
                </c:pt>
                <c:pt idx="23746">
                  <c:v>552</c:v>
                </c:pt>
                <c:pt idx="23747">
                  <c:v>1886</c:v>
                </c:pt>
                <c:pt idx="23748">
                  <c:v>579</c:v>
                </c:pt>
                <c:pt idx="23749">
                  <c:v>1195</c:v>
                </c:pt>
                <c:pt idx="23750">
                  <c:v>614</c:v>
                </c:pt>
                <c:pt idx="23751">
                  <c:v>992</c:v>
                </c:pt>
                <c:pt idx="23752">
                  <c:v>636</c:v>
                </c:pt>
                <c:pt idx="23753">
                  <c:v>1879</c:v>
                </c:pt>
                <c:pt idx="23754">
                  <c:v>608</c:v>
                </c:pt>
                <c:pt idx="23755">
                  <c:v>1165</c:v>
                </c:pt>
                <c:pt idx="23756">
                  <c:v>675</c:v>
                </c:pt>
                <c:pt idx="23757">
                  <c:v>1865</c:v>
                </c:pt>
                <c:pt idx="23758">
                  <c:v>580</c:v>
                </c:pt>
                <c:pt idx="23759">
                  <c:v>1274</c:v>
                </c:pt>
                <c:pt idx="23760">
                  <c:v>1013</c:v>
                </c:pt>
                <c:pt idx="23761">
                  <c:v>2113</c:v>
                </c:pt>
                <c:pt idx="23762">
                  <c:v>1072</c:v>
                </c:pt>
                <c:pt idx="23763">
                  <c:v>3259</c:v>
                </c:pt>
                <c:pt idx="23764">
                  <c:v>598</c:v>
                </c:pt>
                <c:pt idx="23765">
                  <c:v>2147</c:v>
                </c:pt>
                <c:pt idx="23766">
                  <c:v>821</c:v>
                </c:pt>
                <c:pt idx="23767">
                  <c:v>2142</c:v>
                </c:pt>
                <c:pt idx="23768">
                  <c:v>1045</c:v>
                </c:pt>
                <c:pt idx="23769">
                  <c:v>2065</c:v>
                </c:pt>
                <c:pt idx="23770">
                  <c:v>716</c:v>
                </c:pt>
                <c:pt idx="23771">
                  <c:v>635</c:v>
                </c:pt>
                <c:pt idx="23772">
                  <c:v>560</c:v>
                </c:pt>
                <c:pt idx="23773">
                  <c:v>963</c:v>
                </c:pt>
                <c:pt idx="23774">
                  <c:v>754</c:v>
                </c:pt>
                <c:pt idx="23775">
                  <c:v>1394</c:v>
                </c:pt>
                <c:pt idx="23776">
                  <c:v>445</c:v>
                </c:pt>
                <c:pt idx="23777">
                  <c:v>1373</c:v>
                </c:pt>
                <c:pt idx="23778">
                  <c:v>520</c:v>
                </c:pt>
                <c:pt idx="23779">
                  <c:v>785</c:v>
                </c:pt>
                <c:pt idx="23780">
                  <c:v>415</c:v>
                </c:pt>
                <c:pt idx="23781">
                  <c:v>493</c:v>
                </c:pt>
                <c:pt idx="23782">
                  <c:v>345</c:v>
                </c:pt>
                <c:pt idx="23783">
                  <c:v>-1080</c:v>
                </c:pt>
                <c:pt idx="23784">
                  <c:v>283</c:v>
                </c:pt>
                <c:pt idx="23785">
                  <c:v>657</c:v>
                </c:pt>
                <c:pt idx="23786">
                  <c:v>303</c:v>
                </c:pt>
                <c:pt idx="23787">
                  <c:v>-24</c:v>
                </c:pt>
                <c:pt idx="23788">
                  <c:v>405</c:v>
                </c:pt>
                <c:pt idx="23789">
                  <c:v>299</c:v>
                </c:pt>
                <c:pt idx="23790">
                  <c:v>46</c:v>
                </c:pt>
                <c:pt idx="23791">
                  <c:v>-303</c:v>
                </c:pt>
                <c:pt idx="23792">
                  <c:v>88</c:v>
                </c:pt>
                <c:pt idx="23793">
                  <c:v>-283</c:v>
                </c:pt>
                <c:pt idx="23794">
                  <c:v>235</c:v>
                </c:pt>
                <c:pt idx="23795">
                  <c:v>-299</c:v>
                </c:pt>
                <c:pt idx="23796">
                  <c:v>396</c:v>
                </c:pt>
                <c:pt idx="23797">
                  <c:v>-60</c:v>
                </c:pt>
                <c:pt idx="23798">
                  <c:v>120</c:v>
                </c:pt>
                <c:pt idx="23799">
                  <c:v>-904</c:v>
                </c:pt>
                <c:pt idx="23800">
                  <c:v>288</c:v>
                </c:pt>
                <c:pt idx="23801">
                  <c:v>826</c:v>
                </c:pt>
                <c:pt idx="23802">
                  <c:v>197</c:v>
                </c:pt>
                <c:pt idx="23803">
                  <c:v>343</c:v>
                </c:pt>
                <c:pt idx="23804">
                  <c:v>324</c:v>
                </c:pt>
                <c:pt idx="23805">
                  <c:v>276</c:v>
                </c:pt>
                <c:pt idx="23806">
                  <c:v>-161</c:v>
                </c:pt>
                <c:pt idx="23807">
                  <c:v>-597</c:v>
                </c:pt>
                <c:pt idx="23808">
                  <c:v>-256</c:v>
                </c:pt>
                <c:pt idx="23809">
                  <c:v>-997</c:v>
                </c:pt>
                <c:pt idx="23810">
                  <c:v>249</c:v>
                </c:pt>
                <c:pt idx="23811">
                  <c:v>-1257</c:v>
                </c:pt>
                <c:pt idx="23812">
                  <c:v>342</c:v>
                </c:pt>
                <c:pt idx="23813">
                  <c:v>-362</c:v>
                </c:pt>
                <c:pt idx="23814">
                  <c:v>572</c:v>
                </c:pt>
                <c:pt idx="23815">
                  <c:v>-506</c:v>
                </c:pt>
                <c:pt idx="23816">
                  <c:v>353</c:v>
                </c:pt>
                <c:pt idx="23817">
                  <c:v>-755</c:v>
                </c:pt>
                <c:pt idx="23818">
                  <c:v>386</c:v>
                </c:pt>
                <c:pt idx="23819">
                  <c:v>-810</c:v>
                </c:pt>
                <c:pt idx="23820">
                  <c:v>254</c:v>
                </c:pt>
                <c:pt idx="23821">
                  <c:v>-614</c:v>
                </c:pt>
                <c:pt idx="23822">
                  <c:v>83</c:v>
                </c:pt>
                <c:pt idx="23823">
                  <c:v>-684</c:v>
                </c:pt>
                <c:pt idx="23824">
                  <c:v>147</c:v>
                </c:pt>
                <c:pt idx="23825">
                  <c:v>-303</c:v>
                </c:pt>
                <c:pt idx="23826">
                  <c:v>626</c:v>
                </c:pt>
                <c:pt idx="23827">
                  <c:v>-332</c:v>
                </c:pt>
                <c:pt idx="23828">
                  <c:v>460</c:v>
                </c:pt>
                <c:pt idx="23829">
                  <c:v>89</c:v>
                </c:pt>
                <c:pt idx="23830">
                  <c:v>413</c:v>
                </c:pt>
                <c:pt idx="23831">
                  <c:v>540</c:v>
                </c:pt>
                <c:pt idx="23832">
                  <c:v>348</c:v>
                </c:pt>
                <c:pt idx="23833">
                  <c:v>851</c:v>
                </c:pt>
                <c:pt idx="23834">
                  <c:v>351</c:v>
                </c:pt>
                <c:pt idx="23835">
                  <c:v>382</c:v>
                </c:pt>
                <c:pt idx="23836">
                  <c:v>293</c:v>
                </c:pt>
                <c:pt idx="23837">
                  <c:v>-36</c:v>
                </c:pt>
                <c:pt idx="23838">
                  <c:v>-84</c:v>
                </c:pt>
                <c:pt idx="23839">
                  <c:v>-952</c:v>
                </c:pt>
                <c:pt idx="23840">
                  <c:v>119</c:v>
                </c:pt>
                <c:pt idx="23841">
                  <c:v>-1245</c:v>
                </c:pt>
                <c:pt idx="23842">
                  <c:v>536</c:v>
                </c:pt>
                <c:pt idx="23843">
                  <c:v>3761</c:v>
                </c:pt>
                <c:pt idx="23844">
                  <c:v>600</c:v>
                </c:pt>
                <c:pt idx="23845">
                  <c:v>3016</c:v>
                </c:pt>
                <c:pt idx="23846">
                  <c:v>772</c:v>
                </c:pt>
                <c:pt idx="23847">
                  <c:v>3074</c:v>
                </c:pt>
                <c:pt idx="23848">
                  <c:v>338</c:v>
                </c:pt>
                <c:pt idx="23849">
                  <c:v>2180</c:v>
                </c:pt>
                <c:pt idx="23850">
                  <c:v>-190</c:v>
                </c:pt>
                <c:pt idx="23851">
                  <c:v>-2543</c:v>
                </c:pt>
                <c:pt idx="23852">
                  <c:v>27</c:v>
                </c:pt>
                <c:pt idx="23853">
                  <c:v>-1422</c:v>
                </c:pt>
                <c:pt idx="23854">
                  <c:v>-24</c:v>
                </c:pt>
                <c:pt idx="23855">
                  <c:v>-1901</c:v>
                </c:pt>
                <c:pt idx="23856">
                  <c:v>227</c:v>
                </c:pt>
                <c:pt idx="23857">
                  <c:v>-1984</c:v>
                </c:pt>
                <c:pt idx="23858">
                  <c:v>579</c:v>
                </c:pt>
                <c:pt idx="23859">
                  <c:v>460</c:v>
                </c:pt>
                <c:pt idx="23860">
                  <c:v>392</c:v>
                </c:pt>
                <c:pt idx="23861">
                  <c:v>-209</c:v>
                </c:pt>
                <c:pt idx="23862">
                  <c:v>637</c:v>
                </c:pt>
                <c:pt idx="23863">
                  <c:v>4238</c:v>
                </c:pt>
                <c:pt idx="23864">
                  <c:v>651</c:v>
                </c:pt>
                <c:pt idx="23865">
                  <c:v>6335</c:v>
                </c:pt>
                <c:pt idx="23866">
                  <c:v>583</c:v>
                </c:pt>
                <c:pt idx="23867">
                  <c:v>3217</c:v>
                </c:pt>
                <c:pt idx="23868">
                  <c:v>536</c:v>
                </c:pt>
                <c:pt idx="23869">
                  <c:v>4303</c:v>
                </c:pt>
                <c:pt idx="23870">
                  <c:v>293</c:v>
                </c:pt>
                <c:pt idx="23871">
                  <c:v>1845</c:v>
                </c:pt>
                <c:pt idx="23872">
                  <c:v>277</c:v>
                </c:pt>
                <c:pt idx="23873">
                  <c:v>1248</c:v>
                </c:pt>
                <c:pt idx="23874">
                  <c:v>227</c:v>
                </c:pt>
                <c:pt idx="23875">
                  <c:v>1685</c:v>
                </c:pt>
                <c:pt idx="23876">
                  <c:v>304</c:v>
                </c:pt>
                <c:pt idx="23877">
                  <c:v>2232</c:v>
                </c:pt>
                <c:pt idx="23878">
                  <c:v>140</c:v>
                </c:pt>
                <c:pt idx="23879">
                  <c:v>2776</c:v>
                </c:pt>
                <c:pt idx="23880">
                  <c:v>108</c:v>
                </c:pt>
                <c:pt idx="23881">
                  <c:v>2240</c:v>
                </c:pt>
                <c:pt idx="23882">
                  <c:v>-57</c:v>
                </c:pt>
                <c:pt idx="23883">
                  <c:v>2062</c:v>
                </c:pt>
                <c:pt idx="23884">
                  <c:v>467</c:v>
                </c:pt>
                <c:pt idx="23885">
                  <c:v>5802</c:v>
                </c:pt>
                <c:pt idx="23886">
                  <c:v>1069</c:v>
                </c:pt>
                <c:pt idx="23887">
                  <c:v>11732</c:v>
                </c:pt>
                <c:pt idx="23888">
                  <c:v>1139</c:v>
                </c:pt>
                <c:pt idx="23889">
                  <c:v>14051</c:v>
                </c:pt>
                <c:pt idx="23890">
                  <c:v>-260</c:v>
                </c:pt>
                <c:pt idx="23891">
                  <c:v>3603</c:v>
                </c:pt>
                <c:pt idx="23892">
                  <c:v>-1086</c:v>
                </c:pt>
                <c:pt idx="23893">
                  <c:v>-3277</c:v>
                </c:pt>
                <c:pt idx="23894">
                  <c:v>-1290</c:v>
                </c:pt>
                <c:pt idx="23895">
                  <c:v>-4171</c:v>
                </c:pt>
                <c:pt idx="23896">
                  <c:v>-1364</c:v>
                </c:pt>
                <c:pt idx="23897">
                  <c:v>-3781</c:v>
                </c:pt>
                <c:pt idx="23898">
                  <c:v>-650</c:v>
                </c:pt>
                <c:pt idx="23899">
                  <c:v>-1064</c:v>
                </c:pt>
                <c:pt idx="23900">
                  <c:v>-550</c:v>
                </c:pt>
                <c:pt idx="23901">
                  <c:v>2316</c:v>
                </c:pt>
                <c:pt idx="23902">
                  <c:v>124</c:v>
                </c:pt>
                <c:pt idx="23903">
                  <c:v>9593</c:v>
                </c:pt>
                <c:pt idx="23904">
                  <c:v>-583</c:v>
                </c:pt>
                <c:pt idx="23905">
                  <c:v>7940</c:v>
                </c:pt>
                <c:pt idx="23906">
                  <c:v>-1483</c:v>
                </c:pt>
                <c:pt idx="23907">
                  <c:v>-3042</c:v>
                </c:pt>
                <c:pt idx="23908">
                  <c:v>-1925</c:v>
                </c:pt>
                <c:pt idx="23909">
                  <c:v>-5851</c:v>
                </c:pt>
                <c:pt idx="23910">
                  <c:v>-1772</c:v>
                </c:pt>
                <c:pt idx="23911">
                  <c:v>-6435</c:v>
                </c:pt>
                <c:pt idx="23912">
                  <c:v>-1763</c:v>
                </c:pt>
                <c:pt idx="23913">
                  <c:v>-4213</c:v>
                </c:pt>
                <c:pt idx="23914">
                  <c:v>-1736</c:v>
                </c:pt>
                <c:pt idx="23915">
                  <c:v>-3291</c:v>
                </c:pt>
                <c:pt idx="23916">
                  <c:v>-1031</c:v>
                </c:pt>
                <c:pt idx="23917">
                  <c:v>4415</c:v>
                </c:pt>
                <c:pt idx="23918">
                  <c:v>-243</c:v>
                </c:pt>
                <c:pt idx="23919">
                  <c:v>9685</c:v>
                </c:pt>
                <c:pt idx="23920">
                  <c:v>-1188</c:v>
                </c:pt>
                <c:pt idx="23921">
                  <c:v>3559</c:v>
                </c:pt>
                <c:pt idx="23922">
                  <c:v>-1579</c:v>
                </c:pt>
                <c:pt idx="23923">
                  <c:v>-1197</c:v>
                </c:pt>
                <c:pt idx="23924">
                  <c:v>-1607</c:v>
                </c:pt>
                <c:pt idx="23925">
                  <c:v>-3130</c:v>
                </c:pt>
                <c:pt idx="23926">
                  <c:v>-1765</c:v>
                </c:pt>
                <c:pt idx="23927">
                  <c:v>-2443</c:v>
                </c:pt>
                <c:pt idx="23928">
                  <c:v>-1308</c:v>
                </c:pt>
                <c:pt idx="23929">
                  <c:v>-524</c:v>
                </c:pt>
                <c:pt idx="23930">
                  <c:v>-811</c:v>
                </c:pt>
                <c:pt idx="23931">
                  <c:v>2803</c:v>
                </c:pt>
                <c:pt idx="23932">
                  <c:v>-1593</c:v>
                </c:pt>
                <c:pt idx="23933">
                  <c:v>527</c:v>
                </c:pt>
                <c:pt idx="23934">
                  <c:v>-1527</c:v>
                </c:pt>
                <c:pt idx="23935">
                  <c:v>451</c:v>
                </c:pt>
                <c:pt idx="23936">
                  <c:v>-1534</c:v>
                </c:pt>
                <c:pt idx="23937">
                  <c:v>-1306</c:v>
                </c:pt>
                <c:pt idx="23938">
                  <c:v>-2074</c:v>
                </c:pt>
                <c:pt idx="23939">
                  <c:v>-3315</c:v>
                </c:pt>
                <c:pt idx="23940">
                  <c:v>-1908</c:v>
                </c:pt>
                <c:pt idx="23941">
                  <c:v>-4441</c:v>
                </c:pt>
                <c:pt idx="23942">
                  <c:v>-1727</c:v>
                </c:pt>
                <c:pt idx="23943">
                  <c:v>-4371</c:v>
                </c:pt>
                <c:pt idx="23944">
                  <c:v>-1786</c:v>
                </c:pt>
                <c:pt idx="23945">
                  <c:v>-2870</c:v>
                </c:pt>
                <c:pt idx="23946">
                  <c:v>-1914</c:v>
                </c:pt>
                <c:pt idx="23947">
                  <c:v>-3980</c:v>
                </c:pt>
                <c:pt idx="23948">
                  <c:v>-1973</c:v>
                </c:pt>
                <c:pt idx="23949">
                  <c:v>-3477</c:v>
                </c:pt>
                <c:pt idx="23950">
                  <c:v>-1842</c:v>
                </c:pt>
                <c:pt idx="23951">
                  <c:v>-4154</c:v>
                </c:pt>
                <c:pt idx="23952">
                  <c:v>-1682</c:v>
                </c:pt>
                <c:pt idx="23953">
                  <c:v>-5035</c:v>
                </c:pt>
                <c:pt idx="23954">
                  <c:v>-2010</c:v>
                </c:pt>
                <c:pt idx="23955">
                  <c:v>-4086</c:v>
                </c:pt>
                <c:pt idx="23956">
                  <c:v>-1832</c:v>
                </c:pt>
                <c:pt idx="23957">
                  <c:v>-4776</c:v>
                </c:pt>
                <c:pt idx="23958">
                  <c:v>-1654</c:v>
                </c:pt>
                <c:pt idx="23959">
                  <c:v>-3557</c:v>
                </c:pt>
                <c:pt idx="23960">
                  <c:v>-1554</c:v>
                </c:pt>
                <c:pt idx="23961">
                  <c:v>-3356</c:v>
                </c:pt>
                <c:pt idx="23962">
                  <c:v>-1509</c:v>
                </c:pt>
                <c:pt idx="23963">
                  <c:v>-3635</c:v>
                </c:pt>
                <c:pt idx="23964">
                  <c:v>-1140</c:v>
                </c:pt>
                <c:pt idx="23965">
                  <c:v>-1986</c:v>
                </c:pt>
                <c:pt idx="23966">
                  <c:v>-1207</c:v>
                </c:pt>
                <c:pt idx="23967">
                  <c:v>-2113</c:v>
                </c:pt>
                <c:pt idx="23968">
                  <c:v>-1025</c:v>
                </c:pt>
                <c:pt idx="23969">
                  <c:v>-826</c:v>
                </c:pt>
                <c:pt idx="23970">
                  <c:v>-781</c:v>
                </c:pt>
                <c:pt idx="23971">
                  <c:v>-984</c:v>
                </c:pt>
                <c:pt idx="23972">
                  <c:v>-841</c:v>
                </c:pt>
                <c:pt idx="23973">
                  <c:v>-1707</c:v>
                </c:pt>
                <c:pt idx="23974">
                  <c:v>-1016</c:v>
                </c:pt>
                <c:pt idx="23975">
                  <c:v>-1894</c:v>
                </c:pt>
                <c:pt idx="23976">
                  <c:v>-995</c:v>
                </c:pt>
                <c:pt idx="23977">
                  <c:v>-1326</c:v>
                </c:pt>
                <c:pt idx="23978">
                  <c:v>-836</c:v>
                </c:pt>
                <c:pt idx="23979">
                  <c:v>-1472</c:v>
                </c:pt>
                <c:pt idx="23980">
                  <c:v>-867</c:v>
                </c:pt>
                <c:pt idx="23981">
                  <c:v>-1111</c:v>
                </c:pt>
                <c:pt idx="23982">
                  <c:v>-316</c:v>
                </c:pt>
                <c:pt idx="23983">
                  <c:v>-922</c:v>
                </c:pt>
                <c:pt idx="23984">
                  <c:v>-550</c:v>
                </c:pt>
                <c:pt idx="23985">
                  <c:v>-1307</c:v>
                </c:pt>
                <c:pt idx="23986">
                  <c:v>-663</c:v>
                </c:pt>
                <c:pt idx="23987">
                  <c:v>-979</c:v>
                </c:pt>
                <c:pt idx="23988">
                  <c:v>-361</c:v>
                </c:pt>
                <c:pt idx="23989">
                  <c:v>-424</c:v>
                </c:pt>
                <c:pt idx="23990">
                  <c:v>-85</c:v>
                </c:pt>
                <c:pt idx="23991">
                  <c:v>-493</c:v>
                </c:pt>
                <c:pt idx="23992">
                  <c:v>-317</c:v>
                </c:pt>
                <c:pt idx="23993">
                  <c:v>-843</c:v>
                </c:pt>
                <c:pt idx="23994">
                  <c:v>75</c:v>
                </c:pt>
                <c:pt idx="23995">
                  <c:v>-377</c:v>
                </c:pt>
                <c:pt idx="23996">
                  <c:v>68</c:v>
                </c:pt>
                <c:pt idx="23997">
                  <c:v>-180</c:v>
                </c:pt>
                <c:pt idx="23998">
                  <c:v>-205</c:v>
                </c:pt>
                <c:pt idx="23999">
                  <c:v>-888</c:v>
                </c:pt>
                <c:pt idx="24000">
                  <c:v>-7</c:v>
                </c:pt>
                <c:pt idx="24001">
                  <c:v>1423</c:v>
                </c:pt>
                <c:pt idx="24002">
                  <c:v>12</c:v>
                </c:pt>
                <c:pt idx="24003">
                  <c:v>501</c:v>
                </c:pt>
                <c:pt idx="24004">
                  <c:v>91</c:v>
                </c:pt>
                <c:pt idx="24005">
                  <c:v>-115</c:v>
                </c:pt>
                <c:pt idx="24006">
                  <c:v>-126</c:v>
                </c:pt>
                <c:pt idx="24007">
                  <c:v>-369</c:v>
                </c:pt>
                <c:pt idx="24008">
                  <c:v>-46</c:v>
                </c:pt>
                <c:pt idx="24009">
                  <c:v>-1982</c:v>
                </c:pt>
                <c:pt idx="24010">
                  <c:v>-15</c:v>
                </c:pt>
                <c:pt idx="24011">
                  <c:v>-586</c:v>
                </c:pt>
                <c:pt idx="24012">
                  <c:v>-228</c:v>
                </c:pt>
                <c:pt idx="24013">
                  <c:v>-1444</c:v>
                </c:pt>
                <c:pt idx="24014">
                  <c:v>165</c:v>
                </c:pt>
                <c:pt idx="24015">
                  <c:v>-1723</c:v>
                </c:pt>
                <c:pt idx="24016">
                  <c:v>177</c:v>
                </c:pt>
                <c:pt idx="24017">
                  <c:v>-1545</c:v>
                </c:pt>
                <c:pt idx="24018">
                  <c:v>-168</c:v>
                </c:pt>
                <c:pt idx="24019">
                  <c:v>-1167</c:v>
                </c:pt>
                <c:pt idx="24020">
                  <c:v>382</c:v>
                </c:pt>
                <c:pt idx="24021">
                  <c:v>-459</c:v>
                </c:pt>
                <c:pt idx="24022">
                  <c:v>325</c:v>
                </c:pt>
                <c:pt idx="24023">
                  <c:v>874</c:v>
                </c:pt>
                <c:pt idx="24024">
                  <c:v>382</c:v>
                </c:pt>
                <c:pt idx="24025">
                  <c:v>1286</c:v>
                </c:pt>
                <c:pt idx="24026">
                  <c:v>251</c:v>
                </c:pt>
                <c:pt idx="24027">
                  <c:v>215</c:v>
                </c:pt>
                <c:pt idx="24028">
                  <c:v>419</c:v>
                </c:pt>
                <c:pt idx="24029">
                  <c:v>42</c:v>
                </c:pt>
                <c:pt idx="24030">
                  <c:v>669</c:v>
                </c:pt>
                <c:pt idx="24031">
                  <c:v>157</c:v>
                </c:pt>
                <c:pt idx="24032">
                  <c:v>374</c:v>
                </c:pt>
                <c:pt idx="24033">
                  <c:v>481</c:v>
                </c:pt>
                <c:pt idx="24034">
                  <c:v>202</c:v>
                </c:pt>
                <c:pt idx="24035">
                  <c:v>-66</c:v>
                </c:pt>
                <c:pt idx="24036">
                  <c:v>519</c:v>
                </c:pt>
                <c:pt idx="24037">
                  <c:v>-1011</c:v>
                </c:pt>
                <c:pt idx="24038">
                  <c:v>855</c:v>
                </c:pt>
                <c:pt idx="24039">
                  <c:v>-450</c:v>
                </c:pt>
                <c:pt idx="24040">
                  <c:v>755</c:v>
                </c:pt>
                <c:pt idx="24041">
                  <c:v>1578</c:v>
                </c:pt>
                <c:pt idx="24042">
                  <c:v>628</c:v>
                </c:pt>
                <c:pt idx="24043">
                  <c:v>1551</c:v>
                </c:pt>
                <c:pt idx="24044">
                  <c:v>302</c:v>
                </c:pt>
                <c:pt idx="24045">
                  <c:v>-3294</c:v>
                </c:pt>
                <c:pt idx="24046">
                  <c:v>354</c:v>
                </c:pt>
                <c:pt idx="24047">
                  <c:v>-1762</c:v>
                </c:pt>
                <c:pt idx="24048">
                  <c:v>420</c:v>
                </c:pt>
                <c:pt idx="24049">
                  <c:v>-646</c:v>
                </c:pt>
                <c:pt idx="24050">
                  <c:v>576</c:v>
                </c:pt>
                <c:pt idx="24051">
                  <c:v>332</c:v>
                </c:pt>
                <c:pt idx="24052">
                  <c:v>542</c:v>
                </c:pt>
                <c:pt idx="24053">
                  <c:v>126</c:v>
                </c:pt>
                <c:pt idx="24054">
                  <c:v>283</c:v>
                </c:pt>
                <c:pt idx="24055">
                  <c:v>-194</c:v>
                </c:pt>
                <c:pt idx="24056">
                  <c:v>410</c:v>
                </c:pt>
                <c:pt idx="24057">
                  <c:v>12</c:v>
                </c:pt>
                <c:pt idx="24058">
                  <c:v>373</c:v>
                </c:pt>
                <c:pt idx="24059">
                  <c:v>223</c:v>
                </c:pt>
                <c:pt idx="24060">
                  <c:v>251</c:v>
                </c:pt>
                <c:pt idx="24061">
                  <c:v>744</c:v>
                </c:pt>
                <c:pt idx="24062">
                  <c:v>379</c:v>
                </c:pt>
                <c:pt idx="24063">
                  <c:v>239</c:v>
                </c:pt>
                <c:pt idx="24064">
                  <c:v>345</c:v>
                </c:pt>
                <c:pt idx="24065">
                  <c:v>-54</c:v>
                </c:pt>
                <c:pt idx="24066">
                  <c:v>510</c:v>
                </c:pt>
                <c:pt idx="24067">
                  <c:v>786</c:v>
                </c:pt>
                <c:pt idx="24068">
                  <c:v>738</c:v>
                </c:pt>
                <c:pt idx="24069">
                  <c:v>654</c:v>
                </c:pt>
                <c:pt idx="24070">
                  <c:v>394</c:v>
                </c:pt>
                <c:pt idx="24071">
                  <c:v>-383</c:v>
                </c:pt>
                <c:pt idx="24072">
                  <c:v>480</c:v>
                </c:pt>
                <c:pt idx="24073">
                  <c:v>-790</c:v>
                </c:pt>
                <c:pt idx="24074">
                  <c:v>684</c:v>
                </c:pt>
                <c:pt idx="24075">
                  <c:v>253</c:v>
                </c:pt>
                <c:pt idx="24076">
                  <c:v>515</c:v>
                </c:pt>
                <c:pt idx="24077">
                  <c:v>193</c:v>
                </c:pt>
                <c:pt idx="24078">
                  <c:v>559</c:v>
                </c:pt>
                <c:pt idx="24079">
                  <c:v>494</c:v>
                </c:pt>
                <c:pt idx="24080">
                  <c:v>597</c:v>
                </c:pt>
                <c:pt idx="24081">
                  <c:v>-298</c:v>
                </c:pt>
                <c:pt idx="24082">
                  <c:v>374</c:v>
                </c:pt>
                <c:pt idx="24083">
                  <c:v>-1525</c:v>
                </c:pt>
                <c:pt idx="24084">
                  <c:v>400</c:v>
                </c:pt>
                <c:pt idx="24085">
                  <c:v>-1526</c:v>
                </c:pt>
                <c:pt idx="24086">
                  <c:v>747</c:v>
                </c:pt>
                <c:pt idx="24087">
                  <c:v>-721</c:v>
                </c:pt>
                <c:pt idx="24088">
                  <c:v>205</c:v>
                </c:pt>
                <c:pt idx="24089">
                  <c:v>-1034</c:v>
                </c:pt>
                <c:pt idx="24090">
                  <c:v>507</c:v>
                </c:pt>
                <c:pt idx="24091">
                  <c:v>73</c:v>
                </c:pt>
                <c:pt idx="24092">
                  <c:v>455</c:v>
                </c:pt>
                <c:pt idx="24093">
                  <c:v>-605</c:v>
                </c:pt>
                <c:pt idx="24094">
                  <c:v>335</c:v>
                </c:pt>
                <c:pt idx="24095">
                  <c:v>-1203</c:v>
                </c:pt>
                <c:pt idx="24096">
                  <c:v>109</c:v>
                </c:pt>
                <c:pt idx="24097">
                  <c:v>-676</c:v>
                </c:pt>
                <c:pt idx="24098">
                  <c:v>243</c:v>
                </c:pt>
                <c:pt idx="24099">
                  <c:v>-935</c:v>
                </c:pt>
                <c:pt idx="24100">
                  <c:v>489</c:v>
                </c:pt>
                <c:pt idx="24101">
                  <c:v>-236</c:v>
                </c:pt>
                <c:pt idx="24102">
                  <c:v>395</c:v>
                </c:pt>
                <c:pt idx="24103">
                  <c:v>-1048</c:v>
                </c:pt>
                <c:pt idx="24104">
                  <c:v>754</c:v>
                </c:pt>
                <c:pt idx="24105">
                  <c:v>454</c:v>
                </c:pt>
                <c:pt idx="24106">
                  <c:v>555</c:v>
                </c:pt>
                <c:pt idx="24107">
                  <c:v>-210</c:v>
                </c:pt>
                <c:pt idx="24108">
                  <c:v>726</c:v>
                </c:pt>
                <c:pt idx="24109">
                  <c:v>140</c:v>
                </c:pt>
                <c:pt idx="24110">
                  <c:v>373</c:v>
                </c:pt>
                <c:pt idx="24111">
                  <c:v>471</c:v>
                </c:pt>
                <c:pt idx="24112">
                  <c:v>656</c:v>
                </c:pt>
                <c:pt idx="24113">
                  <c:v>80</c:v>
                </c:pt>
                <c:pt idx="24114">
                  <c:v>799</c:v>
                </c:pt>
                <c:pt idx="24115">
                  <c:v>503</c:v>
                </c:pt>
                <c:pt idx="24116">
                  <c:v>157</c:v>
                </c:pt>
                <c:pt idx="24117">
                  <c:v>938</c:v>
                </c:pt>
                <c:pt idx="24118">
                  <c:v>217</c:v>
                </c:pt>
                <c:pt idx="24119">
                  <c:v>280</c:v>
                </c:pt>
                <c:pt idx="24120">
                  <c:v>376</c:v>
                </c:pt>
                <c:pt idx="24121">
                  <c:v>355</c:v>
                </c:pt>
                <c:pt idx="24122">
                  <c:v>295</c:v>
                </c:pt>
                <c:pt idx="24123">
                  <c:v>470</c:v>
                </c:pt>
                <c:pt idx="24124">
                  <c:v>115</c:v>
                </c:pt>
                <c:pt idx="24125">
                  <c:v>-333</c:v>
                </c:pt>
                <c:pt idx="24126">
                  <c:v>400</c:v>
                </c:pt>
                <c:pt idx="24127">
                  <c:v>-379</c:v>
                </c:pt>
                <c:pt idx="24128">
                  <c:v>179</c:v>
                </c:pt>
                <c:pt idx="24129">
                  <c:v>207</c:v>
                </c:pt>
                <c:pt idx="24130">
                  <c:v>278</c:v>
                </c:pt>
                <c:pt idx="24131">
                  <c:v>-343</c:v>
                </c:pt>
                <c:pt idx="24132">
                  <c:v>131</c:v>
                </c:pt>
                <c:pt idx="24133">
                  <c:v>-16</c:v>
                </c:pt>
                <c:pt idx="24134">
                  <c:v>115</c:v>
                </c:pt>
                <c:pt idx="24135">
                  <c:v>-357</c:v>
                </c:pt>
                <c:pt idx="24136">
                  <c:v>399</c:v>
                </c:pt>
                <c:pt idx="24137">
                  <c:v>1057</c:v>
                </c:pt>
                <c:pt idx="24138">
                  <c:v>180</c:v>
                </c:pt>
                <c:pt idx="24139">
                  <c:v>874</c:v>
                </c:pt>
                <c:pt idx="24140">
                  <c:v>511</c:v>
                </c:pt>
                <c:pt idx="24141">
                  <c:v>188</c:v>
                </c:pt>
                <c:pt idx="24142">
                  <c:v>-2</c:v>
                </c:pt>
                <c:pt idx="24143">
                  <c:v>-90</c:v>
                </c:pt>
                <c:pt idx="24144">
                  <c:v>342</c:v>
                </c:pt>
                <c:pt idx="24145">
                  <c:v>1029</c:v>
                </c:pt>
                <c:pt idx="24146">
                  <c:v>328</c:v>
                </c:pt>
                <c:pt idx="24147">
                  <c:v>61</c:v>
                </c:pt>
                <c:pt idx="24148">
                  <c:v>222</c:v>
                </c:pt>
                <c:pt idx="24149">
                  <c:v>-226</c:v>
                </c:pt>
                <c:pt idx="24150">
                  <c:v>93</c:v>
                </c:pt>
                <c:pt idx="24151">
                  <c:v>141</c:v>
                </c:pt>
                <c:pt idx="24152">
                  <c:v>30</c:v>
                </c:pt>
                <c:pt idx="24153">
                  <c:v>-517</c:v>
                </c:pt>
                <c:pt idx="24154">
                  <c:v>99</c:v>
                </c:pt>
                <c:pt idx="24155">
                  <c:v>160</c:v>
                </c:pt>
                <c:pt idx="24156">
                  <c:v>86</c:v>
                </c:pt>
                <c:pt idx="24157">
                  <c:v>243</c:v>
                </c:pt>
                <c:pt idx="24158">
                  <c:v>53</c:v>
                </c:pt>
                <c:pt idx="24159">
                  <c:v>-885</c:v>
                </c:pt>
                <c:pt idx="24160">
                  <c:v>-179</c:v>
                </c:pt>
                <c:pt idx="24161">
                  <c:v>-1025</c:v>
                </c:pt>
                <c:pt idx="24162">
                  <c:v>-68</c:v>
                </c:pt>
                <c:pt idx="24163">
                  <c:v>114</c:v>
                </c:pt>
                <c:pt idx="24164">
                  <c:v>18</c:v>
                </c:pt>
                <c:pt idx="24165">
                  <c:v>-591</c:v>
                </c:pt>
                <c:pt idx="24166">
                  <c:v>-181</c:v>
                </c:pt>
                <c:pt idx="24167">
                  <c:v>462</c:v>
                </c:pt>
                <c:pt idx="24168">
                  <c:v>41</c:v>
                </c:pt>
                <c:pt idx="24169">
                  <c:v>780</c:v>
                </c:pt>
                <c:pt idx="24170">
                  <c:v>-77</c:v>
                </c:pt>
                <c:pt idx="24171">
                  <c:v>233</c:v>
                </c:pt>
                <c:pt idx="24172">
                  <c:v>101</c:v>
                </c:pt>
                <c:pt idx="24173">
                  <c:v>497</c:v>
                </c:pt>
                <c:pt idx="24174">
                  <c:v>-62</c:v>
                </c:pt>
                <c:pt idx="24175">
                  <c:v>496</c:v>
                </c:pt>
                <c:pt idx="24176">
                  <c:v>92</c:v>
                </c:pt>
                <c:pt idx="24177">
                  <c:v>-536</c:v>
                </c:pt>
                <c:pt idx="24178">
                  <c:v>103</c:v>
                </c:pt>
                <c:pt idx="24179">
                  <c:v>-164</c:v>
                </c:pt>
                <c:pt idx="24180">
                  <c:v>223</c:v>
                </c:pt>
                <c:pt idx="24181">
                  <c:v>25</c:v>
                </c:pt>
                <c:pt idx="24182">
                  <c:v>537</c:v>
                </c:pt>
                <c:pt idx="24183">
                  <c:v>906</c:v>
                </c:pt>
                <c:pt idx="24184">
                  <c:v>-332</c:v>
                </c:pt>
                <c:pt idx="24185">
                  <c:v>166</c:v>
                </c:pt>
                <c:pt idx="24186">
                  <c:v>20</c:v>
                </c:pt>
                <c:pt idx="24187">
                  <c:v>27</c:v>
                </c:pt>
                <c:pt idx="24188">
                  <c:v>-380</c:v>
                </c:pt>
                <c:pt idx="24189">
                  <c:v>-1080</c:v>
                </c:pt>
                <c:pt idx="24190">
                  <c:v>416</c:v>
                </c:pt>
                <c:pt idx="24191">
                  <c:v>880</c:v>
                </c:pt>
                <c:pt idx="24192">
                  <c:v>294</c:v>
                </c:pt>
                <c:pt idx="24193">
                  <c:v>4507</c:v>
                </c:pt>
                <c:pt idx="24194">
                  <c:v>169</c:v>
                </c:pt>
                <c:pt idx="24195">
                  <c:v>3027</c:v>
                </c:pt>
                <c:pt idx="24196">
                  <c:v>160</c:v>
                </c:pt>
                <c:pt idx="24197">
                  <c:v>2355</c:v>
                </c:pt>
                <c:pt idx="24198">
                  <c:v>96</c:v>
                </c:pt>
                <c:pt idx="24199">
                  <c:v>993</c:v>
                </c:pt>
                <c:pt idx="24200">
                  <c:v>-321</c:v>
                </c:pt>
                <c:pt idx="24201">
                  <c:v>-4163</c:v>
                </c:pt>
                <c:pt idx="24202">
                  <c:v>-251</c:v>
                </c:pt>
                <c:pt idx="24203">
                  <c:v>-2032</c:v>
                </c:pt>
                <c:pt idx="24204">
                  <c:v>-52</c:v>
                </c:pt>
                <c:pt idx="24205">
                  <c:v>-1047</c:v>
                </c:pt>
                <c:pt idx="24206">
                  <c:v>-204</c:v>
                </c:pt>
                <c:pt idx="24207">
                  <c:v>-2105</c:v>
                </c:pt>
                <c:pt idx="24208">
                  <c:v>124</c:v>
                </c:pt>
                <c:pt idx="24209">
                  <c:v>-1239</c:v>
                </c:pt>
                <c:pt idx="24210">
                  <c:v>127</c:v>
                </c:pt>
                <c:pt idx="24211">
                  <c:v>-7</c:v>
                </c:pt>
                <c:pt idx="24212">
                  <c:v>342</c:v>
                </c:pt>
                <c:pt idx="24213">
                  <c:v>3903</c:v>
                </c:pt>
                <c:pt idx="24214">
                  <c:v>513</c:v>
                </c:pt>
                <c:pt idx="24215">
                  <c:v>4406</c:v>
                </c:pt>
                <c:pt idx="24216">
                  <c:v>339</c:v>
                </c:pt>
                <c:pt idx="24217">
                  <c:v>2393</c:v>
                </c:pt>
                <c:pt idx="24218">
                  <c:v>253</c:v>
                </c:pt>
                <c:pt idx="24219">
                  <c:v>2882</c:v>
                </c:pt>
                <c:pt idx="24220">
                  <c:v>-54</c:v>
                </c:pt>
                <c:pt idx="24221">
                  <c:v>143</c:v>
                </c:pt>
                <c:pt idx="24222">
                  <c:v>-14</c:v>
                </c:pt>
                <c:pt idx="24223">
                  <c:v>208</c:v>
                </c:pt>
                <c:pt idx="24224">
                  <c:v>-303</c:v>
                </c:pt>
                <c:pt idx="24225">
                  <c:v>-199</c:v>
                </c:pt>
                <c:pt idx="24226">
                  <c:v>-172</c:v>
                </c:pt>
                <c:pt idx="24227">
                  <c:v>-1223</c:v>
                </c:pt>
                <c:pt idx="24228">
                  <c:v>-25</c:v>
                </c:pt>
                <c:pt idx="24229">
                  <c:v>-216</c:v>
                </c:pt>
                <c:pt idx="24230">
                  <c:v>-304</c:v>
                </c:pt>
                <c:pt idx="24231">
                  <c:v>-1018</c:v>
                </c:pt>
                <c:pt idx="24232">
                  <c:v>-508</c:v>
                </c:pt>
                <c:pt idx="24233">
                  <c:v>-859</c:v>
                </c:pt>
                <c:pt idx="24234">
                  <c:v>-188</c:v>
                </c:pt>
                <c:pt idx="24235">
                  <c:v>2152</c:v>
                </c:pt>
                <c:pt idx="24236">
                  <c:v>610</c:v>
                </c:pt>
                <c:pt idx="24237">
                  <c:v>8098</c:v>
                </c:pt>
                <c:pt idx="24238">
                  <c:v>874</c:v>
                </c:pt>
                <c:pt idx="24239">
                  <c:v>11479</c:v>
                </c:pt>
                <c:pt idx="24240">
                  <c:v>-301</c:v>
                </c:pt>
                <c:pt idx="24241">
                  <c:v>1958</c:v>
                </c:pt>
                <c:pt idx="24242">
                  <c:v>-889</c:v>
                </c:pt>
                <c:pt idx="24243">
                  <c:v>-4199</c:v>
                </c:pt>
                <c:pt idx="24244">
                  <c:v>-1125</c:v>
                </c:pt>
                <c:pt idx="24245">
                  <c:v>-4941</c:v>
                </c:pt>
                <c:pt idx="24246">
                  <c:v>-1290</c:v>
                </c:pt>
                <c:pt idx="24247">
                  <c:v>-6052</c:v>
                </c:pt>
                <c:pt idx="24248">
                  <c:v>-771</c:v>
                </c:pt>
                <c:pt idx="24249">
                  <c:v>-2197</c:v>
                </c:pt>
                <c:pt idx="24250">
                  <c:v>-161</c:v>
                </c:pt>
                <c:pt idx="24251">
                  <c:v>3008</c:v>
                </c:pt>
                <c:pt idx="24252">
                  <c:v>169</c:v>
                </c:pt>
                <c:pt idx="24253">
                  <c:v>8484</c:v>
                </c:pt>
                <c:pt idx="24254">
                  <c:v>33</c:v>
                </c:pt>
                <c:pt idx="24255">
                  <c:v>6208</c:v>
                </c:pt>
                <c:pt idx="24256">
                  <c:v>-1502</c:v>
                </c:pt>
                <c:pt idx="24257">
                  <c:v>-5537</c:v>
                </c:pt>
                <c:pt idx="24258">
                  <c:v>-1954</c:v>
                </c:pt>
                <c:pt idx="24259">
                  <c:v>-7420</c:v>
                </c:pt>
                <c:pt idx="24260">
                  <c:v>-1993</c:v>
                </c:pt>
                <c:pt idx="24261">
                  <c:v>-7657</c:v>
                </c:pt>
                <c:pt idx="24262">
                  <c:v>-1871</c:v>
                </c:pt>
                <c:pt idx="24263">
                  <c:v>-4930</c:v>
                </c:pt>
                <c:pt idx="24264">
                  <c:v>-1504</c:v>
                </c:pt>
                <c:pt idx="24265">
                  <c:v>-4384</c:v>
                </c:pt>
                <c:pt idx="24266">
                  <c:v>-620</c:v>
                </c:pt>
                <c:pt idx="24267">
                  <c:v>2410</c:v>
                </c:pt>
                <c:pt idx="24268">
                  <c:v>-78</c:v>
                </c:pt>
                <c:pt idx="24269">
                  <c:v>8216</c:v>
                </c:pt>
                <c:pt idx="24270">
                  <c:v>-1284</c:v>
                </c:pt>
                <c:pt idx="24271">
                  <c:v>1594</c:v>
                </c:pt>
                <c:pt idx="24272">
                  <c:v>-1315</c:v>
                </c:pt>
                <c:pt idx="24273">
                  <c:v>-2855</c:v>
                </c:pt>
                <c:pt idx="24274">
                  <c:v>-1605</c:v>
                </c:pt>
                <c:pt idx="24275">
                  <c:v>-3969</c:v>
                </c:pt>
                <c:pt idx="24276">
                  <c:v>-1614</c:v>
                </c:pt>
                <c:pt idx="24277">
                  <c:v>-4019</c:v>
                </c:pt>
                <c:pt idx="24278">
                  <c:v>-1816</c:v>
                </c:pt>
                <c:pt idx="24279">
                  <c:v>-3590</c:v>
                </c:pt>
                <c:pt idx="24280">
                  <c:v>-1328</c:v>
                </c:pt>
                <c:pt idx="24281">
                  <c:v>207</c:v>
                </c:pt>
                <c:pt idx="24282">
                  <c:v>-1780</c:v>
                </c:pt>
                <c:pt idx="24283">
                  <c:v>-1985</c:v>
                </c:pt>
                <c:pt idx="24284">
                  <c:v>-1630</c:v>
                </c:pt>
                <c:pt idx="24285">
                  <c:v>-3060</c:v>
                </c:pt>
                <c:pt idx="24286">
                  <c:v>-1791</c:v>
                </c:pt>
                <c:pt idx="24287">
                  <c:v>-3804</c:v>
                </c:pt>
                <c:pt idx="24288">
                  <c:v>-1704</c:v>
                </c:pt>
                <c:pt idx="24289">
                  <c:v>-4584</c:v>
                </c:pt>
                <c:pt idx="24290">
                  <c:v>-1863</c:v>
                </c:pt>
                <c:pt idx="24291">
                  <c:v>-5582</c:v>
                </c:pt>
                <c:pt idx="24292">
                  <c:v>-1996</c:v>
                </c:pt>
                <c:pt idx="24293">
                  <c:v>-5484</c:v>
                </c:pt>
                <c:pt idx="24294">
                  <c:v>-1957</c:v>
                </c:pt>
                <c:pt idx="24295">
                  <c:v>-6504</c:v>
                </c:pt>
                <c:pt idx="24296">
                  <c:v>-1732</c:v>
                </c:pt>
                <c:pt idx="24297">
                  <c:v>-4561</c:v>
                </c:pt>
                <c:pt idx="24298">
                  <c:v>-1623</c:v>
                </c:pt>
                <c:pt idx="24299">
                  <c:v>-4662</c:v>
                </c:pt>
                <c:pt idx="24300">
                  <c:v>-1475</c:v>
                </c:pt>
                <c:pt idx="24301">
                  <c:v>-4458</c:v>
                </c:pt>
                <c:pt idx="24302">
                  <c:v>-1841</c:v>
                </c:pt>
                <c:pt idx="24303">
                  <c:v>-6870</c:v>
                </c:pt>
                <c:pt idx="24304">
                  <c:v>-1986</c:v>
                </c:pt>
                <c:pt idx="24305">
                  <c:v>-6897</c:v>
                </c:pt>
                <c:pt idx="24306">
                  <c:v>-1592</c:v>
                </c:pt>
                <c:pt idx="24307">
                  <c:v>-6253</c:v>
                </c:pt>
                <c:pt idx="24308">
                  <c:v>-1529</c:v>
                </c:pt>
                <c:pt idx="24309">
                  <c:v>-4806</c:v>
                </c:pt>
                <c:pt idx="24310">
                  <c:v>-1479</c:v>
                </c:pt>
                <c:pt idx="24311">
                  <c:v>-4593</c:v>
                </c:pt>
                <c:pt idx="24312">
                  <c:v>-1168</c:v>
                </c:pt>
                <c:pt idx="24313">
                  <c:v>-1356</c:v>
                </c:pt>
                <c:pt idx="24314">
                  <c:v>-931</c:v>
                </c:pt>
                <c:pt idx="24315">
                  <c:v>-1652</c:v>
                </c:pt>
                <c:pt idx="24316">
                  <c:v>-672</c:v>
                </c:pt>
                <c:pt idx="24317">
                  <c:v>-613</c:v>
                </c:pt>
                <c:pt idx="24318">
                  <c:v>-725</c:v>
                </c:pt>
                <c:pt idx="24319">
                  <c:v>32</c:v>
                </c:pt>
                <c:pt idx="24320">
                  <c:v>-1059</c:v>
                </c:pt>
                <c:pt idx="24321">
                  <c:v>-1438</c:v>
                </c:pt>
                <c:pt idx="24322">
                  <c:v>-689</c:v>
                </c:pt>
                <c:pt idx="24323">
                  <c:v>-1216</c:v>
                </c:pt>
                <c:pt idx="24324">
                  <c:v>-519</c:v>
                </c:pt>
                <c:pt idx="24325">
                  <c:v>-948</c:v>
                </c:pt>
                <c:pt idx="24326">
                  <c:v>-581</c:v>
                </c:pt>
                <c:pt idx="24327">
                  <c:v>-413</c:v>
                </c:pt>
                <c:pt idx="24328">
                  <c:v>-402</c:v>
                </c:pt>
                <c:pt idx="24329">
                  <c:v>686</c:v>
                </c:pt>
                <c:pt idx="24330">
                  <c:v>-329</c:v>
                </c:pt>
                <c:pt idx="24331">
                  <c:v>973</c:v>
                </c:pt>
                <c:pt idx="24332">
                  <c:v>-317</c:v>
                </c:pt>
                <c:pt idx="24333">
                  <c:v>361</c:v>
                </c:pt>
                <c:pt idx="24334">
                  <c:v>-92</c:v>
                </c:pt>
                <c:pt idx="24335">
                  <c:v>-1156</c:v>
                </c:pt>
                <c:pt idx="24336">
                  <c:v>-362</c:v>
                </c:pt>
                <c:pt idx="24337">
                  <c:v>-2607</c:v>
                </c:pt>
                <c:pt idx="24338">
                  <c:v>-79</c:v>
                </c:pt>
                <c:pt idx="24339">
                  <c:v>-1015</c:v>
                </c:pt>
                <c:pt idx="24340">
                  <c:v>-233</c:v>
                </c:pt>
                <c:pt idx="24341">
                  <c:v>-2622</c:v>
                </c:pt>
                <c:pt idx="24342">
                  <c:v>-500</c:v>
                </c:pt>
                <c:pt idx="24343">
                  <c:v>-2226</c:v>
                </c:pt>
                <c:pt idx="24344">
                  <c:v>-418</c:v>
                </c:pt>
                <c:pt idx="24345">
                  <c:v>-2899</c:v>
                </c:pt>
                <c:pt idx="24346">
                  <c:v>-334</c:v>
                </c:pt>
                <c:pt idx="24347">
                  <c:v>-2356</c:v>
                </c:pt>
                <c:pt idx="24348">
                  <c:v>-282</c:v>
                </c:pt>
                <c:pt idx="24349">
                  <c:v>-2331</c:v>
                </c:pt>
                <c:pt idx="24350">
                  <c:v>-209</c:v>
                </c:pt>
                <c:pt idx="24351">
                  <c:v>-2160</c:v>
                </c:pt>
                <c:pt idx="24352">
                  <c:v>-54</c:v>
                </c:pt>
                <c:pt idx="24353">
                  <c:v>-2209</c:v>
                </c:pt>
                <c:pt idx="24354">
                  <c:v>38</c:v>
                </c:pt>
                <c:pt idx="24355">
                  <c:v>-1687</c:v>
                </c:pt>
                <c:pt idx="24356">
                  <c:v>111</c:v>
                </c:pt>
                <c:pt idx="24357">
                  <c:v>-1787</c:v>
                </c:pt>
                <c:pt idx="24358">
                  <c:v>-260</c:v>
                </c:pt>
                <c:pt idx="24359">
                  <c:v>-1356</c:v>
                </c:pt>
                <c:pt idx="24360">
                  <c:v>-85</c:v>
                </c:pt>
                <c:pt idx="24361">
                  <c:v>-1540</c:v>
                </c:pt>
                <c:pt idx="24362">
                  <c:v>236</c:v>
                </c:pt>
                <c:pt idx="24363">
                  <c:v>-1465</c:v>
                </c:pt>
                <c:pt idx="24364">
                  <c:v>-72</c:v>
                </c:pt>
                <c:pt idx="24365">
                  <c:v>-1076</c:v>
                </c:pt>
                <c:pt idx="24366">
                  <c:v>1</c:v>
                </c:pt>
                <c:pt idx="24367">
                  <c:v>-2089</c:v>
                </c:pt>
                <c:pt idx="24368">
                  <c:v>-314</c:v>
                </c:pt>
                <c:pt idx="24369">
                  <c:v>-3186</c:v>
                </c:pt>
                <c:pt idx="24370">
                  <c:v>174</c:v>
                </c:pt>
                <c:pt idx="24371">
                  <c:v>-848</c:v>
                </c:pt>
                <c:pt idx="24372">
                  <c:v>-19</c:v>
                </c:pt>
                <c:pt idx="24373">
                  <c:v>-2460</c:v>
                </c:pt>
                <c:pt idx="24374">
                  <c:v>548</c:v>
                </c:pt>
                <c:pt idx="24375">
                  <c:v>-1286</c:v>
                </c:pt>
                <c:pt idx="24376">
                  <c:v>369</c:v>
                </c:pt>
                <c:pt idx="24377">
                  <c:v>-1441</c:v>
                </c:pt>
                <c:pt idx="24378">
                  <c:v>395</c:v>
                </c:pt>
                <c:pt idx="24379">
                  <c:v>-1365</c:v>
                </c:pt>
                <c:pt idx="24380">
                  <c:v>250</c:v>
                </c:pt>
                <c:pt idx="24381">
                  <c:v>-1954</c:v>
                </c:pt>
                <c:pt idx="24382">
                  <c:v>328</c:v>
                </c:pt>
                <c:pt idx="24383">
                  <c:v>-1153</c:v>
                </c:pt>
                <c:pt idx="24384">
                  <c:v>332</c:v>
                </c:pt>
                <c:pt idx="24385">
                  <c:v>-2360</c:v>
                </c:pt>
                <c:pt idx="24386">
                  <c:v>378</c:v>
                </c:pt>
                <c:pt idx="24387">
                  <c:v>-1964</c:v>
                </c:pt>
                <c:pt idx="24388">
                  <c:v>319</c:v>
                </c:pt>
                <c:pt idx="24389">
                  <c:v>-1419</c:v>
                </c:pt>
                <c:pt idx="24390">
                  <c:v>181</c:v>
                </c:pt>
                <c:pt idx="24391">
                  <c:v>-1971</c:v>
                </c:pt>
                <c:pt idx="24392">
                  <c:v>491</c:v>
                </c:pt>
                <c:pt idx="24393">
                  <c:v>-1640</c:v>
                </c:pt>
                <c:pt idx="24394">
                  <c:v>430</c:v>
                </c:pt>
                <c:pt idx="24395">
                  <c:v>-856</c:v>
                </c:pt>
                <c:pt idx="24396">
                  <c:v>380</c:v>
                </c:pt>
                <c:pt idx="24397">
                  <c:v>-1220</c:v>
                </c:pt>
                <c:pt idx="24398">
                  <c:v>304</c:v>
                </c:pt>
                <c:pt idx="24399">
                  <c:v>-493</c:v>
                </c:pt>
                <c:pt idx="24400">
                  <c:v>360</c:v>
                </c:pt>
                <c:pt idx="24401">
                  <c:v>-2030</c:v>
                </c:pt>
                <c:pt idx="24402">
                  <c:v>410</c:v>
                </c:pt>
                <c:pt idx="24403">
                  <c:v>-1665</c:v>
                </c:pt>
                <c:pt idx="24404">
                  <c:v>239</c:v>
                </c:pt>
                <c:pt idx="24405">
                  <c:v>-1910</c:v>
                </c:pt>
                <c:pt idx="24406">
                  <c:v>472</c:v>
                </c:pt>
                <c:pt idx="24407">
                  <c:v>-783</c:v>
                </c:pt>
                <c:pt idx="24408">
                  <c:v>740</c:v>
                </c:pt>
                <c:pt idx="24409">
                  <c:v>-689</c:v>
                </c:pt>
                <c:pt idx="24410">
                  <c:v>523</c:v>
                </c:pt>
                <c:pt idx="24411">
                  <c:v>-1209</c:v>
                </c:pt>
                <c:pt idx="24412">
                  <c:v>754</c:v>
                </c:pt>
                <c:pt idx="24413">
                  <c:v>-2224</c:v>
                </c:pt>
                <c:pt idx="24414">
                  <c:v>381</c:v>
                </c:pt>
                <c:pt idx="24415">
                  <c:v>-1976</c:v>
                </c:pt>
                <c:pt idx="24416">
                  <c:v>959</c:v>
                </c:pt>
                <c:pt idx="24417">
                  <c:v>-1248</c:v>
                </c:pt>
                <c:pt idx="24418">
                  <c:v>617</c:v>
                </c:pt>
                <c:pt idx="24419">
                  <c:v>-681</c:v>
                </c:pt>
                <c:pt idx="24420">
                  <c:v>453</c:v>
                </c:pt>
                <c:pt idx="24421">
                  <c:v>-1607</c:v>
                </c:pt>
                <c:pt idx="24422">
                  <c:v>652</c:v>
                </c:pt>
                <c:pt idx="24423">
                  <c:v>-538</c:v>
                </c:pt>
                <c:pt idx="24424">
                  <c:v>531</c:v>
                </c:pt>
                <c:pt idx="24425">
                  <c:v>-814</c:v>
                </c:pt>
                <c:pt idx="24426">
                  <c:v>512</c:v>
                </c:pt>
                <c:pt idx="24427">
                  <c:v>-791</c:v>
                </c:pt>
                <c:pt idx="24428">
                  <c:v>153</c:v>
                </c:pt>
                <c:pt idx="24429">
                  <c:v>-1407</c:v>
                </c:pt>
                <c:pt idx="24430">
                  <c:v>239</c:v>
                </c:pt>
                <c:pt idx="24431">
                  <c:v>-1153</c:v>
                </c:pt>
                <c:pt idx="24432">
                  <c:v>396</c:v>
                </c:pt>
                <c:pt idx="24433">
                  <c:v>23</c:v>
                </c:pt>
                <c:pt idx="24434">
                  <c:v>551</c:v>
                </c:pt>
                <c:pt idx="24435">
                  <c:v>-180</c:v>
                </c:pt>
                <c:pt idx="24436">
                  <c:v>720</c:v>
                </c:pt>
                <c:pt idx="24437">
                  <c:v>154</c:v>
                </c:pt>
                <c:pt idx="24438">
                  <c:v>693</c:v>
                </c:pt>
                <c:pt idx="24439">
                  <c:v>-1254</c:v>
                </c:pt>
                <c:pt idx="24440">
                  <c:v>114</c:v>
                </c:pt>
                <c:pt idx="24441">
                  <c:v>-449</c:v>
                </c:pt>
                <c:pt idx="24442">
                  <c:v>505</c:v>
                </c:pt>
                <c:pt idx="24443">
                  <c:v>-607</c:v>
                </c:pt>
                <c:pt idx="24444">
                  <c:v>129</c:v>
                </c:pt>
                <c:pt idx="24445">
                  <c:v>-1165</c:v>
                </c:pt>
                <c:pt idx="24446">
                  <c:v>284</c:v>
                </c:pt>
                <c:pt idx="24447">
                  <c:v>-616</c:v>
                </c:pt>
                <c:pt idx="24448">
                  <c:v>314</c:v>
                </c:pt>
                <c:pt idx="24449">
                  <c:v>66</c:v>
                </c:pt>
                <c:pt idx="24450">
                  <c:v>240</c:v>
                </c:pt>
                <c:pt idx="24451">
                  <c:v>-1343</c:v>
                </c:pt>
                <c:pt idx="24452">
                  <c:v>370</c:v>
                </c:pt>
                <c:pt idx="24453">
                  <c:v>-706</c:v>
                </c:pt>
                <c:pt idx="24454">
                  <c:v>562</c:v>
                </c:pt>
                <c:pt idx="24455">
                  <c:v>-108</c:v>
                </c:pt>
                <c:pt idx="24456">
                  <c:v>-22</c:v>
                </c:pt>
                <c:pt idx="24457">
                  <c:v>-1096</c:v>
                </c:pt>
                <c:pt idx="24458">
                  <c:v>307</c:v>
                </c:pt>
                <c:pt idx="24459">
                  <c:v>-979</c:v>
                </c:pt>
                <c:pt idx="24460">
                  <c:v>228</c:v>
                </c:pt>
                <c:pt idx="24461">
                  <c:v>-188</c:v>
                </c:pt>
                <c:pt idx="24462">
                  <c:v>-13</c:v>
                </c:pt>
                <c:pt idx="24463">
                  <c:v>-1217</c:v>
                </c:pt>
                <c:pt idx="24464">
                  <c:v>248</c:v>
                </c:pt>
                <c:pt idx="24465">
                  <c:v>-526</c:v>
                </c:pt>
                <c:pt idx="24466">
                  <c:v>173</c:v>
                </c:pt>
                <c:pt idx="24467">
                  <c:v>-1691</c:v>
                </c:pt>
                <c:pt idx="24468">
                  <c:v>25</c:v>
                </c:pt>
                <c:pt idx="24469">
                  <c:v>-1091</c:v>
                </c:pt>
                <c:pt idx="24470">
                  <c:v>125</c:v>
                </c:pt>
                <c:pt idx="24471">
                  <c:v>-1088</c:v>
                </c:pt>
                <c:pt idx="24472">
                  <c:v>220</c:v>
                </c:pt>
                <c:pt idx="24473">
                  <c:v>-27</c:v>
                </c:pt>
                <c:pt idx="24474">
                  <c:v>297</c:v>
                </c:pt>
                <c:pt idx="24475">
                  <c:v>-218</c:v>
                </c:pt>
                <c:pt idx="24476">
                  <c:v>-178</c:v>
                </c:pt>
                <c:pt idx="24477">
                  <c:v>-1866</c:v>
                </c:pt>
                <c:pt idx="24478">
                  <c:v>-25</c:v>
                </c:pt>
                <c:pt idx="24479">
                  <c:v>-1644</c:v>
                </c:pt>
                <c:pt idx="24480">
                  <c:v>296</c:v>
                </c:pt>
                <c:pt idx="24481">
                  <c:v>-800</c:v>
                </c:pt>
                <c:pt idx="24482">
                  <c:v>50</c:v>
                </c:pt>
                <c:pt idx="24483">
                  <c:v>-1974</c:v>
                </c:pt>
                <c:pt idx="24484">
                  <c:v>-86</c:v>
                </c:pt>
                <c:pt idx="24485">
                  <c:v>-1347</c:v>
                </c:pt>
                <c:pt idx="24486">
                  <c:v>-107</c:v>
                </c:pt>
                <c:pt idx="24487">
                  <c:v>-1365</c:v>
                </c:pt>
                <c:pt idx="24488">
                  <c:v>-137</c:v>
                </c:pt>
                <c:pt idx="24489">
                  <c:v>-996</c:v>
                </c:pt>
                <c:pt idx="24490">
                  <c:v>-374</c:v>
                </c:pt>
                <c:pt idx="24491">
                  <c:v>-3365</c:v>
                </c:pt>
                <c:pt idx="24492">
                  <c:v>-887</c:v>
                </c:pt>
                <c:pt idx="24493">
                  <c:v>-5817</c:v>
                </c:pt>
                <c:pt idx="24494">
                  <c:v>-318</c:v>
                </c:pt>
                <c:pt idx="24495">
                  <c:v>-5488</c:v>
                </c:pt>
                <c:pt idx="24496">
                  <c:v>-346</c:v>
                </c:pt>
                <c:pt idx="24497">
                  <c:v>-3759</c:v>
                </c:pt>
                <c:pt idx="24498">
                  <c:v>-285</c:v>
                </c:pt>
                <c:pt idx="24499">
                  <c:v>-2937</c:v>
                </c:pt>
                <c:pt idx="24500">
                  <c:v>475</c:v>
                </c:pt>
                <c:pt idx="24501">
                  <c:v>2459</c:v>
                </c:pt>
                <c:pt idx="24502">
                  <c:v>348</c:v>
                </c:pt>
                <c:pt idx="24503">
                  <c:v>1396</c:v>
                </c:pt>
                <c:pt idx="24504">
                  <c:v>-302</c:v>
                </c:pt>
                <c:pt idx="24505">
                  <c:v>-4199</c:v>
                </c:pt>
                <c:pt idx="24506">
                  <c:v>-616</c:v>
                </c:pt>
                <c:pt idx="24507">
                  <c:v>-5398</c:v>
                </c:pt>
                <c:pt idx="24508">
                  <c:v>-132</c:v>
                </c:pt>
                <c:pt idx="24509">
                  <c:v>-3928</c:v>
                </c:pt>
                <c:pt idx="24510">
                  <c:v>-212</c:v>
                </c:pt>
                <c:pt idx="24511">
                  <c:v>-4391</c:v>
                </c:pt>
                <c:pt idx="24512">
                  <c:v>108</c:v>
                </c:pt>
                <c:pt idx="24513">
                  <c:v>-2543</c:v>
                </c:pt>
                <c:pt idx="24514">
                  <c:v>190</c:v>
                </c:pt>
                <c:pt idx="24515">
                  <c:v>-1704</c:v>
                </c:pt>
                <c:pt idx="24516">
                  <c:v>293</c:v>
                </c:pt>
                <c:pt idx="24517">
                  <c:v>-1312</c:v>
                </c:pt>
                <c:pt idx="24518">
                  <c:v>299</c:v>
                </c:pt>
                <c:pt idx="24519">
                  <c:v>8</c:v>
                </c:pt>
                <c:pt idx="24520">
                  <c:v>-34</c:v>
                </c:pt>
                <c:pt idx="24521">
                  <c:v>-3346</c:v>
                </c:pt>
                <c:pt idx="24522">
                  <c:v>145</c:v>
                </c:pt>
                <c:pt idx="24523">
                  <c:v>-2791</c:v>
                </c:pt>
                <c:pt idx="24524">
                  <c:v>660</c:v>
                </c:pt>
                <c:pt idx="24525">
                  <c:v>-1966</c:v>
                </c:pt>
                <c:pt idx="24526">
                  <c:v>100</c:v>
                </c:pt>
                <c:pt idx="24527">
                  <c:v>-3265</c:v>
                </c:pt>
                <c:pt idx="24528">
                  <c:v>584</c:v>
                </c:pt>
                <c:pt idx="24529">
                  <c:v>-784</c:v>
                </c:pt>
                <c:pt idx="24530">
                  <c:v>398</c:v>
                </c:pt>
                <c:pt idx="24531">
                  <c:v>663</c:v>
                </c:pt>
                <c:pt idx="24532">
                  <c:v>551</c:v>
                </c:pt>
                <c:pt idx="24533">
                  <c:v>-1134</c:v>
                </c:pt>
                <c:pt idx="24534">
                  <c:v>385</c:v>
                </c:pt>
                <c:pt idx="24535">
                  <c:v>-1643</c:v>
                </c:pt>
                <c:pt idx="24536">
                  <c:v>35</c:v>
                </c:pt>
                <c:pt idx="24537">
                  <c:v>-2123</c:v>
                </c:pt>
                <c:pt idx="24538">
                  <c:v>73</c:v>
                </c:pt>
                <c:pt idx="24539">
                  <c:v>-2778</c:v>
                </c:pt>
                <c:pt idx="24540">
                  <c:v>152</c:v>
                </c:pt>
                <c:pt idx="24541">
                  <c:v>-1807</c:v>
                </c:pt>
                <c:pt idx="24542">
                  <c:v>329</c:v>
                </c:pt>
                <c:pt idx="24543">
                  <c:v>-1674</c:v>
                </c:pt>
                <c:pt idx="24544">
                  <c:v>404</c:v>
                </c:pt>
                <c:pt idx="24545">
                  <c:v>-1663</c:v>
                </c:pt>
                <c:pt idx="24546">
                  <c:v>491</c:v>
                </c:pt>
                <c:pt idx="24547">
                  <c:v>-1836</c:v>
                </c:pt>
                <c:pt idx="24548">
                  <c:v>103</c:v>
                </c:pt>
                <c:pt idx="24549">
                  <c:v>-2584</c:v>
                </c:pt>
                <c:pt idx="24550">
                  <c:v>664</c:v>
                </c:pt>
                <c:pt idx="24551">
                  <c:v>-1477</c:v>
                </c:pt>
                <c:pt idx="24552">
                  <c:v>524</c:v>
                </c:pt>
                <c:pt idx="24553">
                  <c:v>-556</c:v>
                </c:pt>
                <c:pt idx="24554">
                  <c:v>349</c:v>
                </c:pt>
                <c:pt idx="24555">
                  <c:v>-1451</c:v>
                </c:pt>
                <c:pt idx="24556">
                  <c:v>796</c:v>
                </c:pt>
                <c:pt idx="24557">
                  <c:v>-1760</c:v>
                </c:pt>
                <c:pt idx="24558">
                  <c:v>471</c:v>
                </c:pt>
                <c:pt idx="24559">
                  <c:v>-2090</c:v>
                </c:pt>
                <c:pt idx="24560">
                  <c:v>581</c:v>
                </c:pt>
                <c:pt idx="24561">
                  <c:v>-1806</c:v>
                </c:pt>
                <c:pt idx="24562">
                  <c:v>605</c:v>
                </c:pt>
                <c:pt idx="24563">
                  <c:v>-1724</c:v>
                </c:pt>
                <c:pt idx="24564">
                  <c:v>737</c:v>
                </c:pt>
                <c:pt idx="24565">
                  <c:v>-1598</c:v>
                </c:pt>
                <c:pt idx="24566">
                  <c:v>965</c:v>
                </c:pt>
                <c:pt idx="24567">
                  <c:v>-1179</c:v>
                </c:pt>
                <c:pt idx="24568">
                  <c:v>540</c:v>
                </c:pt>
                <c:pt idx="24569">
                  <c:v>-1618</c:v>
                </c:pt>
                <c:pt idx="24570">
                  <c:v>601</c:v>
                </c:pt>
                <c:pt idx="24571">
                  <c:v>-288</c:v>
                </c:pt>
                <c:pt idx="24572">
                  <c:v>786</c:v>
                </c:pt>
                <c:pt idx="24573">
                  <c:v>-1446</c:v>
                </c:pt>
                <c:pt idx="24574">
                  <c:v>970</c:v>
                </c:pt>
                <c:pt idx="24575">
                  <c:v>-1504</c:v>
                </c:pt>
                <c:pt idx="24576">
                  <c:v>1075</c:v>
                </c:pt>
                <c:pt idx="24577">
                  <c:v>-1082</c:v>
                </c:pt>
                <c:pt idx="24578">
                  <c:v>1061</c:v>
                </c:pt>
                <c:pt idx="24579">
                  <c:v>-475</c:v>
                </c:pt>
                <c:pt idx="24580">
                  <c:v>674</c:v>
                </c:pt>
                <c:pt idx="24581">
                  <c:v>-830</c:v>
                </c:pt>
                <c:pt idx="24582">
                  <c:v>427</c:v>
                </c:pt>
                <c:pt idx="24583">
                  <c:v>-1363</c:v>
                </c:pt>
                <c:pt idx="24584">
                  <c:v>528</c:v>
                </c:pt>
                <c:pt idx="24585">
                  <c:v>-905</c:v>
                </c:pt>
                <c:pt idx="24586">
                  <c:v>789</c:v>
                </c:pt>
                <c:pt idx="24587">
                  <c:v>-1301</c:v>
                </c:pt>
                <c:pt idx="24588">
                  <c:v>465</c:v>
                </c:pt>
                <c:pt idx="24589">
                  <c:v>-1017</c:v>
                </c:pt>
                <c:pt idx="24590">
                  <c:v>941</c:v>
                </c:pt>
                <c:pt idx="24591">
                  <c:v>137</c:v>
                </c:pt>
                <c:pt idx="24592">
                  <c:v>887</c:v>
                </c:pt>
                <c:pt idx="24593">
                  <c:v>92</c:v>
                </c:pt>
                <c:pt idx="24594">
                  <c:v>755</c:v>
                </c:pt>
                <c:pt idx="24595">
                  <c:v>-128</c:v>
                </c:pt>
                <c:pt idx="24596">
                  <c:v>662</c:v>
                </c:pt>
                <c:pt idx="24597">
                  <c:v>-306</c:v>
                </c:pt>
                <c:pt idx="24598">
                  <c:v>964</c:v>
                </c:pt>
                <c:pt idx="24599">
                  <c:v>-566</c:v>
                </c:pt>
                <c:pt idx="24600">
                  <c:v>1084</c:v>
                </c:pt>
                <c:pt idx="24601">
                  <c:v>83</c:v>
                </c:pt>
                <c:pt idx="24602">
                  <c:v>701</c:v>
                </c:pt>
                <c:pt idx="24603">
                  <c:v>-652</c:v>
                </c:pt>
                <c:pt idx="24604">
                  <c:v>780</c:v>
                </c:pt>
                <c:pt idx="24605">
                  <c:v>-1141</c:v>
                </c:pt>
                <c:pt idx="24606">
                  <c:v>435</c:v>
                </c:pt>
                <c:pt idx="24607">
                  <c:v>-580</c:v>
                </c:pt>
                <c:pt idx="24608">
                  <c:v>748</c:v>
                </c:pt>
                <c:pt idx="24609">
                  <c:v>-52</c:v>
                </c:pt>
                <c:pt idx="24610">
                  <c:v>931</c:v>
                </c:pt>
                <c:pt idx="24611">
                  <c:v>5</c:v>
                </c:pt>
                <c:pt idx="24612">
                  <c:v>879</c:v>
                </c:pt>
                <c:pt idx="24613">
                  <c:v>83</c:v>
                </c:pt>
                <c:pt idx="24614">
                  <c:v>550</c:v>
                </c:pt>
                <c:pt idx="24615">
                  <c:v>36</c:v>
                </c:pt>
                <c:pt idx="24616">
                  <c:v>451</c:v>
                </c:pt>
                <c:pt idx="24617">
                  <c:v>-853</c:v>
                </c:pt>
                <c:pt idx="24618">
                  <c:v>597</c:v>
                </c:pt>
                <c:pt idx="24619">
                  <c:v>-822</c:v>
                </c:pt>
                <c:pt idx="24620">
                  <c:v>639</c:v>
                </c:pt>
                <c:pt idx="24621">
                  <c:v>-761</c:v>
                </c:pt>
                <c:pt idx="24622">
                  <c:v>579</c:v>
                </c:pt>
                <c:pt idx="24623">
                  <c:v>-1844</c:v>
                </c:pt>
                <c:pt idx="24624">
                  <c:v>575</c:v>
                </c:pt>
                <c:pt idx="24625">
                  <c:v>259</c:v>
                </c:pt>
                <c:pt idx="24626">
                  <c:v>926</c:v>
                </c:pt>
                <c:pt idx="24627">
                  <c:v>1178</c:v>
                </c:pt>
                <c:pt idx="24628">
                  <c:v>631</c:v>
                </c:pt>
                <c:pt idx="24629">
                  <c:v>43</c:v>
                </c:pt>
                <c:pt idx="24630">
                  <c:v>653</c:v>
                </c:pt>
                <c:pt idx="24631">
                  <c:v>-121</c:v>
                </c:pt>
                <c:pt idx="24632">
                  <c:v>702</c:v>
                </c:pt>
                <c:pt idx="24633">
                  <c:v>485</c:v>
                </c:pt>
                <c:pt idx="24634">
                  <c:v>387</c:v>
                </c:pt>
                <c:pt idx="24635">
                  <c:v>-614</c:v>
                </c:pt>
                <c:pt idx="24636">
                  <c:v>322</c:v>
                </c:pt>
                <c:pt idx="24637">
                  <c:v>150</c:v>
                </c:pt>
                <c:pt idx="24638">
                  <c:v>129</c:v>
                </c:pt>
                <c:pt idx="24639">
                  <c:v>-445</c:v>
                </c:pt>
                <c:pt idx="24640">
                  <c:v>433</c:v>
                </c:pt>
                <c:pt idx="24641">
                  <c:v>-634</c:v>
                </c:pt>
                <c:pt idx="24642">
                  <c:v>674</c:v>
                </c:pt>
                <c:pt idx="24643">
                  <c:v>-375</c:v>
                </c:pt>
                <c:pt idx="24644">
                  <c:v>369</c:v>
                </c:pt>
                <c:pt idx="24645">
                  <c:v>-193</c:v>
                </c:pt>
                <c:pt idx="24646">
                  <c:v>291</c:v>
                </c:pt>
                <c:pt idx="24647">
                  <c:v>-122</c:v>
                </c:pt>
                <c:pt idx="24648">
                  <c:v>305</c:v>
                </c:pt>
                <c:pt idx="24649">
                  <c:v>-170</c:v>
                </c:pt>
                <c:pt idx="24650">
                  <c:v>116</c:v>
                </c:pt>
                <c:pt idx="24651">
                  <c:v>-630</c:v>
                </c:pt>
                <c:pt idx="24652">
                  <c:v>497</c:v>
                </c:pt>
                <c:pt idx="24653">
                  <c:v>-736</c:v>
                </c:pt>
                <c:pt idx="24654">
                  <c:v>312</c:v>
                </c:pt>
                <c:pt idx="24655">
                  <c:v>396</c:v>
                </c:pt>
                <c:pt idx="24656">
                  <c:v>262</c:v>
                </c:pt>
                <c:pt idx="24657">
                  <c:v>2</c:v>
                </c:pt>
                <c:pt idx="24658">
                  <c:v>350</c:v>
                </c:pt>
                <c:pt idx="24659">
                  <c:v>-1057</c:v>
                </c:pt>
                <c:pt idx="24660">
                  <c:v>402</c:v>
                </c:pt>
                <c:pt idx="24661">
                  <c:v>-339</c:v>
                </c:pt>
                <c:pt idx="24662">
                  <c:v>-167</c:v>
                </c:pt>
                <c:pt idx="24663">
                  <c:v>-907</c:v>
                </c:pt>
                <c:pt idx="24664">
                  <c:v>-290</c:v>
                </c:pt>
                <c:pt idx="24665">
                  <c:v>-368</c:v>
                </c:pt>
                <c:pt idx="24666">
                  <c:v>58</c:v>
                </c:pt>
                <c:pt idx="24667">
                  <c:v>-276</c:v>
                </c:pt>
                <c:pt idx="24668">
                  <c:v>190</c:v>
                </c:pt>
                <c:pt idx="24669">
                  <c:v>-1604</c:v>
                </c:pt>
                <c:pt idx="24670">
                  <c:v>3</c:v>
                </c:pt>
                <c:pt idx="24671">
                  <c:v>-2171</c:v>
                </c:pt>
                <c:pt idx="24672">
                  <c:v>128</c:v>
                </c:pt>
                <c:pt idx="24673">
                  <c:v>-1527</c:v>
                </c:pt>
                <c:pt idx="24674">
                  <c:v>-91</c:v>
                </c:pt>
                <c:pt idx="24675">
                  <c:v>-1791</c:v>
                </c:pt>
                <c:pt idx="24676">
                  <c:v>-195</c:v>
                </c:pt>
                <c:pt idx="24677">
                  <c:v>-983</c:v>
                </c:pt>
                <c:pt idx="24678">
                  <c:v>111</c:v>
                </c:pt>
                <c:pt idx="24679">
                  <c:v>-1480</c:v>
                </c:pt>
                <c:pt idx="24680">
                  <c:v>-657</c:v>
                </c:pt>
                <c:pt idx="24681">
                  <c:v>-1647</c:v>
                </c:pt>
                <c:pt idx="24682">
                  <c:v>-116</c:v>
                </c:pt>
                <c:pt idx="24683">
                  <c:v>-1564</c:v>
                </c:pt>
                <c:pt idx="24684">
                  <c:v>-262</c:v>
                </c:pt>
                <c:pt idx="24685">
                  <c:v>-1306</c:v>
                </c:pt>
                <c:pt idx="24686">
                  <c:v>-22</c:v>
                </c:pt>
                <c:pt idx="24687">
                  <c:v>-1028</c:v>
                </c:pt>
                <c:pt idx="24688">
                  <c:v>-30</c:v>
                </c:pt>
                <c:pt idx="24689">
                  <c:v>-813</c:v>
                </c:pt>
                <c:pt idx="24690">
                  <c:v>-129</c:v>
                </c:pt>
                <c:pt idx="24691">
                  <c:v>-274</c:v>
                </c:pt>
                <c:pt idx="24692">
                  <c:v>197</c:v>
                </c:pt>
                <c:pt idx="24693">
                  <c:v>-1646</c:v>
                </c:pt>
                <c:pt idx="24694">
                  <c:v>355</c:v>
                </c:pt>
                <c:pt idx="24695">
                  <c:v>-692</c:v>
                </c:pt>
                <c:pt idx="24696">
                  <c:v>974</c:v>
                </c:pt>
                <c:pt idx="24697">
                  <c:v>6202</c:v>
                </c:pt>
                <c:pt idx="24698">
                  <c:v>564</c:v>
                </c:pt>
                <c:pt idx="24699">
                  <c:v>2900</c:v>
                </c:pt>
                <c:pt idx="24700">
                  <c:v>475</c:v>
                </c:pt>
                <c:pt idx="24701">
                  <c:v>-784</c:v>
                </c:pt>
                <c:pt idx="24702">
                  <c:v>159</c:v>
                </c:pt>
                <c:pt idx="24703">
                  <c:v>-1010</c:v>
                </c:pt>
                <c:pt idx="24704">
                  <c:v>72</c:v>
                </c:pt>
                <c:pt idx="24705">
                  <c:v>1385</c:v>
                </c:pt>
                <c:pt idx="24706">
                  <c:v>-17</c:v>
                </c:pt>
                <c:pt idx="24707">
                  <c:v>1229</c:v>
                </c:pt>
                <c:pt idx="24708">
                  <c:v>621</c:v>
                </c:pt>
                <c:pt idx="24709">
                  <c:v>1303</c:v>
                </c:pt>
                <c:pt idx="24710">
                  <c:v>40</c:v>
                </c:pt>
                <c:pt idx="24711">
                  <c:v>1733</c:v>
                </c:pt>
                <c:pt idx="24712">
                  <c:v>-292</c:v>
                </c:pt>
                <c:pt idx="24713">
                  <c:v>-691</c:v>
                </c:pt>
                <c:pt idx="24714">
                  <c:v>161</c:v>
                </c:pt>
                <c:pt idx="24715">
                  <c:v>-419</c:v>
                </c:pt>
                <c:pt idx="24716">
                  <c:v>136</c:v>
                </c:pt>
                <c:pt idx="24717">
                  <c:v>-1078</c:v>
                </c:pt>
                <c:pt idx="24718">
                  <c:v>279</c:v>
                </c:pt>
                <c:pt idx="24719">
                  <c:v>-1719</c:v>
                </c:pt>
                <c:pt idx="24720">
                  <c:v>208</c:v>
                </c:pt>
                <c:pt idx="24721">
                  <c:v>-1304</c:v>
                </c:pt>
                <c:pt idx="24722">
                  <c:v>233</c:v>
                </c:pt>
                <c:pt idx="24723">
                  <c:v>24</c:v>
                </c:pt>
                <c:pt idx="24724">
                  <c:v>-37</c:v>
                </c:pt>
                <c:pt idx="24725">
                  <c:v>-1265</c:v>
                </c:pt>
                <c:pt idx="24726">
                  <c:v>65</c:v>
                </c:pt>
                <c:pt idx="24727">
                  <c:v>-1067</c:v>
                </c:pt>
                <c:pt idx="24728">
                  <c:v>434</c:v>
                </c:pt>
                <c:pt idx="24729">
                  <c:v>-558</c:v>
                </c:pt>
                <c:pt idx="24730">
                  <c:v>607</c:v>
                </c:pt>
                <c:pt idx="24731">
                  <c:v>-728</c:v>
                </c:pt>
                <c:pt idx="24732">
                  <c:v>161</c:v>
                </c:pt>
                <c:pt idx="24733">
                  <c:v>-1924</c:v>
                </c:pt>
                <c:pt idx="24734">
                  <c:v>224</c:v>
                </c:pt>
                <c:pt idx="24735">
                  <c:v>-1005</c:v>
                </c:pt>
                <c:pt idx="24736">
                  <c:v>423</c:v>
                </c:pt>
                <c:pt idx="24737">
                  <c:v>-1857</c:v>
                </c:pt>
                <c:pt idx="24738">
                  <c:v>593</c:v>
                </c:pt>
                <c:pt idx="24739">
                  <c:v>-1682</c:v>
                </c:pt>
                <c:pt idx="24740">
                  <c:v>292</c:v>
                </c:pt>
                <c:pt idx="24741">
                  <c:v>-2718</c:v>
                </c:pt>
                <c:pt idx="24742">
                  <c:v>432</c:v>
                </c:pt>
                <c:pt idx="24743">
                  <c:v>-830</c:v>
                </c:pt>
                <c:pt idx="24744">
                  <c:v>168</c:v>
                </c:pt>
                <c:pt idx="24745">
                  <c:v>-1604</c:v>
                </c:pt>
                <c:pt idx="24746">
                  <c:v>532</c:v>
                </c:pt>
                <c:pt idx="24747">
                  <c:v>-1139</c:v>
                </c:pt>
                <c:pt idx="24748">
                  <c:v>844</c:v>
                </c:pt>
                <c:pt idx="24749">
                  <c:v>-98</c:v>
                </c:pt>
                <c:pt idx="24750">
                  <c:v>537</c:v>
                </c:pt>
                <c:pt idx="24751">
                  <c:v>-228</c:v>
                </c:pt>
                <c:pt idx="24752">
                  <c:v>489</c:v>
                </c:pt>
                <c:pt idx="24753">
                  <c:v>-125</c:v>
                </c:pt>
                <c:pt idx="24754">
                  <c:v>817</c:v>
                </c:pt>
                <c:pt idx="24755">
                  <c:v>475</c:v>
                </c:pt>
                <c:pt idx="24756">
                  <c:v>223</c:v>
                </c:pt>
                <c:pt idx="24757">
                  <c:v>-669</c:v>
                </c:pt>
                <c:pt idx="24758">
                  <c:v>609</c:v>
                </c:pt>
                <c:pt idx="24759">
                  <c:v>-777</c:v>
                </c:pt>
                <c:pt idx="24760">
                  <c:v>528</c:v>
                </c:pt>
                <c:pt idx="24761">
                  <c:v>-330</c:v>
                </c:pt>
                <c:pt idx="24762">
                  <c:v>301</c:v>
                </c:pt>
                <c:pt idx="24763">
                  <c:v>117</c:v>
                </c:pt>
                <c:pt idx="24764">
                  <c:v>542</c:v>
                </c:pt>
                <c:pt idx="24765">
                  <c:v>370</c:v>
                </c:pt>
                <c:pt idx="24766">
                  <c:v>880</c:v>
                </c:pt>
                <c:pt idx="24767">
                  <c:v>395</c:v>
                </c:pt>
                <c:pt idx="24768">
                  <c:v>664</c:v>
                </c:pt>
                <c:pt idx="24769">
                  <c:v>-1</c:v>
                </c:pt>
                <c:pt idx="24770">
                  <c:v>567</c:v>
                </c:pt>
                <c:pt idx="24771">
                  <c:v>757</c:v>
                </c:pt>
                <c:pt idx="24772">
                  <c:v>658</c:v>
                </c:pt>
                <c:pt idx="24773">
                  <c:v>876</c:v>
                </c:pt>
                <c:pt idx="24774">
                  <c:v>545</c:v>
                </c:pt>
                <c:pt idx="24775">
                  <c:v>882</c:v>
                </c:pt>
                <c:pt idx="24776">
                  <c:v>574</c:v>
                </c:pt>
                <c:pt idx="24777">
                  <c:v>1296</c:v>
                </c:pt>
                <c:pt idx="24778">
                  <c:v>636</c:v>
                </c:pt>
                <c:pt idx="24779">
                  <c:v>90</c:v>
                </c:pt>
                <c:pt idx="24780">
                  <c:v>599</c:v>
                </c:pt>
                <c:pt idx="24781">
                  <c:v>280</c:v>
                </c:pt>
                <c:pt idx="24782">
                  <c:v>186</c:v>
                </c:pt>
                <c:pt idx="24783">
                  <c:v>-290</c:v>
                </c:pt>
                <c:pt idx="24784">
                  <c:v>256</c:v>
                </c:pt>
                <c:pt idx="24785">
                  <c:v>-67</c:v>
                </c:pt>
                <c:pt idx="24786">
                  <c:v>395</c:v>
                </c:pt>
                <c:pt idx="24787">
                  <c:v>952</c:v>
                </c:pt>
                <c:pt idx="24788">
                  <c:v>577</c:v>
                </c:pt>
                <c:pt idx="24789">
                  <c:v>159</c:v>
                </c:pt>
                <c:pt idx="24790">
                  <c:v>347</c:v>
                </c:pt>
                <c:pt idx="24791">
                  <c:v>-622</c:v>
                </c:pt>
                <c:pt idx="24792">
                  <c:v>290</c:v>
                </c:pt>
                <c:pt idx="24793">
                  <c:v>28</c:v>
                </c:pt>
                <c:pt idx="24794">
                  <c:v>498</c:v>
                </c:pt>
                <c:pt idx="24795">
                  <c:v>-736</c:v>
                </c:pt>
                <c:pt idx="24796">
                  <c:v>142</c:v>
                </c:pt>
                <c:pt idx="24797">
                  <c:v>-69</c:v>
                </c:pt>
                <c:pt idx="24798">
                  <c:v>286</c:v>
                </c:pt>
                <c:pt idx="24799">
                  <c:v>-290</c:v>
                </c:pt>
                <c:pt idx="24800">
                  <c:v>103</c:v>
                </c:pt>
                <c:pt idx="24801">
                  <c:v>533</c:v>
                </c:pt>
                <c:pt idx="24802">
                  <c:v>375</c:v>
                </c:pt>
                <c:pt idx="24803">
                  <c:v>1144</c:v>
                </c:pt>
                <c:pt idx="24804">
                  <c:v>528</c:v>
                </c:pt>
                <c:pt idx="24805">
                  <c:v>390</c:v>
                </c:pt>
                <c:pt idx="24806">
                  <c:v>36</c:v>
                </c:pt>
                <c:pt idx="24807">
                  <c:v>-261</c:v>
                </c:pt>
                <c:pt idx="24808">
                  <c:v>295</c:v>
                </c:pt>
                <c:pt idx="24809">
                  <c:v>-101</c:v>
                </c:pt>
                <c:pt idx="24810">
                  <c:v>236</c:v>
                </c:pt>
                <c:pt idx="24811">
                  <c:v>-265</c:v>
                </c:pt>
                <c:pt idx="24812">
                  <c:v>28</c:v>
                </c:pt>
                <c:pt idx="24813">
                  <c:v>-489</c:v>
                </c:pt>
                <c:pt idx="24814">
                  <c:v>155</c:v>
                </c:pt>
                <c:pt idx="24815">
                  <c:v>-1217</c:v>
                </c:pt>
                <c:pt idx="24816">
                  <c:v>382</c:v>
                </c:pt>
                <c:pt idx="24817">
                  <c:v>-87</c:v>
                </c:pt>
                <c:pt idx="24818">
                  <c:v>275</c:v>
                </c:pt>
                <c:pt idx="24819">
                  <c:v>1323</c:v>
                </c:pt>
                <c:pt idx="24820">
                  <c:v>238</c:v>
                </c:pt>
                <c:pt idx="24821">
                  <c:v>385</c:v>
                </c:pt>
                <c:pt idx="24822">
                  <c:v>97</c:v>
                </c:pt>
                <c:pt idx="24823">
                  <c:v>-836</c:v>
                </c:pt>
                <c:pt idx="24824">
                  <c:v>197</c:v>
                </c:pt>
                <c:pt idx="24825">
                  <c:v>-259</c:v>
                </c:pt>
                <c:pt idx="24826">
                  <c:v>91</c:v>
                </c:pt>
                <c:pt idx="24827">
                  <c:v>-2028</c:v>
                </c:pt>
                <c:pt idx="24828">
                  <c:v>50</c:v>
                </c:pt>
                <c:pt idx="24829">
                  <c:v>-1194</c:v>
                </c:pt>
                <c:pt idx="24830">
                  <c:v>56</c:v>
                </c:pt>
                <c:pt idx="24831">
                  <c:v>-1003</c:v>
                </c:pt>
                <c:pt idx="24832">
                  <c:v>215</c:v>
                </c:pt>
                <c:pt idx="24833">
                  <c:v>-513</c:v>
                </c:pt>
                <c:pt idx="24834">
                  <c:v>69</c:v>
                </c:pt>
                <c:pt idx="24835">
                  <c:v>-1220</c:v>
                </c:pt>
                <c:pt idx="24836">
                  <c:v>302</c:v>
                </c:pt>
                <c:pt idx="24837">
                  <c:v>-889</c:v>
                </c:pt>
                <c:pt idx="24838">
                  <c:v>18</c:v>
                </c:pt>
                <c:pt idx="24839">
                  <c:v>-876</c:v>
                </c:pt>
                <c:pt idx="24840">
                  <c:v>218</c:v>
                </c:pt>
                <c:pt idx="24841">
                  <c:v>-320</c:v>
                </c:pt>
                <c:pt idx="24842">
                  <c:v>219</c:v>
                </c:pt>
                <c:pt idx="24843">
                  <c:v>-1654</c:v>
                </c:pt>
                <c:pt idx="24844">
                  <c:v>-154</c:v>
                </c:pt>
                <c:pt idx="24845">
                  <c:v>-592</c:v>
                </c:pt>
                <c:pt idx="24846">
                  <c:v>-96</c:v>
                </c:pt>
                <c:pt idx="24847">
                  <c:v>-1730</c:v>
                </c:pt>
                <c:pt idx="24848">
                  <c:v>-75</c:v>
                </c:pt>
                <c:pt idx="24849">
                  <c:v>-1109</c:v>
                </c:pt>
                <c:pt idx="24850">
                  <c:v>35</c:v>
                </c:pt>
                <c:pt idx="24851">
                  <c:v>-1428</c:v>
                </c:pt>
                <c:pt idx="24852">
                  <c:v>392</c:v>
                </c:pt>
                <c:pt idx="24853">
                  <c:v>91</c:v>
                </c:pt>
                <c:pt idx="24854">
                  <c:v>-61</c:v>
                </c:pt>
                <c:pt idx="24855">
                  <c:v>-1020</c:v>
                </c:pt>
                <c:pt idx="24856">
                  <c:v>4</c:v>
                </c:pt>
                <c:pt idx="24857">
                  <c:v>-1437</c:v>
                </c:pt>
                <c:pt idx="24858">
                  <c:v>494</c:v>
                </c:pt>
                <c:pt idx="24859">
                  <c:v>-975</c:v>
                </c:pt>
                <c:pt idx="24860">
                  <c:v>269</c:v>
                </c:pt>
                <c:pt idx="24861">
                  <c:v>-786</c:v>
                </c:pt>
                <c:pt idx="24862">
                  <c:v>198</c:v>
                </c:pt>
                <c:pt idx="24863">
                  <c:v>-1177</c:v>
                </c:pt>
                <c:pt idx="24864">
                  <c:v>516</c:v>
                </c:pt>
                <c:pt idx="24865">
                  <c:v>-866</c:v>
                </c:pt>
                <c:pt idx="24866">
                  <c:v>194</c:v>
                </c:pt>
                <c:pt idx="24867">
                  <c:v>-253</c:v>
                </c:pt>
                <c:pt idx="24868">
                  <c:v>401</c:v>
                </c:pt>
                <c:pt idx="24869">
                  <c:v>2290</c:v>
                </c:pt>
                <c:pt idx="24870">
                  <c:v>619</c:v>
                </c:pt>
                <c:pt idx="24871">
                  <c:v>3747</c:v>
                </c:pt>
                <c:pt idx="24872">
                  <c:v>474</c:v>
                </c:pt>
                <c:pt idx="24873">
                  <c:v>3369</c:v>
                </c:pt>
                <c:pt idx="24874">
                  <c:v>463</c:v>
                </c:pt>
                <c:pt idx="24875">
                  <c:v>2438</c:v>
                </c:pt>
                <c:pt idx="24876">
                  <c:v>456</c:v>
                </c:pt>
                <c:pt idx="24877">
                  <c:v>1228</c:v>
                </c:pt>
                <c:pt idx="24878">
                  <c:v>466</c:v>
                </c:pt>
                <c:pt idx="24879">
                  <c:v>1604</c:v>
                </c:pt>
                <c:pt idx="24880">
                  <c:v>407</c:v>
                </c:pt>
                <c:pt idx="24881">
                  <c:v>842</c:v>
                </c:pt>
                <c:pt idx="24882">
                  <c:v>134</c:v>
                </c:pt>
                <c:pt idx="24883">
                  <c:v>530</c:v>
                </c:pt>
                <c:pt idx="24884">
                  <c:v>58</c:v>
                </c:pt>
                <c:pt idx="24885">
                  <c:v>512</c:v>
                </c:pt>
                <c:pt idx="24886">
                  <c:v>409</c:v>
                </c:pt>
                <c:pt idx="24887">
                  <c:v>1671</c:v>
                </c:pt>
                <c:pt idx="24888">
                  <c:v>326</c:v>
                </c:pt>
                <c:pt idx="24889">
                  <c:v>-206</c:v>
                </c:pt>
                <c:pt idx="24890">
                  <c:v>258</c:v>
                </c:pt>
                <c:pt idx="24891">
                  <c:v>372</c:v>
                </c:pt>
                <c:pt idx="24892">
                  <c:v>452</c:v>
                </c:pt>
                <c:pt idx="24893">
                  <c:v>1385</c:v>
                </c:pt>
                <c:pt idx="24894">
                  <c:v>469</c:v>
                </c:pt>
                <c:pt idx="24895">
                  <c:v>902</c:v>
                </c:pt>
                <c:pt idx="24896">
                  <c:v>336</c:v>
                </c:pt>
                <c:pt idx="24897">
                  <c:v>1850</c:v>
                </c:pt>
                <c:pt idx="24898">
                  <c:v>308</c:v>
                </c:pt>
                <c:pt idx="24899">
                  <c:v>1451</c:v>
                </c:pt>
                <c:pt idx="24900">
                  <c:v>549</c:v>
                </c:pt>
                <c:pt idx="24901">
                  <c:v>510</c:v>
                </c:pt>
                <c:pt idx="24902">
                  <c:v>431</c:v>
                </c:pt>
                <c:pt idx="24903">
                  <c:v>979</c:v>
                </c:pt>
                <c:pt idx="24904">
                  <c:v>552</c:v>
                </c:pt>
                <c:pt idx="24905">
                  <c:v>1424</c:v>
                </c:pt>
                <c:pt idx="24906">
                  <c:v>286</c:v>
                </c:pt>
                <c:pt idx="24907">
                  <c:v>672</c:v>
                </c:pt>
                <c:pt idx="24908">
                  <c:v>327</c:v>
                </c:pt>
                <c:pt idx="24909">
                  <c:v>-317</c:v>
                </c:pt>
                <c:pt idx="24910">
                  <c:v>430</c:v>
                </c:pt>
                <c:pt idx="24911">
                  <c:v>1295</c:v>
                </c:pt>
                <c:pt idx="24912">
                  <c:v>379</c:v>
                </c:pt>
                <c:pt idx="24913">
                  <c:v>2119</c:v>
                </c:pt>
                <c:pt idx="24914">
                  <c:v>310</c:v>
                </c:pt>
                <c:pt idx="24915">
                  <c:v>2147</c:v>
                </c:pt>
                <c:pt idx="24916">
                  <c:v>321</c:v>
                </c:pt>
                <c:pt idx="24917">
                  <c:v>1626</c:v>
                </c:pt>
                <c:pt idx="24918">
                  <c:v>73</c:v>
                </c:pt>
                <c:pt idx="24919">
                  <c:v>1006</c:v>
                </c:pt>
                <c:pt idx="24920">
                  <c:v>328</c:v>
                </c:pt>
                <c:pt idx="24921">
                  <c:v>704</c:v>
                </c:pt>
                <c:pt idx="24922">
                  <c:v>56</c:v>
                </c:pt>
                <c:pt idx="24923">
                  <c:v>98</c:v>
                </c:pt>
                <c:pt idx="24924">
                  <c:v>106</c:v>
                </c:pt>
                <c:pt idx="24925">
                  <c:v>981</c:v>
                </c:pt>
                <c:pt idx="24926">
                  <c:v>444</c:v>
                </c:pt>
                <c:pt idx="24927">
                  <c:v>590</c:v>
                </c:pt>
                <c:pt idx="24928">
                  <c:v>285</c:v>
                </c:pt>
                <c:pt idx="24929">
                  <c:v>505</c:v>
                </c:pt>
                <c:pt idx="24930">
                  <c:v>-73</c:v>
                </c:pt>
                <c:pt idx="24931">
                  <c:v>950</c:v>
                </c:pt>
                <c:pt idx="24932">
                  <c:v>386</c:v>
                </c:pt>
                <c:pt idx="24933">
                  <c:v>513</c:v>
                </c:pt>
                <c:pt idx="24934">
                  <c:v>124</c:v>
                </c:pt>
                <c:pt idx="24935">
                  <c:v>894</c:v>
                </c:pt>
                <c:pt idx="24936">
                  <c:v>291</c:v>
                </c:pt>
                <c:pt idx="24937">
                  <c:v>311</c:v>
                </c:pt>
                <c:pt idx="24938">
                  <c:v>68</c:v>
                </c:pt>
                <c:pt idx="24939">
                  <c:v>-470</c:v>
                </c:pt>
                <c:pt idx="24940">
                  <c:v>-90</c:v>
                </c:pt>
                <c:pt idx="24941">
                  <c:v>-155</c:v>
                </c:pt>
                <c:pt idx="24942">
                  <c:v>41</c:v>
                </c:pt>
                <c:pt idx="24943">
                  <c:v>677</c:v>
                </c:pt>
                <c:pt idx="24944">
                  <c:v>157</c:v>
                </c:pt>
                <c:pt idx="24945">
                  <c:v>805</c:v>
                </c:pt>
                <c:pt idx="24946">
                  <c:v>58</c:v>
                </c:pt>
                <c:pt idx="24947">
                  <c:v>512</c:v>
                </c:pt>
                <c:pt idx="24948">
                  <c:v>-91</c:v>
                </c:pt>
                <c:pt idx="24949">
                  <c:v>774</c:v>
                </c:pt>
                <c:pt idx="24950">
                  <c:v>-102</c:v>
                </c:pt>
                <c:pt idx="24951">
                  <c:v>-32</c:v>
                </c:pt>
                <c:pt idx="24952">
                  <c:v>-97</c:v>
                </c:pt>
                <c:pt idx="24953">
                  <c:v>739</c:v>
                </c:pt>
                <c:pt idx="24954">
                  <c:v>-188</c:v>
                </c:pt>
                <c:pt idx="24955">
                  <c:v>659</c:v>
                </c:pt>
                <c:pt idx="24956">
                  <c:v>-273</c:v>
                </c:pt>
                <c:pt idx="24957">
                  <c:v>-287</c:v>
                </c:pt>
                <c:pt idx="24958">
                  <c:v>-14</c:v>
                </c:pt>
                <c:pt idx="24959">
                  <c:v>1391</c:v>
                </c:pt>
                <c:pt idx="24960">
                  <c:v>-138</c:v>
                </c:pt>
                <c:pt idx="24961">
                  <c:v>1330</c:v>
                </c:pt>
                <c:pt idx="24962">
                  <c:v>-331</c:v>
                </c:pt>
                <c:pt idx="24963">
                  <c:v>-1736</c:v>
                </c:pt>
                <c:pt idx="24964">
                  <c:v>-37</c:v>
                </c:pt>
                <c:pt idx="24965">
                  <c:v>327</c:v>
                </c:pt>
                <c:pt idx="24966">
                  <c:v>-108</c:v>
                </c:pt>
                <c:pt idx="24967">
                  <c:v>195</c:v>
                </c:pt>
                <c:pt idx="24968">
                  <c:v>-283</c:v>
                </c:pt>
                <c:pt idx="24969">
                  <c:v>-1231</c:v>
                </c:pt>
                <c:pt idx="24970">
                  <c:v>-320</c:v>
                </c:pt>
                <c:pt idx="24971">
                  <c:v>-1237</c:v>
                </c:pt>
                <c:pt idx="24972">
                  <c:v>-209</c:v>
                </c:pt>
                <c:pt idx="24973">
                  <c:v>-131</c:v>
                </c:pt>
                <c:pt idx="24974">
                  <c:v>-201</c:v>
                </c:pt>
                <c:pt idx="24975">
                  <c:v>-180</c:v>
                </c:pt>
                <c:pt idx="24976">
                  <c:v>-8</c:v>
                </c:pt>
                <c:pt idx="24977">
                  <c:v>295</c:v>
                </c:pt>
                <c:pt idx="24978">
                  <c:v>150</c:v>
                </c:pt>
                <c:pt idx="24979">
                  <c:v>-798</c:v>
                </c:pt>
                <c:pt idx="24980">
                  <c:v>-221</c:v>
                </c:pt>
                <c:pt idx="24981">
                  <c:v>208</c:v>
                </c:pt>
                <c:pt idx="24982">
                  <c:v>-273</c:v>
                </c:pt>
                <c:pt idx="24983">
                  <c:v>-1163</c:v>
                </c:pt>
                <c:pt idx="24984">
                  <c:v>-255</c:v>
                </c:pt>
                <c:pt idx="24985">
                  <c:v>-189</c:v>
                </c:pt>
                <c:pt idx="24986">
                  <c:v>147</c:v>
                </c:pt>
                <c:pt idx="24987">
                  <c:v>283</c:v>
                </c:pt>
                <c:pt idx="24988">
                  <c:v>-138</c:v>
                </c:pt>
                <c:pt idx="24989">
                  <c:v>237</c:v>
                </c:pt>
                <c:pt idx="24990">
                  <c:v>-373</c:v>
                </c:pt>
                <c:pt idx="24991">
                  <c:v>-519</c:v>
                </c:pt>
                <c:pt idx="24992">
                  <c:v>-93</c:v>
                </c:pt>
                <c:pt idx="24993">
                  <c:v>337</c:v>
                </c:pt>
                <c:pt idx="24994">
                  <c:v>216</c:v>
                </c:pt>
                <c:pt idx="24995">
                  <c:v>98</c:v>
                </c:pt>
                <c:pt idx="24996">
                  <c:v>2</c:v>
                </c:pt>
                <c:pt idx="24997">
                  <c:v>16</c:v>
                </c:pt>
                <c:pt idx="24998">
                  <c:v>120</c:v>
                </c:pt>
                <c:pt idx="24999">
                  <c:v>504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FB3-4153-A047-46B600B246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60333647"/>
        <c:axId val="1953333183"/>
      </c:barChart>
      <c:valAx>
        <c:axId val="1953333183"/>
        <c:scaling>
          <c:orientation val="minMax"/>
        </c:scaling>
        <c:delete val="0"/>
        <c:axPos val="l"/>
        <c:majorGridlines>
          <c:spPr>
            <a:ln>
              <a:solidFill>
                <a:srgbClr val="B3B3B3"/>
              </a:solidFill>
            </a:ln>
          </c:spPr>
        </c:majorGridlines>
        <c:title>
          <c:tx>
            <c:rich>
              <a:bodyPr/>
              <a:lstStyle/>
              <a:p>
                <a:pPr>
                  <a:defRPr sz="900" b="0"/>
                </a:pPr>
                <a:r>
                  <a:rPr lang="fr-FR"/>
                  <a:t>Volume d'encodage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>
            <a:solidFill>
              <a:srgbClr val="B3B3B3"/>
            </a:solidFill>
          </a:ln>
        </c:spPr>
        <c:txPr>
          <a:bodyPr/>
          <a:lstStyle/>
          <a:p>
            <a:pPr>
              <a:defRPr sz="1000" b="0"/>
            </a:pPr>
            <a:endParaRPr lang="fr-FR"/>
          </a:p>
        </c:txPr>
        <c:crossAx val="1960333647"/>
        <c:crossesAt val="0"/>
        <c:crossBetween val="between"/>
      </c:valAx>
      <c:catAx>
        <c:axId val="1960333647"/>
        <c:scaling>
          <c:orientation val="minMax"/>
        </c:scaling>
        <c:delete val="1"/>
        <c:axPos val="b"/>
        <c:title>
          <c:tx>
            <c:rich>
              <a:bodyPr/>
              <a:lstStyle/>
              <a:p>
                <a:pPr>
                  <a:defRPr sz="900" b="0"/>
                </a:pPr>
                <a:r>
                  <a:rPr lang="fr-FR"/>
                  <a:t>Numéro de l'échantillon</a:t>
                </a:r>
              </a:p>
            </c:rich>
          </c:tx>
          <c:overlay val="0"/>
        </c:title>
        <c:majorTickMark val="none"/>
        <c:minorTickMark val="none"/>
        <c:tickLblPos val="nextTo"/>
        <c:crossAx val="1953333183"/>
        <c:crossesAt val="0"/>
        <c:auto val="1"/>
        <c:lblAlgn val="ctr"/>
        <c:lblOffset val="100"/>
        <c:noMultiLvlLbl val="0"/>
      </c:catAx>
      <c:spPr>
        <a:noFill/>
        <a:ln>
          <a:solidFill>
            <a:srgbClr val="B3B3B3"/>
          </a:solidFill>
          <a:prstDash val="solid"/>
        </a:ln>
      </c:spPr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media/hdphoto1.wdp>
</file>

<file path=ppt/media/image1.webp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A760B9-9C0D-42FF-BEB3-35FE7B3DFFFD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58474-3289-41CE-85A9-ADE9CCF5CD28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099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55679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AEC : </a:t>
            </a: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Acoustic Echo Cancelling</a:t>
            </a:r>
          </a:p>
          <a:p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AGC : Automatic Gain Control</a:t>
            </a:r>
          </a:p>
          <a:p>
            <a:r>
              <a:rPr lang="fr-FR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NS : 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Noise Suppression </a:t>
            </a:r>
            <a:endParaRPr lang="fr-FR" altLang="zh-CN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VAD : </a:t>
            </a:r>
            <a:r>
              <a:rPr lang="en-GB" altLang="zh-CN" b="0" i="0" noProof="0" dirty="0">
                <a:solidFill>
                  <a:srgbClr val="000000"/>
                </a:solidFill>
                <a:effectLst/>
                <a:latin typeface="Linux Libertine"/>
              </a:rPr>
              <a:t>Voice activity detection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49940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AEC : </a:t>
            </a: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Acoustic Echo Cancelling</a:t>
            </a:r>
          </a:p>
          <a:p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AGC : Automatic Gain Control</a:t>
            </a:r>
          </a:p>
          <a:p>
            <a:r>
              <a:rPr lang="fr-FR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NS : 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Noise Suppression </a:t>
            </a:r>
            <a:endParaRPr lang="fr-FR" altLang="zh-CN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VAD : </a:t>
            </a:r>
            <a:r>
              <a:rPr lang="en-GB" altLang="zh-CN" b="0" i="0" noProof="0" dirty="0">
                <a:solidFill>
                  <a:srgbClr val="000000"/>
                </a:solidFill>
                <a:effectLst/>
                <a:latin typeface="Linux Libertine"/>
              </a:rPr>
              <a:t>Voice activity detection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43138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AEC : </a:t>
            </a: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Acoustic Echo Cancelling</a:t>
            </a:r>
          </a:p>
          <a:p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AGC : Automatic Gain Control</a:t>
            </a:r>
          </a:p>
          <a:p>
            <a:r>
              <a:rPr lang="fr-FR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NS : 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Noise Suppression </a:t>
            </a:r>
            <a:endParaRPr lang="fr-FR" altLang="zh-CN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VAD : </a:t>
            </a:r>
            <a:r>
              <a:rPr lang="en-GB" altLang="zh-CN" b="0" i="0" noProof="0" dirty="0">
                <a:solidFill>
                  <a:srgbClr val="000000"/>
                </a:solidFill>
                <a:effectLst/>
                <a:latin typeface="Linux Libertine"/>
              </a:rPr>
              <a:t>Voice activity detection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6540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AEC : </a:t>
            </a: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Acoustic Echo Cancelling</a:t>
            </a:r>
          </a:p>
          <a:p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AGC : Automatic Gain Control</a:t>
            </a:r>
          </a:p>
          <a:p>
            <a:r>
              <a:rPr lang="fr-FR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NS : 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Noise Suppression </a:t>
            </a:r>
            <a:endParaRPr lang="fr-FR" altLang="zh-CN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VAD : </a:t>
            </a:r>
            <a:r>
              <a:rPr lang="en-GB" altLang="zh-CN" b="0" i="0" noProof="0" dirty="0">
                <a:solidFill>
                  <a:srgbClr val="000000"/>
                </a:solidFill>
                <a:effectLst/>
                <a:latin typeface="Linux Libertine"/>
              </a:rPr>
              <a:t>Voice activity detection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83798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AEC : </a:t>
            </a: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Acoustic Echo Cancelling</a:t>
            </a:r>
          </a:p>
          <a:p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AGC : Automatic Gain Control</a:t>
            </a:r>
          </a:p>
          <a:p>
            <a:r>
              <a:rPr lang="fr-FR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NS : 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Noise Suppression </a:t>
            </a:r>
            <a:endParaRPr lang="fr-FR" altLang="zh-CN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VAD : </a:t>
            </a:r>
            <a:r>
              <a:rPr lang="en-GB" altLang="zh-CN" b="0" i="0" noProof="0" dirty="0">
                <a:solidFill>
                  <a:srgbClr val="000000"/>
                </a:solidFill>
                <a:effectLst/>
                <a:latin typeface="Linux Libertine"/>
              </a:rPr>
              <a:t>Voice activity detection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7406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AEC : </a:t>
            </a: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Acoustic Echo Cancelling</a:t>
            </a:r>
          </a:p>
          <a:p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AGC : Automatic Gain Control</a:t>
            </a:r>
          </a:p>
          <a:p>
            <a:r>
              <a:rPr lang="fr-FR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NS : </a:t>
            </a:r>
            <a:r>
              <a:rPr lang="en-US" altLang="zh-CN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Noise Suppression </a:t>
            </a:r>
            <a:endParaRPr lang="fr-FR" altLang="zh-CN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altLang="zh-CN" b="0" i="0" noProof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VAD : </a:t>
            </a:r>
            <a:r>
              <a:rPr lang="en-GB" altLang="zh-CN" b="0" i="0" noProof="0" dirty="0">
                <a:solidFill>
                  <a:srgbClr val="000000"/>
                </a:solidFill>
                <a:effectLst/>
                <a:latin typeface="Linux Libertine"/>
              </a:rPr>
              <a:t>Voice activity detection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50279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2478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41808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80687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876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364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50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902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979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7730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4077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121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C58474-3289-41CE-85A9-ADE9CCF5CD2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895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6EE04D-EA30-4BE3-8228-FFC80FB69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B2C62D9-FC79-4003-BA81-EF5A950742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B04B09-E224-40AE-9B5B-F2C3CBC63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244F24-1FED-46F1-9CFF-B2406C510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CA66F4-5E2E-4BB2-AA19-44E1635EE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61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EA08A5-5B8E-4172-8062-8B9D0A51C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0E06683-BE6A-4580-A3F7-9AE3281FFB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19A1F5-FA7B-40D4-BC98-CF65C3AE7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81316E-CAA6-4463-9D07-273C1CD3E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C06325-C687-4677-805B-E10876605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027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7005014-394E-49A3-A6C4-050E07F830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567BCEE-0FE3-488B-AD00-FDED74719F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63EB68-D671-4EB5-951F-496CF9B74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5DCA93-CFBB-44F5-8835-7E6B44381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047E47-9680-40ED-9E71-EE5A7FF9A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29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BB3FBD-C05D-4E62-BC78-9821FE476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558903-492A-4329-8ADA-9FAAA3541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079C9B-B2DB-4558-8D5B-0574ACD8B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9DDBFC-9FE0-4CF3-9705-579681D73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28508D-D323-4FFB-B305-68C261D0E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8340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E4DAD6-8801-40A5-AFB1-5961251A5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C2BE329-A7AE-4E22-BFAC-DA1F0B6D5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D33814-9DCF-4B59-9060-83CC93CC1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EAC8AA-FE4B-4BB2-9BAD-D41E1C577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DBF630-9FAE-4296-9039-0F9946DAA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0615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BFDD67-408D-40BF-BB32-2481AD3A1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46465D-F710-4A98-8FAE-CA532D188C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452F0A-E521-41CF-B114-F7524249FD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C2633A-1DF4-4DF9-BB58-985F15174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1D310C-1467-4387-8EE9-8368568C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9F734EE-5ABC-480B-8999-A2B503E78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2751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1F88FA-BF4C-438E-BC96-F3668F0CC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C99DFE-8315-49C4-BE1E-7860A3CA3F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7FB902-0C8F-474A-83F9-F33820362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61C8E18-7250-4422-B9C3-FDEE27FA2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2220ADA-0369-4E50-BFA7-5C1C476885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F2B96C3-CE57-4687-86C7-561EA60F9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FED0650-266B-4FB3-A070-6D2880BEA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78EEBAB-7724-407D-A9EB-929E0FB0C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6149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148490-796D-407C-9CA9-468FB2EB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BFE27D1-4297-4411-8FE4-995F51EA8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AD4FAD-69E9-4F1A-8642-B8605E6C5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50BDEB-4EDC-4DF3-B2C3-014390BE7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9012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6049BA5-0082-4302-9B62-222558318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7A2ACC6-2B24-4C16-8EF0-CC17E0573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BA5533A-57B2-4A35-A150-948C5EE42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0790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7C7075-4373-4566-B0E6-1749D3A23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EACC6E-DFC0-4B84-AE29-161DF74631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D50C2D9-65A8-4573-AE94-4EAF41651A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2E86E5-C4DF-4665-8C0F-A27263140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4C7B25-34DD-41D5-B5DA-351E9EEB4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A4E230-D3C4-4259-8EAD-6867CE6CC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6162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2D16E-BDA3-4A33-9483-3A45BCD3F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24CEDF7-29B3-478F-9FEA-7FC4361BE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5874D7-CCCA-4A3F-8BC9-6EE04236B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89DF39-BD7D-45D9-A509-D1F08545D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C29627-027A-4033-A199-16A099FB2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CB565BE-24A7-49C7-B462-EDA36870C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859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367A31-09B8-4692-86B4-3F34009A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DE787B-6DA3-4C2C-A3EB-129E5DB6F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E8CE73-7E29-469A-9FDA-E2B12F8ABD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5FE8F-1F4D-48C0-B9A7-2A6ABA2D170A}" type="datetimeFigureOut">
              <a:rPr lang="zh-CN" altLang="en-US" smtClean="0"/>
              <a:t>2021/6/15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C1E279-592C-464E-B87C-F58E5D9078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CFA115-C992-44A8-BB19-52558EC67E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239B4D-E421-4F5D-9597-46ED944B6BDB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2893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web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5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5.sv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5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web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>
            <a:extLst>
              <a:ext uri="{FF2B5EF4-FFF2-40B4-BE49-F238E27FC236}">
                <a16:creationId xmlns:a16="http://schemas.microsoft.com/office/drawing/2014/main" id="{A11C2C44-4B9A-472E-85BA-DCB32B273431}"/>
              </a:ext>
            </a:extLst>
          </p:cNvPr>
          <p:cNvGrpSpPr/>
          <p:nvPr/>
        </p:nvGrpSpPr>
        <p:grpSpPr>
          <a:xfrm>
            <a:off x="2021840" y="2179320"/>
            <a:ext cx="8148320" cy="2499360"/>
            <a:chOff x="1950720" y="1666240"/>
            <a:chExt cx="8148320" cy="2499360"/>
          </a:xfrm>
        </p:grpSpPr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EC35BBEC-A0E5-4B35-AC37-1370956EC74A}"/>
                </a:ext>
              </a:extLst>
            </p:cNvPr>
            <p:cNvCxnSpPr/>
            <p:nvPr/>
          </p:nvCxnSpPr>
          <p:spPr>
            <a:xfrm>
              <a:off x="1950720" y="2514600"/>
              <a:ext cx="0" cy="833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5D4C42B-C592-4EEC-B43D-C7D39FFEF7BB}"/>
                </a:ext>
              </a:extLst>
            </p:cNvPr>
            <p:cNvCxnSpPr>
              <a:cxnSpLocks/>
            </p:cNvCxnSpPr>
            <p:nvPr/>
          </p:nvCxnSpPr>
          <p:spPr>
            <a:xfrm>
              <a:off x="2346960" y="2209800"/>
              <a:ext cx="0" cy="1468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BC2736DD-3DA1-4D01-B42F-EE7E95F5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753360" y="1991360"/>
              <a:ext cx="0" cy="188976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D4271F8B-A9F7-4519-9063-B1D9FB9064EA}"/>
                </a:ext>
              </a:extLst>
            </p:cNvPr>
            <p:cNvCxnSpPr>
              <a:cxnSpLocks/>
            </p:cNvCxnSpPr>
            <p:nvPr/>
          </p:nvCxnSpPr>
          <p:spPr>
            <a:xfrm>
              <a:off x="3169920" y="2209800"/>
              <a:ext cx="0" cy="1468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5EF6211-F7C4-4B92-85DC-12D62EA856A9}"/>
                </a:ext>
              </a:extLst>
            </p:cNvPr>
            <p:cNvCxnSpPr/>
            <p:nvPr/>
          </p:nvCxnSpPr>
          <p:spPr>
            <a:xfrm>
              <a:off x="3627120" y="2514600"/>
              <a:ext cx="0" cy="833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AB2FEBAD-1108-42EA-814D-50464D0E21B5}"/>
                </a:ext>
              </a:extLst>
            </p:cNvPr>
            <p:cNvCxnSpPr>
              <a:cxnSpLocks/>
            </p:cNvCxnSpPr>
            <p:nvPr/>
          </p:nvCxnSpPr>
          <p:spPr>
            <a:xfrm>
              <a:off x="4389120" y="2677160"/>
              <a:ext cx="0" cy="44196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07ABCFE7-598C-4843-8C55-D52EBCF455D8}"/>
                </a:ext>
              </a:extLst>
            </p:cNvPr>
            <p:cNvCxnSpPr/>
            <p:nvPr/>
          </p:nvCxnSpPr>
          <p:spPr>
            <a:xfrm>
              <a:off x="4805680" y="2514600"/>
              <a:ext cx="0" cy="833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FB248857-BB9E-413C-9704-7822D5E54092}"/>
                </a:ext>
              </a:extLst>
            </p:cNvPr>
            <p:cNvCxnSpPr>
              <a:cxnSpLocks/>
            </p:cNvCxnSpPr>
            <p:nvPr/>
          </p:nvCxnSpPr>
          <p:spPr>
            <a:xfrm>
              <a:off x="5161280" y="2209800"/>
              <a:ext cx="0" cy="1468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2146588F-AFE0-46D2-9ACC-CC744001F620}"/>
                </a:ext>
              </a:extLst>
            </p:cNvPr>
            <p:cNvCxnSpPr>
              <a:cxnSpLocks/>
            </p:cNvCxnSpPr>
            <p:nvPr/>
          </p:nvCxnSpPr>
          <p:spPr>
            <a:xfrm>
              <a:off x="5567680" y="1879600"/>
              <a:ext cx="0" cy="209296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7D92F7EF-528E-4B1C-9E1D-EA5DB7825DBC}"/>
                </a:ext>
              </a:extLst>
            </p:cNvPr>
            <p:cNvCxnSpPr>
              <a:cxnSpLocks/>
            </p:cNvCxnSpPr>
            <p:nvPr/>
          </p:nvCxnSpPr>
          <p:spPr>
            <a:xfrm>
              <a:off x="6908800" y="2202180"/>
              <a:ext cx="0" cy="1468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3D5D76B4-0E29-45DA-ADE4-85B98449C0F0}"/>
                </a:ext>
              </a:extLst>
            </p:cNvPr>
            <p:cNvCxnSpPr/>
            <p:nvPr/>
          </p:nvCxnSpPr>
          <p:spPr>
            <a:xfrm>
              <a:off x="7325360" y="2514600"/>
              <a:ext cx="0" cy="833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E00CE249-5653-4E89-82F1-4A1B26BD9E31}"/>
                </a:ext>
              </a:extLst>
            </p:cNvPr>
            <p:cNvCxnSpPr>
              <a:cxnSpLocks/>
            </p:cNvCxnSpPr>
            <p:nvPr/>
          </p:nvCxnSpPr>
          <p:spPr>
            <a:xfrm>
              <a:off x="6004560" y="1666240"/>
              <a:ext cx="0" cy="249936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9B2903E0-A915-455F-AA27-0A41347CB4F2}"/>
                </a:ext>
              </a:extLst>
            </p:cNvPr>
            <p:cNvCxnSpPr>
              <a:cxnSpLocks/>
            </p:cNvCxnSpPr>
            <p:nvPr/>
          </p:nvCxnSpPr>
          <p:spPr>
            <a:xfrm>
              <a:off x="6471920" y="1879600"/>
              <a:ext cx="0" cy="209296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606BE45E-7779-44FF-8FAC-724048DE5322}"/>
                </a:ext>
              </a:extLst>
            </p:cNvPr>
            <p:cNvCxnSpPr>
              <a:cxnSpLocks/>
            </p:cNvCxnSpPr>
            <p:nvPr/>
          </p:nvCxnSpPr>
          <p:spPr>
            <a:xfrm>
              <a:off x="4013200" y="2783840"/>
              <a:ext cx="0" cy="26416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A02E35FC-8B7D-40B4-A096-F0FE51E16B96}"/>
                </a:ext>
              </a:extLst>
            </p:cNvPr>
            <p:cNvCxnSpPr/>
            <p:nvPr/>
          </p:nvCxnSpPr>
          <p:spPr>
            <a:xfrm>
              <a:off x="8514080" y="2514600"/>
              <a:ext cx="0" cy="833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68B5EFC9-92DB-4469-9367-89C4E18E3B17}"/>
                </a:ext>
              </a:extLst>
            </p:cNvPr>
            <p:cNvCxnSpPr>
              <a:cxnSpLocks/>
            </p:cNvCxnSpPr>
            <p:nvPr/>
          </p:nvCxnSpPr>
          <p:spPr>
            <a:xfrm>
              <a:off x="8869680" y="2209800"/>
              <a:ext cx="0" cy="1468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45E9FA8C-781C-4E9E-815D-B4E325F54C3A}"/>
                </a:ext>
              </a:extLst>
            </p:cNvPr>
            <p:cNvCxnSpPr>
              <a:cxnSpLocks/>
            </p:cNvCxnSpPr>
            <p:nvPr/>
          </p:nvCxnSpPr>
          <p:spPr>
            <a:xfrm>
              <a:off x="9276080" y="1986280"/>
              <a:ext cx="0" cy="188976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C88FB69B-EBEC-4BC7-B65C-1D52A6221462}"/>
                </a:ext>
              </a:extLst>
            </p:cNvPr>
            <p:cNvCxnSpPr>
              <a:cxnSpLocks/>
            </p:cNvCxnSpPr>
            <p:nvPr/>
          </p:nvCxnSpPr>
          <p:spPr>
            <a:xfrm>
              <a:off x="9692640" y="2209800"/>
              <a:ext cx="0" cy="1468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F213723F-0797-430C-A4D2-775889B866A0}"/>
                </a:ext>
              </a:extLst>
            </p:cNvPr>
            <p:cNvCxnSpPr/>
            <p:nvPr/>
          </p:nvCxnSpPr>
          <p:spPr>
            <a:xfrm>
              <a:off x="10099040" y="2514600"/>
              <a:ext cx="0" cy="83312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3E942AAB-4B48-4C8C-9D64-C9F01BE98278}"/>
                </a:ext>
              </a:extLst>
            </p:cNvPr>
            <p:cNvCxnSpPr>
              <a:cxnSpLocks/>
            </p:cNvCxnSpPr>
            <p:nvPr/>
          </p:nvCxnSpPr>
          <p:spPr>
            <a:xfrm>
              <a:off x="7762240" y="2677160"/>
              <a:ext cx="0" cy="44196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6813745-09FE-45F5-8F51-5F48068D07BA}"/>
                </a:ext>
              </a:extLst>
            </p:cNvPr>
            <p:cNvCxnSpPr>
              <a:cxnSpLocks/>
            </p:cNvCxnSpPr>
            <p:nvPr/>
          </p:nvCxnSpPr>
          <p:spPr>
            <a:xfrm>
              <a:off x="8138160" y="2783840"/>
              <a:ext cx="0" cy="264160"/>
            </a:xfrm>
            <a:prstGeom prst="line">
              <a:avLst/>
            </a:prstGeom>
            <a:ln w="190500" cap="rnd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AB44AF53-5A3D-4A66-927B-88790147D980}"/>
              </a:ext>
            </a:extLst>
          </p:cNvPr>
          <p:cNvSpPr/>
          <p:nvPr/>
        </p:nvSpPr>
        <p:spPr>
          <a:xfrm>
            <a:off x="548640" y="447040"/>
            <a:ext cx="11135360" cy="5699760"/>
          </a:xfrm>
          <a:prstGeom prst="round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F724E2C0-FF66-4360-9DAF-57E6247CBBE1}"/>
              </a:ext>
            </a:extLst>
          </p:cNvPr>
          <p:cNvSpPr txBox="1"/>
          <p:nvPr/>
        </p:nvSpPr>
        <p:spPr>
          <a:xfrm>
            <a:off x="1704051" y="2142758"/>
            <a:ext cx="88245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altLang="zh-CN" sz="2800" b="1" dirty="0"/>
              <a:t>Audio Digital Signal </a:t>
            </a:r>
            <a:r>
              <a:rPr lang="fr-FR" altLang="zh-CN" sz="2800" b="1" dirty="0" err="1"/>
              <a:t>Processing</a:t>
            </a:r>
            <a:endParaRPr lang="fr-FR" altLang="zh-CN" sz="2800" b="1" dirty="0"/>
          </a:p>
          <a:p>
            <a:pPr algn="ctr"/>
            <a:r>
              <a:rPr lang="fr-FR" altLang="zh-CN" sz="9600" b="1" dirty="0"/>
              <a:t>PIR 9</a:t>
            </a:r>
          </a:p>
          <a:p>
            <a:pPr algn="ctr"/>
            <a:r>
              <a:rPr lang="en-US" altLang="zh-CN" sz="2000" dirty="0"/>
              <a:t>Gaspard MICHEL, Luc DAVID, </a:t>
            </a:r>
            <a:r>
              <a:rPr lang="en-US" altLang="zh-CN" sz="2000" dirty="0" err="1"/>
              <a:t>Pakinam</a:t>
            </a:r>
            <a:r>
              <a:rPr lang="en-US" altLang="zh-CN" sz="2000" dirty="0"/>
              <a:t> TAREK, </a:t>
            </a:r>
            <a:r>
              <a:rPr lang="en-US" altLang="zh-CN" sz="2000" dirty="0" err="1"/>
              <a:t>Xinqing</a:t>
            </a:r>
            <a:r>
              <a:rPr lang="en-US" altLang="zh-CN" sz="2000" dirty="0"/>
              <a:t> LI, </a:t>
            </a:r>
            <a:r>
              <a:rPr lang="en-US" altLang="zh-CN" sz="2000" dirty="0" err="1"/>
              <a:t>Weiyi</a:t>
            </a:r>
            <a:r>
              <a:rPr lang="en-US" altLang="zh-CN" sz="2000" dirty="0"/>
              <a:t> YANG, </a:t>
            </a:r>
            <a:r>
              <a:rPr lang="en-US" altLang="zh-CN" sz="2000" dirty="0" err="1"/>
              <a:t>Ziyu</a:t>
            </a:r>
            <a:r>
              <a:rPr lang="en-US" altLang="zh-CN" sz="2000" dirty="0"/>
              <a:t> LI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631945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53">
            <a:extLst>
              <a:ext uri="{FF2B5EF4-FFF2-40B4-BE49-F238E27FC236}">
                <a16:creationId xmlns:a16="http://schemas.microsoft.com/office/drawing/2014/main" id="{B47AFDBF-E3E8-459B-B2FB-3C32B94F7821}"/>
              </a:ext>
            </a:extLst>
          </p:cNvPr>
          <p:cNvSpPr/>
          <p:nvPr/>
        </p:nvSpPr>
        <p:spPr>
          <a:xfrm>
            <a:off x="3011057" y="268719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/>
              <a:t>IDF et idf.py</a:t>
            </a:r>
            <a:endParaRPr lang="zh-CN" altLang="en-US" sz="3600" b="1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01B5D3C-7C4B-4DE0-BF0C-2FFDC086C3FB}"/>
              </a:ext>
            </a:extLst>
          </p:cNvPr>
          <p:cNvSpPr txBox="1"/>
          <p:nvPr/>
        </p:nvSpPr>
        <p:spPr>
          <a:xfrm>
            <a:off x="754601" y="2274838"/>
            <a:ext cx="48411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IDF : </a:t>
            </a:r>
          </a:p>
          <a:p>
            <a:r>
              <a:rPr lang="fr-FR" dirty="0"/>
              <a:t>-Environnement de développement pour </a:t>
            </a:r>
            <a:r>
              <a:rPr lang="fr-FR" dirty="0" err="1"/>
              <a:t>LyraT</a:t>
            </a:r>
            <a:endParaRPr lang="fr-FR" dirty="0"/>
          </a:p>
          <a:p>
            <a:r>
              <a:rPr lang="fr-FR" dirty="0"/>
              <a:t>-ADF, DSP … mais basés sur IDF</a:t>
            </a:r>
          </a:p>
          <a:p>
            <a:endParaRPr lang="fr-FR" dirty="0"/>
          </a:p>
          <a:p>
            <a:r>
              <a:rPr lang="fr-FR" b="1" u="sng" dirty="0"/>
              <a:t>Idf.py :</a:t>
            </a:r>
          </a:p>
          <a:p>
            <a:r>
              <a:rPr lang="fr-FR" dirty="0"/>
              <a:t>-Commande de construction et configuration de haut niveau</a:t>
            </a:r>
          </a:p>
          <a:p>
            <a:r>
              <a:rPr lang="fr-FR" dirty="0"/>
              <a:t>-Présence du ‘</a:t>
            </a:r>
            <a:r>
              <a:rPr lang="fr-FR" dirty="0" err="1"/>
              <a:t>menuconfig</a:t>
            </a:r>
            <a:r>
              <a:rPr lang="fr-FR" dirty="0"/>
              <a:t>’, configuration de paramètres de communication entre la carte et l’ordinateur</a:t>
            </a:r>
          </a:p>
        </p:txBody>
      </p:sp>
      <p:pic>
        <p:nvPicPr>
          <p:cNvPr id="1026" name="Picture 2" descr="ESP-EYE AI Board I Espressif">
            <a:extLst>
              <a:ext uri="{FF2B5EF4-FFF2-40B4-BE49-F238E27FC236}">
                <a16:creationId xmlns:a16="http://schemas.microsoft.com/office/drawing/2014/main" id="{6CF899B4-36C0-485F-98B7-B480B5FE60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710" y="948113"/>
            <a:ext cx="4993689" cy="4993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6110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矩形: 圆角 103">
            <a:extLst>
              <a:ext uri="{FF2B5EF4-FFF2-40B4-BE49-F238E27FC236}">
                <a16:creationId xmlns:a16="http://schemas.microsoft.com/office/drawing/2014/main" id="{0FB37971-3A9C-4076-9E61-BACF38578DCD}"/>
              </a:ext>
            </a:extLst>
          </p:cNvPr>
          <p:cNvSpPr/>
          <p:nvPr/>
        </p:nvSpPr>
        <p:spPr>
          <a:xfrm>
            <a:off x="4490977" y="3429000"/>
            <a:ext cx="3200320" cy="2399851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b="1" dirty="0"/>
              <a:t>Conversion de la tonalité</a:t>
            </a:r>
            <a:endParaRPr lang="zh-CN" altLang="en-US" b="1" dirty="0"/>
          </a:p>
        </p:txBody>
      </p:sp>
      <p:sp>
        <p:nvSpPr>
          <p:cNvPr id="105" name="矩形: 圆角 104">
            <a:extLst>
              <a:ext uri="{FF2B5EF4-FFF2-40B4-BE49-F238E27FC236}">
                <a16:creationId xmlns:a16="http://schemas.microsoft.com/office/drawing/2014/main" id="{F35201F8-AA44-4A3F-A14E-3973651BB990}"/>
              </a:ext>
            </a:extLst>
          </p:cNvPr>
          <p:cNvSpPr/>
          <p:nvPr/>
        </p:nvSpPr>
        <p:spPr>
          <a:xfrm>
            <a:off x="752164" y="3429000"/>
            <a:ext cx="3200319" cy="2399851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Pitch tracking</a:t>
            </a:r>
            <a:endParaRPr lang="zh-CN" altLang="en-US" b="1" dirty="0"/>
          </a:p>
        </p:txBody>
      </p:sp>
      <p:sp>
        <p:nvSpPr>
          <p:cNvPr id="103" name="矩形: 圆角 102">
            <a:extLst>
              <a:ext uri="{FF2B5EF4-FFF2-40B4-BE49-F238E27FC236}">
                <a16:creationId xmlns:a16="http://schemas.microsoft.com/office/drawing/2014/main" id="{434C5978-9095-4524-8958-175AEDE0192D}"/>
              </a:ext>
            </a:extLst>
          </p:cNvPr>
          <p:cNvSpPr/>
          <p:nvPr/>
        </p:nvSpPr>
        <p:spPr>
          <a:xfrm>
            <a:off x="8229790" y="3429000"/>
            <a:ext cx="3200319" cy="2399851"/>
          </a:xfrm>
          <a:prstGeom prst="round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b="1" dirty="0"/>
              <a:t>LED de contrôle vocal</a:t>
            </a:r>
            <a:endParaRPr lang="zh-CN" altLang="en-US" b="1" dirty="0"/>
          </a:p>
        </p:txBody>
      </p:sp>
      <p:grpSp>
        <p:nvGrpSpPr>
          <p:cNvPr id="53" name="图形 51">
            <a:extLst>
              <a:ext uri="{FF2B5EF4-FFF2-40B4-BE49-F238E27FC236}">
                <a16:creationId xmlns:a16="http://schemas.microsoft.com/office/drawing/2014/main" id="{0D783CAC-45F2-4CA5-B918-E6F6E25CFE4C}"/>
              </a:ext>
            </a:extLst>
          </p:cNvPr>
          <p:cNvGrpSpPr/>
          <p:nvPr/>
        </p:nvGrpSpPr>
        <p:grpSpPr>
          <a:xfrm>
            <a:off x="10294826" y="5142159"/>
            <a:ext cx="683468" cy="1000948"/>
            <a:chOff x="5297107" y="2312413"/>
            <a:chExt cx="1593719" cy="2334019"/>
          </a:xfrm>
        </p:grpSpPr>
        <p:grpSp>
          <p:nvGrpSpPr>
            <p:cNvPr id="54" name="图形 51">
              <a:extLst>
                <a:ext uri="{FF2B5EF4-FFF2-40B4-BE49-F238E27FC236}">
                  <a16:creationId xmlns:a16="http://schemas.microsoft.com/office/drawing/2014/main" id="{A68C8134-E8BC-4CAE-8B68-4E65168E5428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55" name="图形 51">
                <a:extLst>
                  <a:ext uri="{FF2B5EF4-FFF2-40B4-BE49-F238E27FC236}">
                    <a16:creationId xmlns:a16="http://schemas.microsoft.com/office/drawing/2014/main" id="{D61EAAC7-803D-49A1-A3DE-2AC0C2CBC328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6" name="图形 51">
                <a:extLst>
                  <a:ext uri="{FF2B5EF4-FFF2-40B4-BE49-F238E27FC236}">
                    <a16:creationId xmlns:a16="http://schemas.microsoft.com/office/drawing/2014/main" id="{597C85F8-16AF-4023-A8FD-282DD516CBE1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57" name="图形 51">
              <a:extLst>
                <a:ext uri="{FF2B5EF4-FFF2-40B4-BE49-F238E27FC236}">
                  <a16:creationId xmlns:a16="http://schemas.microsoft.com/office/drawing/2014/main" id="{FDB85A11-53F3-44BC-8019-594C68DA9F7D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58" name="图形 51">
                <a:extLst>
                  <a:ext uri="{FF2B5EF4-FFF2-40B4-BE49-F238E27FC236}">
                    <a16:creationId xmlns:a16="http://schemas.microsoft.com/office/drawing/2014/main" id="{CA1AD1F6-5A94-497C-AE79-70B13366762F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9" name="图形 51">
                <a:extLst>
                  <a:ext uri="{FF2B5EF4-FFF2-40B4-BE49-F238E27FC236}">
                    <a16:creationId xmlns:a16="http://schemas.microsoft.com/office/drawing/2014/main" id="{A4B2AED4-899B-49CF-B859-9DDB96AA43AE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0" name="图形 51">
              <a:extLst>
                <a:ext uri="{FF2B5EF4-FFF2-40B4-BE49-F238E27FC236}">
                  <a16:creationId xmlns:a16="http://schemas.microsoft.com/office/drawing/2014/main" id="{23B073F0-F142-4116-BD4B-BDDAEEF35E72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07" name="Ziyu">
            <a:extLst>
              <a:ext uri="{FF2B5EF4-FFF2-40B4-BE49-F238E27FC236}">
                <a16:creationId xmlns:a16="http://schemas.microsoft.com/office/drawing/2014/main" id="{24F82C78-4C0A-4854-9063-C7408D3B0C42}"/>
              </a:ext>
            </a:extLst>
          </p:cNvPr>
          <p:cNvGrpSpPr/>
          <p:nvPr/>
        </p:nvGrpSpPr>
        <p:grpSpPr>
          <a:xfrm>
            <a:off x="5965773" y="5074110"/>
            <a:ext cx="711101" cy="1043708"/>
            <a:chOff x="6853208" y="5034036"/>
            <a:chExt cx="711101" cy="1043708"/>
          </a:xfrm>
        </p:grpSpPr>
        <p:sp>
          <p:nvSpPr>
            <p:cNvPr id="106" name="图形 49">
              <a:extLst>
                <a:ext uri="{FF2B5EF4-FFF2-40B4-BE49-F238E27FC236}">
                  <a16:creationId xmlns:a16="http://schemas.microsoft.com/office/drawing/2014/main" id="{38BC524C-3EA9-4F5D-87D8-AD54B8C6A552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FC8CC487-644C-4572-96B9-1DC53801E0CB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16" name="图形 14">
                <a:extLst>
                  <a:ext uri="{FF2B5EF4-FFF2-40B4-BE49-F238E27FC236}">
                    <a16:creationId xmlns:a16="http://schemas.microsoft.com/office/drawing/2014/main" id="{75F44CA2-D5A8-43A7-B02E-9236C258E73E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17" name="图形 14">
                  <a:extLst>
                    <a:ext uri="{FF2B5EF4-FFF2-40B4-BE49-F238E27FC236}">
                      <a16:creationId xmlns:a16="http://schemas.microsoft.com/office/drawing/2014/main" id="{AB1DACAD-AD61-40B2-9FAA-8CFF50C31448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18" name="图形 14">
                    <a:extLst>
                      <a:ext uri="{FF2B5EF4-FFF2-40B4-BE49-F238E27FC236}">
                        <a16:creationId xmlns:a16="http://schemas.microsoft.com/office/drawing/2014/main" id="{EF366326-1B9E-46E6-9D04-980EC1A72006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19" name="图形 14">
                    <a:extLst>
                      <a:ext uri="{FF2B5EF4-FFF2-40B4-BE49-F238E27FC236}">
                        <a16:creationId xmlns:a16="http://schemas.microsoft.com/office/drawing/2014/main" id="{1E4B1483-D21A-464A-B3BC-42B7AEBAAA11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22" name="图形 14">
                  <a:extLst>
                    <a:ext uri="{FF2B5EF4-FFF2-40B4-BE49-F238E27FC236}">
                      <a16:creationId xmlns:a16="http://schemas.microsoft.com/office/drawing/2014/main" id="{E6A3A924-DF8D-4650-8811-CC7BA86E45FB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5" name="图形 14">
                  <a:extLst>
                    <a:ext uri="{FF2B5EF4-FFF2-40B4-BE49-F238E27FC236}">
                      <a16:creationId xmlns:a16="http://schemas.microsoft.com/office/drawing/2014/main" id="{CFAE722C-F674-415F-8E99-156A3560044A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26" name="图形 14">
                    <a:extLst>
                      <a:ext uri="{FF2B5EF4-FFF2-40B4-BE49-F238E27FC236}">
                        <a16:creationId xmlns:a16="http://schemas.microsoft.com/office/drawing/2014/main" id="{3D2FC8C4-1D45-44FD-A6F9-9129544430A5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27" name="图形 14">
                    <a:extLst>
                      <a:ext uri="{FF2B5EF4-FFF2-40B4-BE49-F238E27FC236}">
                        <a16:creationId xmlns:a16="http://schemas.microsoft.com/office/drawing/2014/main" id="{D874248C-97CE-4A2E-A32B-CFE7CC77093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39" name="图形 10">
                <a:extLst>
                  <a:ext uri="{FF2B5EF4-FFF2-40B4-BE49-F238E27FC236}">
                    <a16:creationId xmlns:a16="http://schemas.microsoft.com/office/drawing/2014/main" id="{93545C4F-B386-4FE5-9EEB-D7CD89F99404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08" name="Xinqing">
            <a:extLst>
              <a:ext uri="{FF2B5EF4-FFF2-40B4-BE49-F238E27FC236}">
                <a16:creationId xmlns:a16="http://schemas.microsoft.com/office/drawing/2014/main" id="{5199AB90-A03D-40E8-A419-CA7B389EC6FD}"/>
              </a:ext>
            </a:extLst>
          </p:cNvPr>
          <p:cNvGrpSpPr/>
          <p:nvPr/>
        </p:nvGrpSpPr>
        <p:grpSpPr>
          <a:xfrm>
            <a:off x="6743631" y="5074110"/>
            <a:ext cx="672873" cy="1032373"/>
            <a:chOff x="6001586" y="5042602"/>
            <a:chExt cx="672873" cy="1032373"/>
          </a:xfrm>
        </p:grpSpPr>
        <p:grpSp>
          <p:nvGrpSpPr>
            <p:cNvPr id="62" name="图形 49">
              <a:extLst>
                <a:ext uri="{FF2B5EF4-FFF2-40B4-BE49-F238E27FC236}">
                  <a16:creationId xmlns:a16="http://schemas.microsoft.com/office/drawing/2014/main" id="{A931CA9E-9117-4CEE-A61B-507794C017DB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63" name="图形 49">
                <a:extLst>
                  <a:ext uri="{FF2B5EF4-FFF2-40B4-BE49-F238E27FC236}">
                    <a16:creationId xmlns:a16="http://schemas.microsoft.com/office/drawing/2014/main" id="{9E3DC448-3B7D-4720-9A39-151E3BB3D6C3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64" name="图形 49">
                  <a:extLst>
                    <a:ext uri="{FF2B5EF4-FFF2-40B4-BE49-F238E27FC236}">
                      <a16:creationId xmlns:a16="http://schemas.microsoft.com/office/drawing/2014/main" id="{E1DE1D80-AE1F-418B-B04D-80067288356F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65" name="图形 49">
                  <a:extLst>
                    <a:ext uri="{FF2B5EF4-FFF2-40B4-BE49-F238E27FC236}">
                      <a16:creationId xmlns:a16="http://schemas.microsoft.com/office/drawing/2014/main" id="{512354E4-7BA2-4EE0-9E01-CF694D5FA0CE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67" name="图形 49">
                <a:extLst>
                  <a:ext uri="{FF2B5EF4-FFF2-40B4-BE49-F238E27FC236}">
                    <a16:creationId xmlns:a16="http://schemas.microsoft.com/office/drawing/2014/main" id="{93CD25B7-B73D-4C23-AF83-ACF149BE4D8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69" name="图形 49">
                <a:extLst>
                  <a:ext uri="{FF2B5EF4-FFF2-40B4-BE49-F238E27FC236}">
                    <a16:creationId xmlns:a16="http://schemas.microsoft.com/office/drawing/2014/main" id="{64441CED-C618-4CB1-B733-1AC67FEF0268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70" name="图形 49">
                <a:extLst>
                  <a:ext uri="{FF2B5EF4-FFF2-40B4-BE49-F238E27FC236}">
                    <a16:creationId xmlns:a16="http://schemas.microsoft.com/office/drawing/2014/main" id="{28EAB948-0836-4D5A-A663-B6EE59664692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61" name="图形 51">
              <a:extLst>
                <a:ext uri="{FF2B5EF4-FFF2-40B4-BE49-F238E27FC236}">
                  <a16:creationId xmlns:a16="http://schemas.microsoft.com/office/drawing/2014/main" id="{4DF32CEE-6935-48FE-928F-C8A08DD7F4ED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9" name="Luc">
            <a:extLst>
              <a:ext uri="{FF2B5EF4-FFF2-40B4-BE49-F238E27FC236}">
                <a16:creationId xmlns:a16="http://schemas.microsoft.com/office/drawing/2014/main" id="{353FCF0A-8BC0-47B1-8BCE-7EC4181E2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1107" y="4804480"/>
            <a:ext cx="1058147" cy="1519386"/>
          </a:xfrm>
          <a:prstGeom prst="rect">
            <a:avLst/>
          </a:prstGeom>
        </p:spPr>
      </p:pic>
      <p:grpSp>
        <p:nvGrpSpPr>
          <p:cNvPr id="28" name="图形 10">
            <a:extLst>
              <a:ext uri="{FF2B5EF4-FFF2-40B4-BE49-F238E27FC236}">
                <a16:creationId xmlns:a16="http://schemas.microsoft.com/office/drawing/2014/main" id="{F522305B-F845-45FD-8AE7-91CE405E0900}"/>
              </a:ext>
            </a:extLst>
          </p:cNvPr>
          <p:cNvGrpSpPr/>
          <p:nvPr/>
        </p:nvGrpSpPr>
        <p:grpSpPr>
          <a:xfrm>
            <a:off x="3257040" y="5014252"/>
            <a:ext cx="676365" cy="1153153"/>
            <a:chOff x="5431830" y="3132768"/>
            <a:chExt cx="1548673" cy="2482432"/>
          </a:xfrm>
        </p:grpSpPr>
        <p:grpSp>
          <p:nvGrpSpPr>
            <p:cNvPr id="29" name="图形 10">
              <a:extLst>
                <a:ext uri="{FF2B5EF4-FFF2-40B4-BE49-F238E27FC236}">
                  <a16:creationId xmlns:a16="http://schemas.microsoft.com/office/drawing/2014/main" id="{01EE136C-8E76-4B8B-8977-8887766CB608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30" name="图形 10">
                <a:extLst>
                  <a:ext uri="{FF2B5EF4-FFF2-40B4-BE49-F238E27FC236}">
                    <a16:creationId xmlns:a16="http://schemas.microsoft.com/office/drawing/2014/main" id="{BB5E32A4-F645-48D1-AB19-B934BDDDE01F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1" name="图形 10">
                <a:extLst>
                  <a:ext uri="{FF2B5EF4-FFF2-40B4-BE49-F238E27FC236}">
                    <a16:creationId xmlns:a16="http://schemas.microsoft.com/office/drawing/2014/main" id="{C87DBEFE-3BE6-4836-9E40-3FEBDC7C6507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32" name="图形 10">
              <a:extLst>
                <a:ext uri="{FF2B5EF4-FFF2-40B4-BE49-F238E27FC236}">
                  <a16:creationId xmlns:a16="http://schemas.microsoft.com/office/drawing/2014/main" id="{66FEF4B3-A830-4144-BD07-013D91B19C23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33" name="图形 10">
                <a:extLst>
                  <a:ext uri="{FF2B5EF4-FFF2-40B4-BE49-F238E27FC236}">
                    <a16:creationId xmlns:a16="http://schemas.microsoft.com/office/drawing/2014/main" id="{B8CAB7A6-347B-45EC-A3DE-231B10BBF107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34" name="图形 10">
                <a:extLst>
                  <a:ext uri="{FF2B5EF4-FFF2-40B4-BE49-F238E27FC236}">
                    <a16:creationId xmlns:a16="http://schemas.microsoft.com/office/drawing/2014/main" id="{98B4D6DA-FD46-4576-86E5-C902789C9B3D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35" name="图形 10">
              <a:extLst>
                <a:ext uri="{FF2B5EF4-FFF2-40B4-BE49-F238E27FC236}">
                  <a16:creationId xmlns:a16="http://schemas.microsoft.com/office/drawing/2014/main" id="{42C462BE-603D-4B74-B742-C0B792C307F7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3579B0C9-A069-4886-9EEC-5F3843D570A3}"/>
              </a:ext>
            </a:extLst>
          </p:cNvPr>
          <p:cNvGrpSpPr/>
          <p:nvPr/>
        </p:nvGrpSpPr>
        <p:grpSpPr>
          <a:xfrm>
            <a:off x="2387901" y="4960941"/>
            <a:ext cx="760225" cy="1206464"/>
            <a:chOff x="6746660" y="2542929"/>
            <a:chExt cx="1588492" cy="2370112"/>
          </a:xfrm>
        </p:grpSpPr>
        <p:grpSp>
          <p:nvGrpSpPr>
            <p:cNvPr id="86" name="图形 72">
              <a:extLst>
                <a:ext uri="{FF2B5EF4-FFF2-40B4-BE49-F238E27FC236}">
                  <a16:creationId xmlns:a16="http://schemas.microsoft.com/office/drawing/2014/main" id="{1A963624-5747-4870-B980-1A56855E2A59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87" name="图形 72">
                <a:extLst>
                  <a:ext uri="{FF2B5EF4-FFF2-40B4-BE49-F238E27FC236}">
                    <a16:creationId xmlns:a16="http://schemas.microsoft.com/office/drawing/2014/main" id="{31A26827-7819-4224-8D0F-EB7CA4CB2608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88" name="图形 72">
                  <a:extLst>
                    <a:ext uri="{FF2B5EF4-FFF2-40B4-BE49-F238E27FC236}">
                      <a16:creationId xmlns:a16="http://schemas.microsoft.com/office/drawing/2014/main" id="{8CA2A788-155A-41AC-B697-FE3A251A37E9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89" name="图形 72">
                  <a:extLst>
                    <a:ext uri="{FF2B5EF4-FFF2-40B4-BE49-F238E27FC236}">
                      <a16:creationId xmlns:a16="http://schemas.microsoft.com/office/drawing/2014/main" id="{B69FA08F-86F0-4BED-AA49-1296ECA468EE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90" name="图形 72">
                <a:extLst>
                  <a:ext uri="{FF2B5EF4-FFF2-40B4-BE49-F238E27FC236}">
                    <a16:creationId xmlns:a16="http://schemas.microsoft.com/office/drawing/2014/main" id="{1D565631-1DEC-43E7-99EB-EE5ED05126AA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91" name="图形 72">
                  <a:extLst>
                    <a:ext uri="{FF2B5EF4-FFF2-40B4-BE49-F238E27FC236}">
                      <a16:creationId xmlns:a16="http://schemas.microsoft.com/office/drawing/2014/main" id="{6CD467D8-C1DA-4123-B87E-E04E6995DA7F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92" name="图形 72">
                  <a:extLst>
                    <a:ext uri="{FF2B5EF4-FFF2-40B4-BE49-F238E27FC236}">
                      <a16:creationId xmlns:a16="http://schemas.microsoft.com/office/drawing/2014/main" id="{7FF26FBC-5558-4860-8C3A-0FBFA914AF5B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83" name="图形 74">
              <a:extLst>
                <a:ext uri="{FF2B5EF4-FFF2-40B4-BE49-F238E27FC236}">
                  <a16:creationId xmlns:a16="http://schemas.microsoft.com/office/drawing/2014/main" id="{3BA05AA5-8C8B-4DFA-89B0-F27197DBCAA9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cxnSp>
        <p:nvCxnSpPr>
          <p:cNvPr id="132" name="直接连接符 131">
            <a:extLst>
              <a:ext uri="{FF2B5EF4-FFF2-40B4-BE49-F238E27FC236}">
                <a16:creationId xmlns:a16="http://schemas.microsoft.com/office/drawing/2014/main" id="{9151EA35-E4DF-4D8C-986E-A9B8F38581E6}"/>
              </a:ext>
            </a:extLst>
          </p:cNvPr>
          <p:cNvCxnSpPr>
            <a:cxnSpLocks/>
            <a:stCxn id="105" idx="0"/>
          </p:cNvCxnSpPr>
          <p:nvPr/>
        </p:nvCxnSpPr>
        <p:spPr>
          <a:xfrm flipV="1">
            <a:off x="2352324" y="1328028"/>
            <a:ext cx="1" cy="2100972"/>
          </a:xfrm>
          <a:prstGeom prst="line">
            <a:avLst/>
          </a:prstGeom>
          <a:ln w="381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连接符 136">
            <a:extLst>
              <a:ext uri="{FF2B5EF4-FFF2-40B4-BE49-F238E27FC236}">
                <a16:creationId xmlns:a16="http://schemas.microsoft.com/office/drawing/2014/main" id="{78B95E89-844B-490E-925D-9BB4F6B4AE7C}"/>
              </a:ext>
            </a:extLst>
          </p:cNvPr>
          <p:cNvCxnSpPr>
            <a:cxnSpLocks/>
          </p:cNvCxnSpPr>
          <p:nvPr/>
        </p:nvCxnSpPr>
        <p:spPr>
          <a:xfrm flipH="1">
            <a:off x="2352324" y="1328028"/>
            <a:ext cx="2138654" cy="0"/>
          </a:xfrm>
          <a:prstGeom prst="line">
            <a:avLst/>
          </a:prstGeom>
          <a:ln w="381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接连接符 138">
            <a:extLst>
              <a:ext uri="{FF2B5EF4-FFF2-40B4-BE49-F238E27FC236}">
                <a16:creationId xmlns:a16="http://schemas.microsoft.com/office/drawing/2014/main" id="{0EB70341-59B6-41CF-9305-B5110462F41B}"/>
              </a:ext>
            </a:extLst>
          </p:cNvPr>
          <p:cNvCxnSpPr>
            <a:cxnSpLocks/>
          </p:cNvCxnSpPr>
          <p:nvPr/>
        </p:nvCxnSpPr>
        <p:spPr>
          <a:xfrm flipV="1">
            <a:off x="9732382" y="1328028"/>
            <a:ext cx="0" cy="2100972"/>
          </a:xfrm>
          <a:prstGeom prst="line">
            <a:avLst/>
          </a:prstGeom>
          <a:ln w="381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>
            <a:extLst>
              <a:ext uri="{FF2B5EF4-FFF2-40B4-BE49-F238E27FC236}">
                <a16:creationId xmlns:a16="http://schemas.microsoft.com/office/drawing/2014/main" id="{BC3AB59A-C8B0-46BD-85A3-918BF530AEAA}"/>
              </a:ext>
            </a:extLst>
          </p:cNvPr>
          <p:cNvCxnSpPr>
            <a:cxnSpLocks/>
          </p:cNvCxnSpPr>
          <p:nvPr/>
        </p:nvCxnSpPr>
        <p:spPr>
          <a:xfrm>
            <a:off x="7691297" y="1328028"/>
            <a:ext cx="2041085" cy="0"/>
          </a:xfrm>
          <a:prstGeom prst="line">
            <a:avLst/>
          </a:prstGeom>
          <a:ln w="381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接连接符 143">
            <a:extLst>
              <a:ext uri="{FF2B5EF4-FFF2-40B4-BE49-F238E27FC236}">
                <a16:creationId xmlns:a16="http://schemas.microsoft.com/office/drawing/2014/main" id="{10ACF807-99A3-41E6-99BA-75E9DDB0F145}"/>
              </a:ext>
            </a:extLst>
          </p:cNvPr>
          <p:cNvCxnSpPr>
            <a:cxnSpLocks/>
            <a:stCxn id="104" idx="0"/>
          </p:cNvCxnSpPr>
          <p:nvPr/>
        </p:nvCxnSpPr>
        <p:spPr>
          <a:xfrm flipV="1">
            <a:off x="6091137" y="2847372"/>
            <a:ext cx="4863" cy="581628"/>
          </a:xfrm>
          <a:prstGeom prst="line">
            <a:avLst/>
          </a:prstGeom>
          <a:ln w="3810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3B0E8655-48E7-4E80-9546-F9962CA285BA}"/>
              </a:ext>
            </a:extLst>
          </p:cNvPr>
          <p:cNvGrpSpPr/>
          <p:nvPr/>
        </p:nvGrpSpPr>
        <p:grpSpPr>
          <a:xfrm>
            <a:off x="4775747" y="12638"/>
            <a:ext cx="2630780" cy="2630780"/>
            <a:chOff x="4775747" y="12638"/>
            <a:chExt cx="2630780" cy="2630780"/>
          </a:xfrm>
        </p:grpSpPr>
        <p:pic>
          <p:nvPicPr>
            <p:cNvPr id="102" name="图片 101">
              <a:extLst>
                <a:ext uri="{FF2B5EF4-FFF2-40B4-BE49-F238E27FC236}">
                  <a16:creationId xmlns:a16="http://schemas.microsoft.com/office/drawing/2014/main" id="{CAD2666F-2716-4BB7-BFEE-6037153B2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5747" y="12638"/>
              <a:ext cx="2630780" cy="2630780"/>
            </a:xfrm>
            <a:prstGeom prst="rect">
              <a:avLst/>
            </a:prstGeom>
          </p:spPr>
        </p:pic>
        <p:sp>
          <p:nvSpPr>
            <p:cNvPr id="148" name="文本框 147">
              <a:extLst>
                <a:ext uri="{FF2B5EF4-FFF2-40B4-BE49-F238E27FC236}">
                  <a16:creationId xmlns:a16="http://schemas.microsoft.com/office/drawing/2014/main" id="{906E8080-AFD3-4FCB-9D67-639EBB190C91}"/>
                </a:ext>
              </a:extLst>
            </p:cNvPr>
            <p:cNvSpPr txBox="1"/>
            <p:nvPr/>
          </p:nvSpPr>
          <p:spPr>
            <a:xfrm>
              <a:off x="5107671" y="2149033"/>
              <a:ext cx="19766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 err="1"/>
                <a:t>LyraT</a:t>
              </a:r>
              <a:endParaRPr lang="en-US" altLang="zh-CN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71364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307102E-3737-4601-88D9-84BFB96E9C94}"/>
              </a:ext>
            </a:extLst>
          </p:cNvPr>
          <p:cNvSpPr/>
          <p:nvPr/>
        </p:nvSpPr>
        <p:spPr>
          <a:xfrm>
            <a:off x="-29449" y="6389947"/>
            <a:ext cx="5927935" cy="46805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5898486" y="5545967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17998" y="188814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/>
              <a:t>Pitch tracking</a:t>
            </a:r>
            <a:endParaRPr lang="zh-CN" altLang="en-US" sz="3600" b="1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1B8E7C0-4F15-41AB-80A6-729E8EFCA45F}"/>
              </a:ext>
            </a:extLst>
          </p:cNvPr>
          <p:cNvSpPr/>
          <p:nvPr/>
        </p:nvSpPr>
        <p:spPr>
          <a:xfrm>
            <a:off x="-6351535" y="5752508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543AFF3-DB62-40F0-9435-E464776830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793" y="2256103"/>
            <a:ext cx="5067693" cy="3184860"/>
          </a:xfrm>
          <a:prstGeom prst="rect">
            <a:avLst/>
          </a:prstGeom>
        </p:spPr>
      </p:pic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EDC19984-DE51-4D87-BEF2-850D7C4DF4D5}"/>
              </a:ext>
            </a:extLst>
          </p:cNvPr>
          <p:cNvCxnSpPr>
            <a:cxnSpLocks/>
          </p:cNvCxnSpPr>
          <p:nvPr/>
        </p:nvCxnSpPr>
        <p:spPr>
          <a:xfrm>
            <a:off x="4748707" y="2066544"/>
            <a:ext cx="0" cy="32004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C33AC3ED-143A-4BE2-A21D-B5148981D5A1}"/>
              </a:ext>
            </a:extLst>
          </p:cNvPr>
          <p:cNvSpPr/>
          <p:nvPr/>
        </p:nvSpPr>
        <p:spPr>
          <a:xfrm>
            <a:off x="4081195" y="1313572"/>
            <a:ext cx="1335024" cy="75737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Instrument </a:t>
            </a:r>
          </a:p>
          <a:p>
            <a:pPr algn="ctr"/>
            <a:r>
              <a:rPr lang="fr-FR" dirty="0"/>
              <a:t>ou sifflement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DB63B3F-E2EC-4585-8C26-72DB04AAF13E}"/>
              </a:ext>
            </a:extLst>
          </p:cNvPr>
          <p:cNvSpPr/>
          <p:nvPr/>
        </p:nvSpPr>
        <p:spPr>
          <a:xfrm>
            <a:off x="6543877" y="2252489"/>
            <a:ext cx="3431769" cy="270632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BE0E3708-BCC2-4F2B-A6C6-D83FAE36119E}"/>
              </a:ext>
            </a:extLst>
          </p:cNvPr>
          <p:cNvSpPr txBox="1"/>
          <p:nvPr/>
        </p:nvSpPr>
        <p:spPr>
          <a:xfrm>
            <a:off x="6599064" y="2317761"/>
            <a:ext cx="386111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Avantages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Pas d’utilisation de matériel supplémentaire</a:t>
            </a:r>
          </a:p>
          <a:p>
            <a:pPr marL="285750" indent="-285750">
              <a:buFontTx/>
              <a:buChar char="-"/>
            </a:pPr>
            <a:r>
              <a:rPr lang="fr-FR" dirty="0"/>
              <a:t>Montage simple </a:t>
            </a:r>
          </a:p>
          <a:p>
            <a:endParaRPr lang="fr-FR" dirty="0"/>
          </a:p>
          <a:p>
            <a:endParaRPr lang="fr-FR" dirty="0"/>
          </a:p>
          <a:p>
            <a:r>
              <a:rPr lang="fr-FR" b="1" u="sng" dirty="0"/>
              <a:t>Problèmes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Micros de faible qualité </a:t>
            </a:r>
          </a:p>
          <a:p>
            <a:pPr marL="285750" indent="-285750">
              <a:buFontTx/>
              <a:buChar char="-"/>
            </a:pPr>
            <a:r>
              <a:rPr lang="fr-FR" dirty="0"/>
              <a:t>Micros très sensibles au bruit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01C64967-3974-4C4D-8A2D-9A0433B1DDD2}"/>
              </a:ext>
            </a:extLst>
          </p:cNvPr>
          <p:cNvSpPr txBox="1"/>
          <p:nvPr/>
        </p:nvSpPr>
        <p:spPr>
          <a:xfrm>
            <a:off x="3726427" y="5367684"/>
            <a:ext cx="473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u="sng" dirty="0"/>
              <a:t>Montage avec micros intégrés sur la carte 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E886D8BB-3F2B-42C3-A560-0B6D87337A6F}"/>
              </a:ext>
            </a:extLst>
          </p:cNvPr>
          <p:cNvSpPr txBox="1"/>
          <p:nvPr/>
        </p:nvSpPr>
        <p:spPr>
          <a:xfrm>
            <a:off x="4668809" y="831655"/>
            <a:ext cx="2848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Montages expérimentaux</a:t>
            </a:r>
          </a:p>
        </p:txBody>
      </p:sp>
    </p:spTree>
    <p:extLst>
      <p:ext uri="{BB962C8B-B14F-4D97-AF65-F5344CB8AC3E}">
        <p14:creationId xmlns:p14="http://schemas.microsoft.com/office/powerpoint/2010/main" val="3557719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307102E-3737-4601-88D9-84BFB96E9C94}"/>
              </a:ext>
            </a:extLst>
          </p:cNvPr>
          <p:cNvSpPr/>
          <p:nvPr/>
        </p:nvSpPr>
        <p:spPr>
          <a:xfrm>
            <a:off x="-29449" y="6389947"/>
            <a:ext cx="5927935" cy="46805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5898486" y="5545967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17998" y="188814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/>
              <a:t>Pitch tracking</a:t>
            </a:r>
            <a:endParaRPr lang="zh-CN" altLang="en-US" sz="3600" b="1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1B8E7C0-4F15-41AB-80A6-729E8EFCA45F}"/>
              </a:ext>
            </a:extLst>
          </p:cNvPr>
          <p:cNvSpPr/>
          <p:nvPr/>
        </p:nvSpPr>
        <p:spPr>
          <a:xfrm>
            <a:off x="-6351535" y="5752508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543AFF3-DB62-40F0-9435-E464776830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73" y="1786895"/>
            <a:ext cx="5067693" cy="3184860"/>
          </a:xfrm>
          <a:prstGeom prst="rect">
            <a:avLst/>
          </a:prstGeom>
        </p:spPr>
      </p:pic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EDC19984-DE51-4D87-BEF2-850D7C4DF4D5}"/>
              </a:ext>
            </a:extLst>
          </p:cNvPr>
          <p:cNvCxnSpPr>
            <a:cxnSpLocks/>
          </p:cNvCxnSpPr>
          <p:nvPr/>
        </p:nvCxnSpPr>
        <p:spPr>
          <a:xfrm flipH="1">
            <a:off x="4998566" y="2944367"/>
            <a:ext cx="442714" cy="1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C33AC3ED-143A-4BE2-A21D-B5148981D5A1}"/>
              </a:ext>
            </a:extLst>
          </p:cNvPr>
          <p:cNvSpPr/>
          <p:nvPr/>
        </p:nvSpPr>
        <p:spPr>
          <a:xfrm>
            <a:off x="5458884" y="2798401"/>
            <a:ext cx="587614" cy="32850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PC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DB63B3F-E2EC-4585-8C26-72DB04AAF13E}"/>
              </a:ext>
            </a:extLst>
          </p:cNvPr>
          <p:cNvSpPr/>
          <p:nvPr/>
        </p:nvSpPr>
        <p:spPr>
          <a:xfrm>
            <a:off x="6543877" y="2252489"/>
            <a:ext cx="3431769" cy="270632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BE0E3708-BCC2-4F2B-A6C6-D83FAE36119E}"/>
              </a:ext>
            </a:extLst>
          </p:cNvPr>
          <p:cNvSpPr txBox="1"/>
          <p:nvPr/>
        </p:nvSpPr>
        <p:spPr>
          <a:xfrm>
            <a:off x="6599064" y="2317761"/>
            <a:ext cx="34317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Avantages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Beaucoup moins de bruit </a:t>
            </a:r>
          </a:p>
          <a:p>
            <a:pPr marL="285750" indent="-285750">
              <a:buFontTx/>
              <a:buChar char="-"/>
            </a:pPr>
            <a:r>
              <a:rPr lang="fr-FR" dirty="0"/>
              <a:t>Meilleure qualité audio</a:t>
            </a:r>
          </a:p>
          <a:p>
            <a:endParaRPr lang="fr-FR" dirty="0"/>
          </a:p>
          <a:p>
            <a:r>
              <a:rPr lang="fr-FR" b="1" u="sng" dirty="0"/>
              <a:t>Problèmes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Pas en temps réel </a:t>
            </a:r>
          </a:p>
          <a:p>
            <a:pPr marL="285750" indent="-285750">
              <a:buFontTx/>
              <a:buChar char="-"/>
            </a:pPr>
            <a:r>
              <a:rPr lang="fr-FR" dirty="0"/>
              <a:t>Pas vraiment l’objectif du projet</a:t>
            </a:r>
          </a:p>
          <a:p>
            <a:pPr marL="285750" indent="-285750">
              <a:buFontTx/>
              <a:buChar char="-"/>
            </a:pPr>
            <a:r>
              <a:rPr lang="fr-FR" dirty="0"/>
              <a:t>Perturbations dans le câble 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01C64967-3974-4C4D-8A2D-9A0433B1DDD2}"/>
              </a:ext>
            </a:extLst>
          </p:cNvPr>
          <p:cNvSpPr txBox="1"/>
          <p:nvPr/>
        </p:nvSpPr>
        <p:spPr>
          <a:xfrm>
            <a:off x="2612390" y="5294267"/>
            <a:ext cx="686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u="sng" dirty="0"/>
              <a:t>Montage avec un fichier enregistré sur un ordinateur relié en jack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E886D8BB-3F2B-42C3-A560-0B6D87337A6F}"/>
              </a:ext>
            </a:extLst>
          </p:cNvPr>
          <p:cNvSpPr txBox="1"/>
          <p:nvPr/>
        </p:nvSpPr>
        <p:spPr>
          <a:xfrm>
            <a:off x="4668809" y="831655"/>
            <a:ext cx="2848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Montages expérimentaux</a:t>
            </a:r>
          </a:p>
        </p:txBody>
      </p:sp>
    </p:spTree>
    <p:extLst>
      <p:ext uri="{BB962C8B-B14F-4D97-AF65-F5344CB8AC3E}">
        <p14:creationId xmlns:p14="http://schemas.microsoft.com/office/powerpoint/2010/main" val="38913606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307102E-3737-4601-88D9-84BFB96E9C94}"/>
              </a:ext>
            </a:extLst>
          </p:cNvPr>
          <p:cNvSpPr/>
          <p:nvPr/>
        </p:nvSpPr>
        <p:spPr>
          <a:xfrm>
            <a:off x="-29449" y="6389947"/>
            <a:ext cx="5927935" cy="46805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5898486" y="5545967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17998" y="188814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/>
              <a:t>Pitch tracking</a:t>
            </a:r>
            <a:endParaRPr lang="zh-CN" altLang="en-US" sz="3600" b="1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1B8E7C0-4F15-41AB-80A6-729E8EFCA45F}"/>
              </a:ext>
            </a:extLst>
          </p:cNvPr>
          <p:cNvSpPr/>
          <p:nvPr/>
        </p:nvSpPr>
        <p:spPr>
          <a:xfrm>
            <a:off x="-6351535" y="5752508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543AFF3-DB62-40F0-9435-E464776830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73" y="1786895"/>
            <a:ext cx="5067693" cy="3184860"/>
          </a:xfrm>
          <a:prstGeom prst="rect">
            <a:avLst/>
          </a:prstGeom>
        </p:spPr>
      </p:pic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EDC19984-DE51-4D87-BEF2-850D7C4DF4D5}"/>
              </a:ext>
            </a:extLst>
          </p:cNvPr>
          <p:cNvCxnSpPr>
            <a:cxnSpLocks/>
          </p:cNvCxnSpPr>
          <p:nvPr/>
        </p:nvCxnSpPr>
        <p:spPr>
          <a:xfrm>
            <a:off x="3341442" y="1493941"/>
            <a:ext cx="0" cy="417155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C33AC3ED-143A-4BE2-A21D-B5148981D5A1}"/>
              </a:ext>
            </a:extLst>
          </p:cNvPr>
          <p:cNvSpPr/>
          <p:nvPr/>
        </p:nvSpPr>
        <p:spPr>
          <a:xfrm>
            <a:off x="2884310" y="1070498"/>
            <a:ext cx="939149" cy="511429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Carte SD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DB63B3F-E2EC-4585-8C26-72DB04AAF13E}"/>
              </a:ext>
            </a:extLst>
          </p:cNvPr>
          <p:cNvSpPr/>
          <p:nvPr/>
        </p:nvSpPr>
        <p:spPr>
          <a:xfrm>
            <a:off x="6548938" y="1960907"/>
            <a:ext cx="3431769" cy="28567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BE0E3708-BCC2-4F2B-A6C6-D83FAE36119E}"/>
              </a:ext>
            </a:extLst>
          </p:cNvPr>
          <p:cNvSpPr txBox="1"/>
          <p:nvPr/>
        </p:nvSpPr>
        <p:spPr>
          <a:xfrm>
            <a:off x="6548938" y="1935329"/>
            <a:ext cx="343176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Avantages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Beaucoup moins de bruit </a:t>
            </a:r>
          </a:p>
          <a:p>
            <a:pPr marL="285750" indent="-285750">
              <a:buFontTx/>
              <a:buChar char="-"/>
            </a:pPr>
            <a:r>
              <a:rPr lang="fr-FR" dirty="0"/>
              <a:t>Meilleure qualité audio</a:t>
            </a:r>
          </a:p>
          <a:p>
            <a:pPr marL="285750" indent="-285750">
              <a:buFontTx/>
              <a:buChar char="-"/>
            </a:pPr>
            <a:r>
              <a:rPr lang="fr-FR" dirty="0"/>
              <a:t>Pas de perturbations dans le câble </a:t>
            </a:r>
          </a:p>
          <a:p>
            <a:endParaRPr lang="fr-FR" dirty="0"/>
          </a:p>
          <a:p>
            <a:r>
              <a:rPr lang="fr-FR" b="1" u="sng" dirty="0"/>
              <a:t>Problèmes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Pas en temps réel </a:t>
            </a:r>
          </a:p>
          <a:p>
            <a:pPr marL="285750" indent="-285750">
              <a:buFontTx/>
              <a:buChar char="-"/>
            </a:pPr>
            <a:r>
              <a:rPr lang="fr-FR" dirty="0"/>
              <a:t>Pas vraiment l’objectif du projet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01C64967-3974-4C4D-8A2D-9A0433B1DDD2}"/>
              </a:ext>
            </a:extLst>
          </p:cNvPr>
          <p:cNvSpPr txBox="1"/>
          <p:nvPr/>
        </p:nvSpPr>
        <p:spPr>
          <a:xfrm>
            <a:off x="2612390" y="5294267"/>
            <a:ext cx="686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u="sng" dirty="0"/>
              <a:t>Montage avec un fichier enregistré sur une carte SD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E886D8BB-3F2B-42C3-A560-0B6D87337A6F}"/>
              </a:ext>
            </a:extLst>
          </p:cNvPr>
          <p:cNvSpPr txBox="1"/>
          <p:nvPr/>
        </p:nvSpPr>
        <p:spPr>
          <a:xfrm>
            <a:off x="4668809" y="831655"/>
            <a:ext cx="2848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Montages expérimentaux</a:t>
            </a:r>
          </a:p>
        </p:txBody>
      </p:sp>
    </p:spTree>
    <p:extLst>
      <p:ext uri="{BB962C8B-B14F-4D97-AF65-F5344CB8AC3E}">
        <p14:creationId xmlns:p14="http://schemas.microsoft.com/office/powerpoint/2010/main" val="40519322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307102E-3737-4601-88D9-84BFB96E9C94}"/>
              </a:ext>
            </a:extLst>
          </p:cNvPr>
          <p:cNvSpPr/>
          <p:nvPr/>
        </p:nvSpPr>
        <p:spPr>
          <a:xfrm>
            <a:off x="-29449" y="6389947"/>
            <a:ext cx="5927935" cy="46805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5898486" y="5545967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17998" y="188814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/>
              <a:t>Pitch tracking</a:t>
            </a:r>
            <a:endParaRPr lang="zh-CN" altLang="en-US" sz="3600" b="1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1B8E7C0-4F15-41AB-80A6-729E8EFCA45F}"/>
              </a:ext>
            </a:extLst>
          </p:cNvPr>
          <p:cNvSpPr/>
          <p:nvPr/>
        </p:nvSpPr>
        <p:spPr>
          <a:xfrm>
            <a:off x="-6351535" y="5752508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543AFF3-DB62-40F0-9435-E464776830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669" y="1786895"/>
            <a:ext cx="5067693" cy="3184860"/>
          </a:xfrm>
          <a:prstGeom prst="rect">
            <a:avLst/>
          </a:prstGeom>
        </p:spPr>
      </p:pic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EDC19984-DE51-4D87-BEF2-850D7C4DF4D5}"/>
              </a:ext>
            </a:extLst>
          </p:cNvPr>
          <p:cNvCxnSpPr>
            <a:cxnSpLocks/>
          </p:cNvCxnSpPr>
          <p:nvPr/>
        </p:nvCxnSpPr>
        <p:spPr>
          <a:xfrm flipH="1">
            <a:off x="4861406" y="2944367"/>
            <a:ext cx="442714" cy="1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C33AC3ED-143A-4BE2-A21D-B5148981D5A1}"/>
              </a:ext>
            </a:extLst>
          </p:cNvPr>
          <p:cNvSpPr/>
          <p:nvPr/>
        </p:nvSpPr>
        <p:spPr>
          <a:xfrm>
            <a:off x="5321608" y="2633230"/>
            <a:ext cx="1427191" cy="63059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Microphone</a:t>
            </a:r>
          </a:p>
          <a:p>
            <a:pPr algn="ctr"/>
            <a:r>
              <a:rPr lang="fr-FR" dirty="0"/>
              <a:t>Zoom H2 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DB63B3F-E2EC-4585-8C26-72DB04AAF13E}"/>
              </a:ext>
            </a:extLst>
          </p:cNvPr>
          <p:cNvSpPr/>
          <p:nvPr/>
        </p:nvSpPr>
        <p:spPr>
          <a:xfrm>
            <a:off x="7013657" y="2313875"/>
            <a:ext cx="3431769" cy="270632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ZoneTexte 60">
            <a:extLst>
              <a:ext uri="{FF2B5EF4-FFF2-40B4-BE49-F238E27FC236}">
                <a16:creationId xmlns:a16="http://schemas.microsoft.com/office/drawing/2014/main" id="{BE0E3708-BCC2-4F2B-A6C6-D83FAE36119E}"/>
              </a:ext>
            </a:extLst>
          </p:cNvPr>
          <p:cNvSpPr txBox="1"/>
          <p:nvPr/>
        </p:nvSpPr>
        <p:spPr>
          <a:xfrm>
            <a:off x="7088524" y="2309442"/>
            <a:ext cx="34317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Avantages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Beaucoup moins de bruit </a:t>
            </a:r>
          </a:p>
          <a:p>
            <a:pPr marL="285750" indent="-285750">
              <a:buFontTx/>
              <a:buChar char="-"/>
            </a:pPr>
            <a:r>
              <a:rPr lang="fr-FR" dirty="0"/>
              <a:t>Meilleure qualité audio</a:t>
            </a:r>
          </a:p>
          <a:p>
            <a:pPr marL="285750" indent="-285750">
              <a:buFontTx/>
              <a:buChar char="-"/>
            </a:pPr>
            <a:r>
              <a:rPr lang="fr-FR" dirty="0"/>
              <a:t>Temps réel</a:t>
            </a:r>
          </a:p>
          <a:p>
            <a:endParaRPr lang="fr-FR" dirty="0"/>
          </a:p>
          <a:p>
            <a:r>
              <a:rPr lang="fr-FR" b="1" u="sng" dirty="0"/>
              <a:t>Problèmes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Perturbations dans le câble</a:t>
            </a:r>
          </a:p>
          <a:p>
            <a:pPr marL="285750" indent="-285750">
              <a:buFontTx/>
              <a:buChar char="-"/>
            </a:pPr>
            <a:r>
              <a:rPr lang="fr-FR" dirty="0"/>
              <a:t>Besoin de matériel supplémentaire 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01C64967-3974-4C4D-8A2D-9A0433B1DDD2}"/>
              </a:ext>
            </a:extLst>
          </p:cNvPr>
          <p:cNvSpPr txBox="1"/>
          <p:nvPr/>
        </p:nvSpPr>
        <p:spPr>
          <a:xfrm>
            <a:off x="2612390" y="5294267"/>
            <a:ext cx="686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u="sng" dirty="0"/>
              <a:t>Montage avec un micro extérieur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E886D8BB-3F2B-42C3-A560-0B6D87337A6F}"/>
              </a:ext>
            </a:extLst>
          </p:cNvPr>
          <p:cNvSpPr txBox="1"/>
          <p:nvPr/>
        </p:nvSpPr>
        <p:spPr>
          <a:xfrm>
            <a:off x="4668809" y="831655"/>
            <a:ext cx="2848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Montages expérimentaux</a:t>
            </a:r>
          </a:p>
        </p:txBody>
      </p: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A823EB12-E959-4CB8-BCAA-A9D38A508DB4}"/>
              </a:ext>
            </a:extLst>
          </p:cNvPr>
          <p:cNvCxnSpPr>
            <a:cxnSpLocks/>
          </p:cNvCxnSpPr>
          <p:nvPr/>
        </p:nvCxnSpPr>
        <p:spPr>
          <a:xfrm>
            <a:off x="6028867" y="2309442"/>
            <a:ext cx="0" cy="32004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E33572CD-B6BF-44D2-9182-54EAB978A32E}"/>
              </a:ext>
            </a:extLst>
          </p:cNvPr>
          <p:cNvSpPr/>
          <p:nvPr/>
        </p:nvSpPr>
        <p:spPr>
          <a:xfrm>
            <a:off x="5360698" y="1525991"/>
            <a:ext cx="1335024" cy="75737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Instrument </a:t>
            </a:r>
          </a:p>
          <a:p>
            <a:pPr algn="ctr"/>
            <a:r>
              <a:rPr lang="fr-FR" dirty="0"/>
              <a:t>ou sifflement</a:t>
            </a:r>
          </a:p>
        </p:txBody>
      </p:sp>
    </p:spTree>
    <p:extLst>
      <p:ext uri="{BB962C8B-B14F-4D97-AF65-F5344CB8AC3E}">
        <p14:creationId xmlns:p14="http://schemas.microsoft.com/office/powerpoint/2010/main" val="3535025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307102E-3737-4601-88D9-84BFB96E9C94}"/>
              </a:ext>
            </a:extLst>
          </p:cNvPr>
          <p:cNvSpPr/>
          <p:nvPr/>
        </p:nvSpPr>
        <p:spPr>
          <a:xfrm>
            <a:off x="-29449" y="6389947"/>
            <a:ext cx="5927935" cy="46805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5898486" y="5545967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17998" y="188814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/>
              <a:t>Pitch tracking</a:t>
            </a:r>
            <a:endParaRPr lang="zh-CN" altLang="en-US" sz="3600" b="1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1B8E7C0-4F15-41AB-80A6-729E8EFCA45F}"/>
              </a:ext>
            </a:extLst>
          </p:cNvPr>
          <p:cNvSpPr/>
          <p:nvPr/>
        </p:nvSpPr>
        <p:spPr>
          <a:xfrm>
            <a:off x="-6351535" y="5752508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E886D8BB-3F2B-42C3-A560-0B6D87337A6F}"/>
              </a:ext>
            </a:extLst>
          </p:cNvPr>
          <p:cNvSpPr txBox="1"/>
          <p:nvPr/>
        </p:nvSpPr>
        <p:spPr>
          <a:xfrm>
            <a:off x="4668809" y="831655"/>
            <a:ext cx="2848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Gestion du temps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902018E-5F65-4D32-A771-02094C11E6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231" b="5550"/>
          <a:stretch/>
        </p:blipFill>
        <p:spPr>
          <a:xfrm>
            <a:off x="6960911" y="1154419"/>
            <a:ext cx="3877535" cy="4565640"/>
          </a:xfrm>
          <a:prstGeom prst="rect">
            <a:avLst/>
          </a:prstGeom>
        </p:spPr>
      </p:pic>
      <p:sp>
        <p:nvSpPr>
          <p:cNvPr id="34" name="Ellipse 33">
            <a:extLst>
              <a:ext uri="{FF2B5EF4-FFF2-40B4-BE49-F238E27FC236}">
                <a16:creationId xmlns:a16="http://schemas.microsoft.com/office/drawing/2014/main" id="{59A82DDB-10E8-465B-B3D1-879B8D9C2D9E}"/>
              </a:ext>
            </a:extLst>
          </p:cNvPr>
          <p:cNvSpPr/>
          <p:nvPr/>
        </p:nvSpPr>
        <p:spPr>
          <a:xfrm>
            <a:off x="7403540" y="1565601"/>
            <a:ext cx="260985" cy="1392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C3EB6B1F-7644-4A0E-BF83-C0E3F55FF8E1}"/>
              </a:ext>
            </a:extLst>
          </p:cNvPr>
          <p:cNvSpPr/>
          <p:nvPr/>
        </p:nvSpPr>
        <p:spPr>
          <a:xfrm>
            <a:off x="7474978" y="5161011"/>
            <a:ext cx="260985" cy="40777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A2079D07-927A-4474-AB6D-8F32D58E2B8A}"/>
              </a:ext>
            </a:extLst>
          </p:cNvPr>
          <p:cNvSpPr txBox="1"/>
          <p:nvPr/>
        </p:nvSpPr>
        <p:spPr>
          <a:xfrm>
            <a:off x="1626406" y="2585525"/>
            <a:ext cx="35831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120 BPM et 6 notes par temps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12 notes par seconde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≈1 notes toutes les 83 ms 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599113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307102E-3737-4601-88D9-84BFB96E9C94}"/>
              </a:ext>
            </a:extLst>
          </p:cNvPr>
          <p:cNvSpPr/>
          <p:nvPr/>
        </p:nvSpPr>
        <p:spPr>
          <a:xfrm>
            <a:off x="-29449" y="6389947"/>
            <a:ext cx="5927935" cy="46805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5898486" y="5545967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17998" y="188814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/>
              <a:t>Pitch tracking</a:t>
            </a:r>
            <a:endParaRPr lang="zh-CN" altLang="en-US" sz="3600" b="1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1B8E7C0-4F15-41AB-80A6-729E8EFCA45F}"/>
              </a:ext>
            </a:extLst>
          </p:cNvPr>
          <p:cNvSpPr/>
          <p:nvPr/>
        </p:nvSpPr>
        <p:spPr>
          <a:xfrm>
            <a:off x="-6351535" y="5752508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E886D8BB-3F2B-42C3-A560-0B6D87337A6F}"/>
              </a:ext>
            </a:extLst>
          </p:cNvPr>
          <p:cNvSpPr txBox="1"/>
          <p:nvPr/>
        </p:nvSpPr>
        <p:spPr>
          <a:xfrm>
            <a:off x="4668809" y="831655"/>
            <a:ext cx="2848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Gestion de la mémoire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A2079D07-927A-4474-AB6D-8F32D58E2B8A}"/>
              </a:ext>
            </a:extLst>
          </p:cNvPr>
          <p:cNvSpPr txBox="1"/>
          <p:nvPr/>
        </p:nvSpPr>
        <p:spPr>
          <a:xfrm>
            <a:off x="1626406" y="2585525"/>
            <a:ext cx="3583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32 Mb de mémoire flash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32 Mb de PSRAM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D3339F45-AF08-4885-8854-8A6123DEC39E}"/>
              </a:ext>
            </a:extLst>
          </p:cNvPr>
          <p:cNvSpPr txBox="1"/>
          <p:nvPr/>
        </p:nvSpPr>
        <p:spPr>
          <a:xfrm>
            <a:off x="6738031" y="2542671"/>
            <a:ext cx="3583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Sample</a:t>
            </a:r>
            <a:r>
              <a:rPr lang="fr-FR" dirty="0"/>
              <a:t> Rate : 48 000 Hz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Echantillons stockés sur 16 bits</a:t>
            </a:r>
          </a:p>
        </p:txBody>
      </p:sp>
      <p:cxnSp>
        <p:nvCxnSpPr>
          <p:cNvPr id="60" name="Connecteur droit avec flèche 59">
            <a:extLst>
              <a:ext uri="{FF2B5EF4-FFF2-40B4-BE49-F238E27FC236}">
                <a16:creationId xmlns:a16="http://schemas.microsoft.com/office/drawing/2014/main" id="{9349153C-1345-479F-BC17-61DEA230D097}"/>
              </a:ext>
            </a:extLst>
          </p:cNvPr>
          <p:cNvCxnSpPr/>
          <p:nvPr/>
        </p:nvCxnSpPr>
        <p:spPr>
          <a:xfrm>
            <a:off x="3161311" y="3712464"/>
            <a:ext cx="1342982" cy="85039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4157C363-E9A3-47A1-AB85-D75E941DCB33}"/>
              </a:ext>
            </a:extLst>
          </p:cNvPr>
          <p:cNvCxnSpPr>
            <a:cxnSpLocks/>
          </p:cNvCxnSpPr>
          <p:nvPr/>
        </p:nvCxnSpPr>
        <p:spPr>
          <a:xfrm flipH="1">
            <a:off x="7064603" y="3693224"/>
            <a:ext cx="1599545" cy="93807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ZoneTexte 61">
            <a:extLst>
              <a:ext uri="{FF2B5EF4-FFF2-40B4-BE49-F238E27FC236}">
                <a16:creationId xmlns:a16="http://schemas.microsoft.com/office/drawing/2014/main" id="{4A2B2390-BCCE-4C31-B553-3646F0041A8E}"/>
              </a:ext>
            </a:extLst>
          </p:cNvPr>
          <p:cNvSpPr txBox="1"/>
          <p:nvPr/>
        </p:nvSpPr>
        <p:spPr>
          <a:xfrm>
            <a:off x="4420580" y="4405421"/>
            <a:ext cx="27788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/>
              <a:t>≈42 secondes de son stockable</a:t>
            </a:r>
          </a:p>
          <a:p>
            <a:pPr algn="ctr"/>
            <a:r>
              <a:rPr lang="fr-FR" sz="1600" i="1" dirty="0"/>
              <a:t>En pratique beaucoup moins</a:t>
            </a:r>
          </a:p>
        </p:txBody>
      </p:sp>
    </p:spTree>
    <p:extLst>
      <p:ext uri="{BB962C8B-B14F-4D97-AF65-F5344CB8AC3E}">
        <p14:creationId xmlns:p14="http://schemas.microsoft.com/office/powerpoint/2010/main" val="14163924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307102E-3737-4601-88D9-84BFB96E9C94}"/>
              </a:ext>
            </a:extLst>
          </p:cNvPr>
          <p:cNvSpPr/>
          <p:nvPr/>
        </p:nvSpPr>
        <p:spPr>
          <a:xfrm>
            <a:off x="-29449" y="6389947"/>
            <a:ext cx="5927935" cy="46805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5898486" y="5545967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17998" y="188814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/>
              <a:t>Pitch tracking</a:t>
            </a:r>
            <a:endParaRPr lang="zh-CN" altLang="en-US" sz="3600" b="1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1B8E7C0-4F15-41AB-80A6-729E8EFCA45F}"/>
              </a:ext>
            </a:extLst>
          </p:cNvPr>
          <p:cNvSpPr/>
          <p:nvPr/>
        </p:nvSpPr>
        <p:spPr>
          <a:xfrm>
            <a:off x="-6351535" y="5752508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E886D8BB-3F2B-42C3-A560-0B6D87337A6F}"/>
              </a:ext>
            </a:extLst>
          </p:cNvPr>
          <p:cNvSpPr txBox="1"/>
          <p:nvPr/>
        </p:nvSpPr>
        <p:spPr>
          <a:xfrm>
            <a:off x="4668809" y="831655"/>
            <a:ext cx="2848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Filtrage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D3339F45-AF08-4885-8854-8A6123DEC39E}"/>
              </a:ext>
            </a:extLst>
          </p:cNvPr>
          <p:cNvSpPr txBox="1"/>
          <p:nvPr/>
        </p:nvSpPr>
        <p:spPr>
          <a:xfrm>
            <a:off x="7143388" y="3134371"/>
            <a:ext cx="3583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Mettre diagramme de notre passe-bas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E49637CF-C2D6-4BA2-8ABB-6832A7926E58}"/>
              </a:ext>
            </a:extLst>
          </p:cNvPr>
          <p:cNvSpPr txBox="1"/>
          <p:nvPr/>
        </p:nvSpPr>
        <p:spPr>
          <a:xfrm>
            <a:off x="1515207" y="1760747"/>
            <a:ext cx="34723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Problème : </a:t>
            </a:r>
            <a:r>
              <a:rPr lang="fr-FR" dirty="0"/>
              <a:t>beaucoup bruit de haute fréquence</a:t>
            </a:r>
          </a:p>
          <a:p>
            <a:endParaRPr lang="fr-FR" dirty="0"/>
          </a:p>
          <a:p>
            <a:r>
              <a:rPr lang="fr-FR" u="sng" dirty="0"/>
              <a:t>Solution : </a:t>
            </a:r>
            <a:r>
              <a:rPr lang="fr-FR" dirty="0"/>
              <a:t>Mettre un passe bas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03552C1-E110-4200-AFDD-0650C9CF4C1A}"/>
              </a:ext>
            </a:extLst>
          </p:cNvPr>
          <p:cNvSpPr txBox="1"/>
          <p:nvPr/>
        </p:nvSpPr>
        <p:spPr>
          <a:xfrm>
            <a:off x="1515207" y="3429000"/>
            <a:ext cx="29890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Caractéristiques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Ordre : 48</a:t>
            </a:r>
          </a:p>
          <a:p>
            <a:pPr marL="285750" indent="-285750">
              <a:buFontTx/>
              <a:buChar char="-"/>
            </a:pPr>
            <a:r>
              <a:rPr lang="fr-FR" dirty="0"/>
              <a:t>Bande passante : jusqu’à 8 500 Hz</a:t>
            </a:r>
          </a:p>
          <a:p>
            <a:pPr marL="285750" indent="-285750">
              <a:buFontTx/>
              <a:buChar char="-"/>
            </a:pPr>
            <a:r>
              <a:rPr lang="fr-FR" dirty="0"/>
              <a:t>Bande coupée : à partir de 11 000 Hz</a:t>
            </a:r>
          </a:p>
        </p:txBody>
      </p:sp>
    </p:spTree>
    <p:extLst>
      <p:ext uri="{BB962C8B-B14F-4D97-AF65-F5344CB8AC3E}">
        <p14:creationId xmlns:p14="http://schemas.microsoft.com/office/powerpoint/2010/main" val="12494999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307102E-3737-4601-88D9-84BFB96E9C94}"/>
              </a:ext>
            </a:extLst>
          </p:cNvPr>
          <p:cNvSpPr/>
          <p:nvPr/>
        </p:nvSpPr>
        <p:spPr>
          <a:xfrm>
            <a:off x="-29449" y="6389947"/>
            <a:ext cx="5927935" cy="468053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5898486" y="5545967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17998" y="188814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/>
              <a:t>Pitch tracking</a:t>
            </a:r>
            <a:endParaRPr lang="zh-CN" altLang="en-US" sz="3600" b="1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1B8E7C0-4F15-41AB-80A6-729E8EFCA45F}"/>
              </a:ext>
            </a:extLst>
          </p:cNvPr>
          <p:cNvSpPr/>
          <p:nvPr/>
        </p:nvSpPr>
        <p:spPr>
          <a:xfrm>
            <a:off x="-6351535" y="5752508"/>
            <a:ext cx="6293514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E886D8BB-3F2B-42C3-A560-0B6D87337A6F}"/>
              </a:ext>
            </a:extLst>
          </p:cNvPr>
          <p:cNvSpPr txBox="1"/>
          <p:nvPr/>
        </p:nvSpPr>
        <p:spPr>
          <a:xfrm>
            <a:off x="4668809" y="831655"/>
            <a:ext cx="2848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Filtrage</a:t>
            </a:r>
          </a:p>
        </p:txBody>
      </p:sp>
      <p:graphicFrame>
        <p:nvGraphicFramePr>
          <p:cNvPr id="58" name="Graphique 57">
            <a:extLst>
              <a:ext uri="{FF2B5EF4-FFF2-40B4-BE49-F238E27FC236}">
                <a16:creationId xmlns:a16="http://schemas.microsoft.com/office/drawing/2014/main" id="{A40AC240-A4C3-41E2-8D77-F8C0BAB248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0930279"/>
              </p:ext>
            </p:extLst>
          </p:nvPr>
        </p:nvGraphicFramePr>
        <p:xfrm>
          <a:off x="7422818" y="1125209"/>
          <a:ext cx="3744602" cy="23037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0" name="Graphique 59">
            <a:extLst>
              <a:ext uri="{FF2B5EF4-FFF2-40B4-BE49-F238E27FC236}">
                <a16:creationId xmlns:a16="http://schemas.microsoft.com/office/drawing/2014/main" id="{A5D7A488-C372-4F9F-89D3-D4ECB55B660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1598749"/>
              </p:ext>
            </p:extLst>
          </p:nvPr>
        </p:nvGraphicFramePr>
        <p:xfrm>
          <a:off x="7425884" y="3458588"/>
          <a:ext cx="3741536" cy="21328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4" name="ZoneTexte 33">
            <a:extLst>
              <a:ext uri="{FF2B5EF4-FFF2-40B4-BE49-F238E27FC236}">
                <a16:creationId xmlns:a16="http://schemas.microsoft.com/office/drawing/2014/main" id="{6E67F206-0398-4399-BBD1-966168AD24BD}"/>
              </a:ext>
            </a:extLst>
          </p:cNvPr>
          <p:cNvSpPr txBox="1"/>
          <p:nvPr/>
        </p:nvSpPr>
        <p:spPr>
          <a:xfrm>
            <a:off x="1529211" y="2585525"/>
            <a:ext cx="40239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/>
              <a:t>Résultats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Puissance du bruit divisée par 1,45</a:t>
            </a:r>
          </a:p>
          <a:p>
            <a:pPr marL="285750" indent="-285750">
              <a:buFontTx/>
              <a:buChar char="-"/>
            </a:pPr>
            <a:endParaRPr lang="fr-FR" dirty="0"/>
          </a:p>
          <a:p>
            <a:r>
              <a:rPr lang="fr-FR" u="sng" dirty="0"/>
              <a:t>Bilan :</a:t>
            </a:r>
          </a:p>
          <a:p>
            <a:r>
              <a:rPr lang="fr-FR" dirty="0"/>
              <a:t>- Pas une franche réussite...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6449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AD787465-7350-41DA-A2F2-64B208974947}"/>
              </a:ext>
            </a:extLst>
          </p:cNvPr>
          <p:cNvGrpSpPr/>
          <p:nvPr/>
        </p:nvGrpSpPr>
        <p:grpSpPr>
          <a:xfrm>
            <a:off x="6221920" y="1037911"/>
            <a:ext cx="5402642" cy="5402642"/>
            <a:chOff x="4775747" y="12638"/>
            <a:chExt cx="2630780" cy="2630780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C8E5BF27-5C8E-4F22-A18B-DA8E1C32B6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5747" y="12638"/>
              <a:ext cx="2630780" cy="2630780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08082781-15A8-4590-ABBA-997369A2A20B}"/>
                </a:ext>
              </a:extLst>
            </p:cNvPr>
            <p:cNvSpPr txBox="1"/>
            <p:nvPr/>
          </p:nvSpPr>
          <p:spPr>
            <a:xfrm>
              <a:off x="5107671" y="2149033"/>
              <a:ext cx="1976660" cy="224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i="1" dirty="0" err="1"/>
                <a:t>LyraT</a:t>
              </a:r>
              <a:endParaRPr lang="en-US" altLang="zh-CN" sz="2400" i="1" dirty="0"/>
            </a:p>
          </p:txBody>
        </p:sp>
      </p:grpSp>
      <p:sp>
        <p:nvSpPr>
          <p:cNvPr id="5" name="矩形: 圆角 53">
            <a:extLst>
              <a:ext uri="{FF2B5EF4-FFF2-40B4-BE49-F238E27FC236}">
                <a16:creationId xmlns:a16="http://schemas.microsoft.com/office/drawing/2014/main" id="{B47AFDBF-E3E8-459B-B2FB-3C32B94F7821}"/>
              </a:ext>
            </a:extLst>
          </p:cNvPr>
          <p:cNvSpPr/>
          <p:nvPr/>
        </p:nvSpPr>
        <p:spPr>
          <a:xfrm>
            <a:off x="3011057" y="268719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/>
              <a:t>Le projet et ses contraintes</a:t>
            </a:r>
            <a:endParaRPr lang="zh-CN" altLang="en-US" sz="3600" b="1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01B5D3C-7C4B-4DE0-BF0C-2FFDC086C3FB}"/>
              </a:ext>
            </a:extLst>
          </p:cNvPr>
          <p:cNvSpPr txBox="1"/>
          <p:nvPr/>
        </p:nvSpPr>
        <p:spPr>
          <a:xfrm>
            <a:off x="754601" y="2274838"/>
            <a:ext cx="48411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Projet : </a:t>
            </a:r>
          </a:p>
          <a:p>
            <a:r>
              <a:rPr lang="fr-FR" dirty="0"/>
              <a:t>-Traitement audio sur une carte embarquée </a:t>
            </a:r>
          </a:p>
          <a:p>
            <a:r>
              <a:rPr lang="fr-FR" dirty="0"/>
              <a:t>-Travailler pour le cours </a:t>
            </a:r>
            <a:r>
              <a:rPr lang="fr-FR" dirty="0" err="1"/>
              <a:t>Embaudio</a:t>
            </a:r>
            <a:r>
              <a:rPr lang="fr-FR" dirty="0"/>
              <a:t> (5A)</a:t>
            </a:r>
          </a:p>
          <a:p>
            <a:endParaRPr lang="fr-FR" dirty="0"/>
          </a:p>
          <a:p>
            <a:endParaRPr lang="fr-FR" dirty="0"/>
          </a:p>
          <a:p>
            <a:r>
              <a:rPr lang="fr-FR" b="1" u="sng" dirty="0"/>
              <a:t>Contraintes :</a:t>
            </a:r>
          </a:p>
          <a:p>
            <a:r>
              <a:rPr lang="fr-FR" dirty="0"/>
              <a:t>-Utiliser une </a:t>
            </a:r>
            <a:r>
              <a:rPr lang="fr-FR" dirty="0" err="1"/>
              <a:t>LyraT</a:t>
            </a:r>
            <a:endParaRPr lang="fr-FR" dirty="0"/>
          </a:p>
          <a:p>
            <a:r>
              <a:rPr lang="fr-FR" dirty="0"/>
              <a:t>-Utiliser IDF (si possible) </a:t>
            </a:r>
          </a:p>
        </p:txBody>
      </p:sp>
    </p:spTree>
    <p:extLst>
      <p:ext uri="{BB962C8B-B14F-4D97-AF65-F5344CB8AC3E}">
        <p14:creationId xmlns:p14="http://schemas.microsoft.com/office/powerpoint/2010/main" val="23720552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2307102E-3737-4601-88D9-84BFB96E9C94}"/>
              </a:ext>
            </a:extLst>
          </p:cNvPr>
          <p:cNvSpPr/>
          <p:nvPr/>
        </p:nvSpPr>
        <p:spPr>
          <a:xfrm>
            <a:off x="5928579" y="6380481"/>
            <a:ext cx="4072024" cy="48727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140885" y="129180"/>
            <a:ext cx="5561676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/>
              <a:t>Conversion de la </a:t>
            </a:r>
            <a:r>
              <a:rPr lang="en-US" altLang="zh-CN" sz="3600" b="1" dirty="0" err="1"/>
              <a:t>tonalité</a:t>
            </a:r>
            <a:endParaRPr lang="en-US" altLang="zh-CN" sz="3600" b="1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C748DF71-BEEC-4367-85E9-ED69ECB09C64}"/>
              </a:ext>
            </a:extLst>
          </p:cNvPr>
          <p:cNvSpPr/>
          <p:nvPr/>
        </p:nvSpPr>
        <p:spPr>
          <a:xfrm>
            <a:off x="1" y="5685410"/>
            <a:ext cx="5921722" cy="142859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ED666A1C-75BB-48A9-A600-6F9103B11D72}"/>
              </a:ext>
            </a:extLst>
          </p:cNvPr>
          <p:cNvSpPr/>
          <p:nvPr/>
        </p:nvSpPr>
        <p:spPr>
          <a:xfrm>
            <a:off x="10007459" y="5681103"/>
            <a:ext cx="2285324" cy="142859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814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0566BAD-E732-4B91-8E35-EB3E9109E0B2}"/>
              </a:ext>
            </a:extLst>
          </p:cNvPr>
          <p:cNvSpPr/>
          <p:nvPr/>
        </p:nvSpPr>
        <p:spPr>
          <a:xfrm>
            <a:off x="9863481" y="6391113"/>
            <a:ext cx="2324677" cy="48727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3842" y="5638152"/>
            <a:ext cx="9851358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15228" y="210183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 err="1"/>
              <a:t>Led</a:t>
            </a:r>
            <a:r>
              <a:rPr lang="fr-FR" altLang="zh-CN" sz="3600" b="1" dirty="0"/>
              <a:t> de contrôle vocal</a:t>
            </a:r>
            <a:endParaRPr lang="zh-CN" altLang="en-US" sz="3600" b="1" dirty="0"/>
          </a:p>
        </p:txBody>
      </p: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C3D77AF1-B4F1-411C-9EFA-7D14144B2605}"/>
              </a:ext>
            </a:extLst>
          </p:cNvPr>
          <p:cNvGrpSpPr/>
          <p:nvPr/>
        </p:nvGrpSpPr>
        <p:grpSpPr>
          <a:xfrm>
            <a:off x="381739" y="923009"/>
            <a:ext cx="11416683" cy="4069602"/>
            <a:chOff x="6128780" y="957492"/>
            <a:chExt cx="3994933" cy="4058003"/>
          </a:xfrm>
        </p:grpSpPr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5D10DB52-9645-44EC-9A70-28279C8B5941}"/>
                </a:ext>
              </a:extLst>
            </p:cNvPr>
            <p:cNvGrpSpPr/>
            <p:nvPr/>
          </p:nvGrpSpPr>
          <p:grpSpPr>
            <a:xfrm>
              <a:off x="6128780" y="957492"/>
              <a:ext cx="3994933" cy="4058003"/>
              <a:chOff x="696637" y="984514"/>
              <a:chExt cx="1702820" cy="4653638"/>
            </a:xfrm>
          </p:grpSpPr>
          <p:sp>
            <p:nvSpPr>
              <p:cNvPr id="75" name="矩形: 圆角 74">
                <a:extLst>
                  <a:ext uri="{FF2B5EF4-FFF2-40B4-BE49-F238E27FC236}">
                    <a16:creationId xmlns:a16="http://schemas.microsoft.com/office/drawing/2014/main" id="{B60B42F2-13EE-4D8D-8CB8-8C49E6E00AB3}"/>
                  </a:ext>
                </a:extLst>
              </p:cNvPr>
              <p:cNvSpPr/>
              <p:nvPr/>
            </p:nvSpPr>
            <p:spPr>
              <a:xfrm>
                <a:off x="696637" y="984514"/>
                <a:ext cx="1702820" cy="4653638"/>
              </a:xfrm>
              <a:prstGeom prst="roundRect">
                <a:avLst>
                  <a:gd name="adj" fmla="val 882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8460FCA9-6F6F-4E8F-8832-68A5151FC143}"/>
                  </a:ext>
                </a:extLst>
              </p:cNvPr>
              <p:cNvSpPr txBox="1"/>
              <p:nvPr/>
            </p:nvSpPr>
            <p:spPr>
              <a:xfrm>
                <a:off x="785093" y="1348254"/>
                <a:ext cx="1518082" cy="8798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dirty="0"/>
                  <a:t>🗣</a:t>
                </a:r>
                <a:endParaRPr lang="zh-CN" altLang="en-US" sz="4400" b="1" dirty="0"/>
              </a:p>
            </p:txBody>
          </p:sp>
        </p:grpSp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1893FDE5-3444-4B88-81ED-B32815167D31}"/>
                </a:ext>
              </a:extLst>
            </p:cNvPr>
            <p:cNvGrpSpPr/>
            <p:nvPr/>
          </p:nvGrpSpPr>
          <p:grpSpPr>
            <a:xfrm>
              <a:off x="6206214" y="2223616"/>
              <a:ext cx="1886615" cy="2204891"/>
              <a:chOff x="6229479" y="2341711"/>
              <a:chExt cx="1886615" cy="2382193"/>
            </a:xfrm>
          </p:grpSpPr>
          <p:sp>
            <p:nvSpPr>
              <p:cNvPr id="78" name="矩形: 圆角 77">
                <a:extLst>
                  <a:ext uri="{FF2B5EF4-FFF2-40B4-BE49-F238E27FC236}">
                    <a16:creationId xmlns:a16="http://schemas.microsoft.com/office/drawing/2014/main" id="{E2849D41-0151-40CE-9154-CD15FC0135DB}"/>
                  </a:ext>
                </a:extLst>
              </p:cNvPr>
              <p:cNvSpPr/>
              <p:nvPr/>
            </p:nvSpPr>
            <p:spPr>
              <a:xfrm>
                <a:off x="6229479" y="2341711"/>
                <a:ext cx="1886615" cy="2382193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9" name="文本框 Moteur">
                <a:extLst>
                  <a:ext uri="{FF2B5EF4-FFF2-40B4-BE49-F238E27FC236}">
                    <a16:creationId xmlns:a16="http://schemas.microsoft.com/office/drawing/2014/main" id="{7C9F8301-30E5-41DA-AACB-A4A67524033A}"/>
                  </a:ext>
                </a:extLst>
              </p:cNvPr>
              <p:cNvSpPr txBox="1"/>
              <p:nvPr/>
            </p:nvSpPr>
            <p:spPr>
              <a:xfrm>
                <a:off x="6656429" y="2484784"/>
                <a:ext cx="1032714" cy="10278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altLang="zh-CN" sz="2800" dirty="0"/>
                  <a:t>Moteur de mots de réveil</a:t>
                </a:r>
                <a:endParaRPr lang="zh-CN" altLang="en-US" sz="3200" dirty="0"/>
              </a:p>
            </p:txBody>
          </p:sp>
        </p:grpSp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EF20BF88-E39C-4F23-9F05-96238857F051}"/>
                </a:ext>
              </a:extLst>
            </p:cNvPr>
            <p:cNvGrpSpPr/>
            <p:nvPr/>
          </p:nvGrpSpPr>
          <p:grpSpPr>
            <a:xfrm>
              <a:off x="8160418" y="2235473"/>
              <a:ext cx="1886615" cy="2208421"/>
              <a:chOff x="6420860" y="2340242"/>
              <a:chExt cx="1886615" cy="2382193"/>
            </a:xfrm>
          </p:grpSpPr>
          <p:sp>
            <p:nvSpPr>
              <p:cNvPr id="88" name="矩形: 圆角 87">
                <a:extLst>
                  <a:ext uri="{FF2B5EF4-FFF2-40B4-BE49-F238E27FC236}">
                    <a16:creationId xmlns:a16="http://schemas.microsoft.com/office/drawing/2014/main" id="{B0CC657C-37B9-4D20-8DF9-AC44AD66D744}"/>
                  </a:ext>
                </a:extLst>
              </p:cNvPr>
              <p:cNvSpPr/>
              <p:nvPr/>
            </p:nvSpPr>
            <p:spPr>
              <a:xfrm>
                <a:off x="6420860" y="2340242"/>
                <a:ext cx="1886615" cy="2382193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9" name="文本框 88">
                <a:extLst>
                  <a:ext uri="{FF2B5EF4-FFF2-40B4-BE49-F238E27FC236}">
                    <a16:creationId xmlns:a16="http://schemas.microsoft.com/office/drawing/2014/main" id="{D48F03BB-C3E9-4A2F-9A74-22413D61461B}"/>
                  </a:ext>
                </a:extLst>
              </p:cNvPr>
              <p:cNvSpPr txBox="1"/>
              <p:nvPr/>
            </p:nvSpPr>
            <p:spPr>
              <a:xfrm>
                <a:off x="6674314" y="2492994"/>
                <a:ext cx="1379707" cy="10262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altLang="zh-CN" sz="2800" dirty="0"/>
                  <a:t>Reconnaissance des commandes vocales</a:t>
                </a:r>
              </a:p>
            </p:txBody>
          </p:sp>
        </p:grpSp>
      </p:grp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A1679F59-CA34-48CB-BE37-5180C301CAA3}"/>
              </a:ext>
            </a:extLst>
          </p:cNvPr>
          <p:cNvSpPr/>
          <p:nvPr/>
        </p:nvSpPr>
        <p:spPr>
          <a:xfrm>
            <a:off x="2150723" y="3412465"/>
            <a:ext cx="2296160" cy="701849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/>
              <a:t>WakeNet</a:t>
            </a:r>
            <a:endParaRPr lang="zh-CN" altLang="en-US" sz="2000" b="1" dirty="0"/>
          </a:p>
        </p:txBody>
      </p: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0AD391A5-8513-48E1-964E-5C3D7919593D}"/>
              </a:ext>
            </a:extLst>
          </p:cNvPr>
          <p:cNvSpPr/>
          <p:nvPr/>
        </p:nvSpPr>
        <p:spPr>
          <a:xfrm>
            <a:off x="7745117" y="3400075"/>
            <a:ext cx="2296160" cy="701849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/>
              <a:t>MultiNet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971583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0566BAD-E732-4B91-8E35-EB3E9109E0B2}"/>
              </a:ext>
            </a:extLst>
          </p:cNvPr>
          <p:cNvSpPr/>
          <p:nvPr/>
        </p:nvSpPr>
        <p:spPr>
          <a:xfrm>
            <a:off x="9863481" y="6391113"/>
            <a:ext cx="2324677" cy="48727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3842" y="5638152"/>
            <a:ext cx="9851358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文本框 Moteur">
            <a:extLst>
              <a:ext uri="{FF2B5EF4-FFF2-40B4-BE49-F238E27FC236}">
                <a16:creationId xmlns:a16="http://schemas.microsoft.com/office/drawing/2014/main" id="{25C7DE18-46FD-40CB-93E2-FAB4D0C6FD2F}"/>
              </a:ext>
            </a:extLst>
          </p:cNvPr>
          <p:cNvSpPr txBox="1"/>
          <p:nvPr/>
        </p:nvSpPr>
        <p:spPr>
          <a:xfrm>
            <a:off x="1799508" y="373532"/>
            <a:ext cx="85929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altLang="zh-CN" sz="4000" dirty="0"/>
              <a:t>Moteur de mots de réveil</a:t>
            </a:r>
            <a:endParaRPr lang="zh-CN" altLang="en-US" sz="4000" b="1" dirty="0"/>
          </a:p>
        </p:txBody>
      </p: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A182E965-186A-4D19-B89D-68CC10460321}"/>
              </a:ext>
            </a:extLst>
          </p:cNvPr>
          <p:cNvGrpSpPr/>
          <p:nvPr/>
        </p:nvGrpSpPr>
        <p:grpSpPr>
          <a:xfrm>
            <a:off x="1561493" y="2497038"/>
            <a:ext cx="3841442" cy="1609423"/>
            <a:chOff x="1561493" y="2497038"/>
            <a:chExt cx="3841442" cy="1609423"/>
          </a:xfrm>
        </p:grpSpPr>
        <p:pic>
          <p:nvPicPr>
            <p:cNvPr id="3" name="图形 2" descr="叶">
              <a:extLst>
                <a:ext uri="{FF2B5EF4-FFF2-40B4-BE49-F238E27FC236}">
                  <a16:creationId xmlns:a16="http://schemas.microsoft.com/office/drawing/2014/main" id="{BE8C0C19-A167-4E7C-9499-40AA52131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025014" y="2497038"/>
              <a:ext cx="914400" cy="914400"/>
            </a:xfrm>
            <a:prstGeom prst="rect">
              <a:avLst/>
            </a:prstGeom>
          </p:spPr>
        </p:pic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2E949437-EBF9-4884-A81F-309A3C9772A6}"/>
                </a:ext>
              </a:extLst>
            </p:cNvPr>
            <p:cNvSpPr txBox="1"/>
            <p:nvPr/>
          </p:nvSpPr>
          <p:spPr>
            <a:xfrm>
              <a:off x="1561493" y="3583241"/>
              <a:ext cx="384144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err="1">
                  <a:solidFill>
                    <a:schemeClr val="accent6"/>
                  </a:solidFill>
                </a:rPr>
                <a:t>Faible</a:t>
              </a:r>
              <a:r>
                <a:rPr lang="en-US" altLang="zh-CN" sz="2800" b="1" dirty="0">
                  <a:solidFill>
                    <a:schemeClr val="accent6"/>
                  </a:solidFill>
                </a:rPr>
                <a:t> </a:t>
              </a:r>
              <a:r>
                <a:rPr lang="en-US" altLang="zh-CN" sz="2800" b="1" dirty="0" err="1">
                  <a:solidFill>
                    <a:schemeClr val="accent6"/>
                  </a:solidFill>
                </a:rPr>
                <a:t>consommation</a:t>
              </a:r>
              <a:endParaRPr lang="zh-CN" altLang="en-US" sz="2800" b="1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4668EDEC-0D3D-446A-9B22-BD76B987E0C8}"/>
              </a:ext>
            </a:extLst>
          </p:cNvPr>
          <p:cNvGrpSpPr/>
          <p:nvPr/>
        </p:nvGrpSpPr>
        <p:grpSpPr>
          <a:xfrm>
            <a:off x="6902679" y="2507305"/>
            <a:ext cx="3253888" cy="1605839"/>
            <a:chOff x="7106442" y="2497038"/>
            <a:chExt cx="3253888" cy="1605839"/>
          </a:xfrm>
        </p:grpSpPr>
        <p:pic>
          <p:nvPicPr>
            <p:cNvPr id="67" name="图形 66" descr="头上的大脑">
              <a:extLst>
                <a:ext uri="{FF2B5EF4-FFF2-40B4-BE49-F238E27FC236}">
                  <a16:creationId xmlns:a16="http://schemas.microsoft.com/office/drawing/2014/main" id="{BBF7D16A-E854-4012-9124-6C39BFF04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8281445" y="2497038"/>
              <a:ext cx="914400" cy="914400"/>
            </a:xfrm>
            <a:prstGeom prst="rect">
              <a:avLst/>
            </a:prstGeom>
          </p:spPr>
        </p:pic>
        <p:sp>
          <p:nvSpPr>
            <p:cNvPr id="113" name="文本框 112">
              <a:extLst>
                <a:ext uri="{FF2B5EF4-FFF2-40B4-BE49-F238E27FC236}">
                  <a16:creationId xmlns:a16="http://schemas.microsoft.com/office/drawing/2014/main" id="{496F6E7F-FAEF-412F-B6F0-7493B2227C31}"/>
                </a:ext>
              </a:extLst>
            </p:cNvPr>
            <p:cNvSpPr txBox="1"/>
            <p:nvPr/>
          </p:nvSpPr>
          <p:spPr>
            <a:xfrm>
              <a:off x="7106442" y="3579657"/>
              <a:ext cx="32538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err="1">
                  <a:solidFill>
                    <a:schemeClr val="accent5"/>
                  </a:solidFill>
                </a:rPr>
                <a:t>Réseau</a:t>
              </a:r>
              <a:r>
                <a:rPr lang="en-US" altLang="zh-CN" sz="2800" b="1" dirty="0">
                  <a:solidFill>
                    <a:schemeClr val="accent5"/>
                  </a:solidFill>
                </a:rPr>
                <a:t> neuronal</a:t>
              </a:r>
              <a:endParaRPr lang="zh-CN" altLang="en-US" sz="2800" b="1" dirty="0">
                <a:solidFill>
                  <a:schemeClr val="accent5"/>
                </a:solidFill>
              </a:endParaRPr>
            </a:p>
          </p:txBody>
        </p:sp>
      </p:grp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5AFEF3D3-6F6C-4AC3-BE8A-494922EF2678}"/>
              </a:ext>
            </a:extLst>
          </p:cNvPr>
          <p:cNvSpPr/>
          <p:nvPr/>
        </p:nvSpPr>
        <p:spPr>
          <a:xfrm>
            <a:off x="4964385" y="1333679"/>
            <a:ext cx="2296160" cy="701849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/>
              <a:t>WakeNet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109622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0566BAD-E732-4B91-8E35-EB3E9109E0B2}"/>
              </a:ext>
            </a:extLst>
          </p:cNvPr>
          <p:cNvSpPr/>
          <p:nvPr/>
        </p:nvSpPr>
        <p:spPr>
          <a:xfrm>
            <a:off x="9863481" y="6391113"/>
            <a:ext cx="2324677" cy="48727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3842" y="5638152"/>
            <a:ext cx="9851358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BFB5BC4F-A4C6-4949-A9CC-C7065167BE90}"/>
              </a:ext>
            </a:extLst>
          </p:cNvPr>
          <p:cNvSpPr/>
          <p:nvPr/>
        </p:nvSpPr>
        <p:spPr>
          <a:xfrm>
            <a:off x="4296267" y="2307581"/>
            <a:ext cx="3624072" cy="52322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altLang="zh-CN" sz="2400" dirty="0">
                <a:solidFill>
                  <a:schemeClr val="tx1"/>
                </a:solidFill>
              </a:rPr>
              <a:t>Couche de CNN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998AA1F-DFA7-4251-B3EA-2F19ECC26634}"/>
              </a:ext>
            </a:extLst>
          </p:cNvPr>
          <p:cNvSpPr txBox="1"/>
          <p:nvPr/>
        </p:nvSpPr>
        <p:spPr>
          <a:xfrm>
            <a:off x="4896811" y="1187051"/>
            <a:ext cx="2392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Entrée </a:t>
            </a:r>
            <a:r>
              <a:rPr lang="en-US" altLang="zh-CN" sz="2800" dirty="0" err="1"/>
              <a:t>traitée</a:t>
            </a:r>
            <a:endParaRPr lang="zh-CN" altLang="en-US" sz="2800" dirty="0"/>
          </a:p>
        </p:txBody>
      </p: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4898E23A-B58B-41C3-BBDA-FC365516C936}"/>
              </a:ext>
            </a:extLst>
          </p:cNvPr>
          <p:cNvSpPr/>
          <p:nvPr/>
        </p:nvSpPr>
        <p:spPr>
          <a:xfrm>
            <a:off x="4293218" y="3428111"/>
            <a:ext cx="3624072" cy="52322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altLang="zh-CN" sz="2400" dirty="0">
                <a:solidFill>
                  <a:schemeClr val="tx1"/>
                </a:solidFill>
              </a:rPr>
              <a:t>Couche </a:t>
            </a:r>
            <a:r>
              <a:rPr lang="en-US" altLang="zh-CN" sz="2400" dirty="0">
                <a:solidFill>
                  <a:schemeClr val="tx1"/>
                </a:solidFill>
              </a:rPr>
              <a:t>de LSTM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54" name="箭头: 下 53">
            <a:extLst>
              <a:ext uri="{FF2B5EF4-FFF2-40B4-BE49-F238E27FC236}">
                <a16:creationId xmlns:a16="http://schemas.microsoft.com/office/drawing/2014/main" id="{2B383E14-3B57-4E68-A992-52F15309E260}"/>
              </a:ext>
            </a:extLst>
          </p:cNvPr>
          <p:cNvSpPr/>
          <p:nvPr/>
        </p:nvSpPr>
        <p:spPr>
          <a:xfrm>
            <a:off x="5931372" y="1838532"/>
            <a:ext cx="377953" cy="340788"/>
          </a:xfrm>
          <a:prstGeom prst="downArrow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箭头: 下 64">
            <a:extLst>
              <a:ext uri="{FF2B5EF4-FFF2-40B4-BE49-F238E27FC236}">
                <a16:creationId xmlns:a16="http://schemas.microsoft.com/office/drawing/2014/main" id="{69DCCCE1-6876-480E-A9DF-359A65A2427B}"/>
              </a:ext>
            </a:extLst>
          </p:cNvPr>
          <p:cNvSpPr/>
          <p:nvPr/>
        </p:nvSpPr>
        <p:spPr>
          <a:xfrm>
            <a:off x="5931372" y="2959062"/>
            <a:ext cx="377953" cy="340788"/>
          </a:xfrm>
          <a:prstGeom prst="downArrow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6" name="箭头: 下 65">
            <a:extLst>
              <a:ext uri="{FF2B5EF4-FFF2-40B4-BE49-F238E27FC236}">
                <a16:creationId xmlns:a16="http://schemas.microsoft.com/office/drawing/2014/main" id="{A3352AE8-641F-4B79-AEC5-7E4781433FC4}"/>
              </a:ext>
            </a:extLst>
          </p:cNvPr>
          <p:cNvSpPr/>
          <p:nvPr/>
        </p:nvSpPr>
        <p:spPr>
          <a:xfrm>
            <a:off x="5916277" y="4079592"/>
            <a:ext cx="377953" cy="340788"/>
          </a:xfrm>
          <a:prstGeom prst="downArrow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51109F85-2554-4903-AA50-CE20D0626E96}"/>
              </a:ext>
            </a:extLst>
          </p:cNvPr>
          <p:cNvSpPr txBox="1"/>
          <p:nvPr/>
        </p:nvSpPr>
        <p:spPr>
          <a:xfrm>
            <a:off x="4670396" y="4597978"/>
            <a:ext cx="28420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dirty="0">
                <a:latin typeface="+mn-ea"/>
                <a:cs typeface="Arial" panose="020B0604020202020204" pitchFamily="34" charset="0"/>
              </a:rPr>
              <a:t>Mots inconnus :   1%</a:t>
            </a:r>
          </a:p>
          <a:p>
            <a:pPr algn="r"/>
            <a:r>
              <a:rPr lang="en-US" altLang="zh-CN" sz="2400" dirty="0">
                <a:latin typeface="+mn-ea"/>
                <a:cs typeface="Arial" panose="020B0604020202020204" pitchFamily="34" charset="0"/>
              </a:rPr>
              <a:t>Mot recherché : 99%</a:t>
            </a:r>
            <a:endParaRPr lang="zh-CN" altLang="en-US" sz="2400" dirty="0">
              <a:latin typeface="+mn-ea"/>
              <a:cs typeface="Arial" panose="020B0604020202020204" pitchFamily="34" charset="0"/>
            </a:endParaRPr>
          </a:p>
        </p:txBody>
      </p: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8E059086-FFDB-420C-9848-F4E39BE0387B}"/>
              </a:ext>
            </a:extLst>
          </p:cNvPr>
          <p:cNvSpPr/>
          <p:nvPr/>
        </p:nvSpPr>
        <p:spPr>
          <a:xfrm>
            <a:off x="4943363" y="299052"/>
            <a:ext cx="2296160" cy="70184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>
                <a:solidFill>
                  <a:schemeClr val="tx1"/>
                </a:solidFill>
              </a:rPr>
              <a:t>WakeNet</a:t>
            </a:r>
            <a:endParaRPr lang="zh-CN" altLang="en-US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5742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4" grpId="0"/>
      <p:bldP spid="63" grpId="0" animBg="1"/>
      <p:bldP spid="54" grpId="0" animBg="1"/>
      <p:bldP spid="65" grpId="0" animBg="1"/>
      <p:bldP spid="66" grpId="0" animBg="1"/>
      <p:bldP spid="5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0566BAD-E732-4B91-8E35-EB3E9109E0B2}"/>
              </a:ext>
            </a:extLst>
          </p:cNvPr>
          <p:cNvSpPr/>
          <p:nvPr/>
        </p:nvSpPr>
        <p:spPr>
          <a:xfrm>
            <a:off x="9863481" y="6391113"/>
            <a:ext cx="2324677" cy="48727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3842" y="5638152"/>
            <a:ext cx="9851358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15228" y="210183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 err="1"/>
              <a:t>Led</a:t>
            </a:r>
            <a:r>
              <a:rPr lang="fr-FR" altLang="zh-CN" sz="3600" b="1" dirty="0"/>
              <a:t> de contrôle vocal</a:t>
            </a:r>
            <a:endParaRPr lang="zh-CN" altLang="en-US" sz="3600" b="1" dirty="0"/>
          </a:p>
        </p:txBody>
      </p: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C3D77AF1-B4F1-411C-9EFA-7D14144B2605}"/>
              </a:ext>
            </a:extLst>
          </p:cNvPr>
          <p:cNvGrpSpPr/>
          <p:nvPr/>
        </p:nvGrpSpPr>
        <p:grpSpPr>
          <a:xfrm>
            <a:off x="381739" y="923009"/>
            <a:ext cx="11416683" cy="4069602"/>
            <a:chOff x="6128780" y="957492"/>
            <a:chExt cx="3994933" cy="4058003"/>
          </a:xfrm>
        </p:grpSpPr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5D10DB52-9645-44EC-9A70-28279C8B5941}"/>
                </a:ext>
              </a:extLst>
            </p:cNvPr>
            <p:cNvGrpSpPr/>
            <p:nvPr/>
          </p:nvGrpSpPr>
          <p:grpSpPr>
            <a:xfrm>
              <a:off x="6128780" y="957492"/>
              <a:ext cx="3994933" cy="4058003"/>
              <a:chOff x="696637" y="984514"/>
              <a:chExt cx="1702820" cy="4653638"/>
            </a:xfrm>
          </p:grpSpPr>
          <p:sp>
            <p:nvSpPr>
              <p:cNvPr id="75" name="矩形: 圆角 74">
                <a:extLst>
                  <a:ext uri="{FF2B5EF4-FFF2-40B4-BE49-F238E27FC236}">
                    <a16:creationId xmlns:a16="http://schemas.microsoft.com/office/drawing/2014/main" id="{B60B42F2-13EE-4D8D-8CB8-8C49E6E00AB3}"/>
                  </a:ext>
                </a:extLst>
              </p:cNvPr>
              <p:cNvSpPr/>
              <p:nvPr/>
            </p:nvSpPr>
            <p:spPr>
              <a:xfrm>
                <a:off x="696637" y="984514"/>
                <a:ext cx="1702820" cy="4653638"/>
              </a:xfrm>
              <a:prstGeom prst="roundRect">
                <a:avLst>
                  <a:gd name="adj" fmla="val 882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8460FCA9-6F6F-4E8F-8832-68A5151FC143}"/>
                  </a:ext>
                </a:extLst>
              </p:cNvPr>
              <p:cNvSpPr txBox="1"/>
              <p:nvPr/>
            </p:nvSpPr>
            <p:spPr>
              <a:xfrm>
                <a:off x="785093" y="1348254"/>
                <a:ext cx="1518082" cy="8798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400" dirty="0"/>
                  <a:t>🗣</a:t>
                </a:r>
                <a:endParaRPr lang="zh-CN" altLang="en-US" sz="4400" b="1" dirty="0"/>
              </a:p>
            </p:txBody>
          </p:sp>
        </p:grpSp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1893FDE5-3444-4B88-81ED-B32815167D31}"/>
                </a:ext>
              </a:extLst>
            </p:cNvPr>
            <p:cNvGrpSpPr/>
            <p:nvPr/>
          </p:nvGrpSpPr>
          <p:grpSpPr>
            <a:xfrm>
              <a:off x="6206214" y="2223616"/>
              <a:ext cx="1886615" cy="2204891"/>
              <a:chOff x="6229479" y="2341711"/>
              <a:chExt cx="1886615" cy="2382193"/>
            </a:xfrm>
          </p:grpSpPr>
          <p:sp>
            <p:nvSpPr>
              <p:cNvPr id="78" name="矩形: 圆角 77">
                <a:extLst>
                  <a:ext uri="{FF2B5EF4-FFF2-40B4-BE49-F238E27FC236}">
                    <a16:creationId xmlns:a16="http://schemas.microsoft.com/office/drawing/2014/main" id="{E2849D41-0151-40CE-9154-CD15FC0135DB}"/>
                  </a:ext>
                </a:extLst>
              </p:cNvPr>
              <p:cNvSpPr/>
              <p:nvPr/>
            </p:nvSpPr>
            <p:spPr>
              <a:xfrm>
                <a:off x="6229479" y="2341711"/>
                <a:ext cx="1886615" cy="2382193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9" name="文本框 Moteur">
                <a:extLst>
                  <a:ext uri="{FF2B5EF4-FFF2-40B4-BE49-F238E27FC236}">
                    <a16:creationId xmlns:a16="http://schemas.microsoft.com/office/drawing/2014/main" id="{7C9F8301-30E5-41DA-AACB-A4A67524033A}"/>
                  </a:ext>
                </a:extLst>
              </p:cNvPr>
              <p:cNvSpPr txBox="1"/>
              <p:nvPr/>
            </p:nvSpPr>
            <p:spPr>
              <a:xfrm>
                <a:off x="6656429" y="2484784"/>
                <a:ext cx="1032714" cy="10278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altLang="zh-CN" sz="2800" dirty="0"/>
                  <a:t>Moteur de mots de réveil</a:t>
                </a:r>
                <a:endParaRPr lang="zh-CN" altLang="en-US" sz="3200" dirty="0"/>
              </a:p>
            </p:txBody>
          </p:sp>
        </p:grpSp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EF20BF88-E39C-4F23-9F05-96238857F051}"/>
                </a:ext>
              </a:extLst>
            </p:cNvPr>
            <p:cNvGrpSpPr/>
            <p:nvPr/>
          </p:nvGrpSpPr>
          <p:grpSpPr>
            <a:xfrm>
              <a:off x="8160418" y="2235473"/>
              <a:ext cx="1886615" cy="2208421"/>
              <a:chOff x="6420860" y="2340242"/>
              <a:chExt cx="1886615" cy="2382193"/>
            </a:xfrm>
          </p:grpSpPr>
          <p:sp>
            <p:nvSpPr>
              <p:cNvPr id="88" name="矩形: 圆角 87">
                <a:extLst>
                  <a:ext uri="{FF2B5EF4-FFF2-40B4-BE49-F238E27FC236}">
                    <a16:creationId xmlns:a16="http://schemas.microsoft.com/office/drawing/2014/main" id="{B0CC657C-37B9-4D20-8DF9-AC44AD66D744}"/>
                  </a:ext>
                </a:extLst>
              </p:cNvPr>
              <p:cNvSpPr/>
              <p:nvPr/>
            </p:nvSpPr>
            <p:spPr>
              <a:xfrm>
                <a:off x="6420860" y="2340242"/>
                <a:ext cx="1886615" cy="2382193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89" name="文本框 88">
                <a:extLst>
                  <a:ext uri="{FF2B5EF4-FFF2-40B4-BE49-F238E27FC236}">
                    <a16:creationId xmlns:a16="http://schemas.microsoft.com/office/drawing/2014/main" id="{D48F03BB-C3E9-4A2F-9A74-22413D61461B}"/>
                  </a:ext>
                </a:extLst>
              </p:cNvPr>
              <p:cNvSpPr txBox="1"/>
              <p:nvPr/>
            </p:nvSpPr>
            <p:spPr>
              <a:xfrm>
                <a:off x="6674314" y="2492994"/>
                <a:ext cx="1379707" cy="10262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altLang="zh-CN" sz="2800" dirty="0"/>
                  <a:t>Reconnaissance des commandes vocales</a:t>
                </a:r>
              </a:p>
            </p:txBody>
          </p:sp>
        </p:grpSp>
      </p:grp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A1679F59-CA34-48CB-BE37-5180C301CAA3}"/>
              </a:ext>
            </a:extLst>
          </p:cNvPr>
          <p:cNvSpPr/>
          <p:nvPr/>
        </p:nvSpPr>
        <p:spPr>
          <a:xfrm>
            <a:off x="2150723" y="3412465"/>
            <a:ext cx="2296160" cy="701849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/>
              <a:t>WakeNet</a:t>
            </a:r>
            <a:endParaRPr lang="zh-CN" altLang="en-US" sz="2000" b="1" dirty="0"/>
          </a:p>
        </p:txBody>
      </p: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0AD391A5-8513-48E1-964E-5C3D7919593D}"/>
              </a:ext>
            </a:extLst>
          </p:cNvPr>
          <p:cNvSpPr/>
          <p:nvPr/>
        </p:nvSpPr>
        <p:spPr>
          <a:xfrm>
            <a:off x="7745117" y="3400075"/>
            <a:ext cx="2296160" cy="701849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/>
              <a:t>MultiNet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728349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0566BAD-E732-4B91-8E35-EB3E9109E0B2}"/>
              </a:ext>
            </a:extLst>
          </p:cNvPr>
          <p:cNvSpPr/>
          <p:nvPr/>
        </p:nvSpPr>
        <p:spPr>
          <a:xfrm>
            <a:off x="9863481" y="6391113"/>
            <a:ext cx="2324677" cy="48727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3842" y="5638152"/>
            <a:ext cx="9851358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文本框 Moteur">
            <a:extLst>
              <a:ext uri="{FF2B5EF4-FFF2-40B4-BE49-F238E27FC236}">
                <a16:creationId xmlns:a16="http://schemas.microsoft.com/office/drawing/2014/main" id="{25C7DE18-46FD-40CB-93E2-FAB4D0C6FD2F}"/>
              </a:ext>
            </a:extLst>
          </p:cNvPr>
          <p:cNvSpPr txBox="1"/>
          <p:nvPr/>
        </p:nvSpPr>
        <p:spPr>
          <a:xfrm>
            <a:off x="1458554" y="335797"/>
            <a:ext cx="92748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altLang="zh-CN" sz="4000" dirty="0"/>
              <a:t>Reconnaissance des commandes vocales</a:t>
            </a:r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5AFEF3D3-6F6C-4AC3-BE8A-494922EF2678}"/>
              </a:ext>
            </a:extLst>
          </p:cNvPr>
          <p:cNvSpPr/>
          <p:nvPr/>
        </p:nvSpPr>
        <p:spPr>
          <a:xfrm>
            <a:off x="4893667" y="3140215"/>
            <a:ext cx="2296160" cy="701849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/>
              <a:t>MultiNet</a:t>
            </a:r>
            <a:endParaRPr lang="zh-CN" altLang="en-US" sz="2000" b="1" dirty="0"/>
          </a:p>
        </p:txBody>
      </p: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41E4CEA0-330F-4CAB-8CA6-B3A13A156A2E}"/>
              </a:ext>
            </a:extLst>
          </p:cNvPr>
          <p:cNvGrpSpPr/>
          <p:nvPr/>
        </p:nvGrpSpPr>
        <p:grpSpPr>
          <a:xfrm>
            <a:off x="4171133" y="1377741"/>
            <a:ext cx="3463481" cy="1315103"/>
            <a:chOff x="4242832" y="1332541"/>
            <a:chExt cx="3463481" cy="1315103"/>
          </a:xfrm>
        </p:grpSpPr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56FCBB09-094A-4290-B5C5-740C6F694EAC}"/>
                </a:ext>
              </a:extLst>
            </p:cNvPr>
            <p:cNvSpPr txBox="1"/>
            <p:nvPr/>
          </p:nvSpPr>
          <p:spPr>
            <a:xfrm>
              <a:off x="4242832" y="1631981"/>
              <a:ext cx="130856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000" dirty="0"/>
                <a:t>🗣</a:t>
              </a:r>
              <a:endParaRPr lang="zh-CN" altLang="en-US" sz="4400" b="1" dirty="0"/>
            </a:p>
          </p:txBody>
        </p:sp>
        <p:sp>
          <p:nvSpPr>
            <p:cNvPr id="34" name="对话气泡: 圆角矩形 33">
              <a:extLst>
                <a:ext uri="{FF2B5EF4-FFF2-40B4-BE49-F238E27FC236}">
                  <a16:creationId xmlns:a16="http://schemas.microsoft.com/office/drawing/2014/main" id="{B4458029-2036-4D61-A66D-C030621D85FC}"/>
                </a:ext>
              </a:extLst>
            </p:cNvPr>
            <p:cNvSpPr/>
            <p:nvPr/>
          </p:nvSpPr>
          <p:spPr>
            <a:xfrm>
              <a:off x="5505222" y="1332541"/>
              <a:ext cx="2201091" cy="742443"/>
            </a:xfrm>
            <a:prstGeom prst="wedgeRoundRectCallout">
              <a:avLst>
                <a:gd name="adj1" fmla="val -38895"/>
                <a:gd name="adj2" fmla="val 65177"/>
                <a:gd name="adj3" fmla="val 16667"/>
              </a:avLst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Turn on the light</a:t>
              </a:r>
              <a:endParaRPr lang="zh-CN" altLang="en-US" sz="2000" dirty="0"/>
            </a:p>
          </p:txBody>
        </p:sp>
      </p:grpSp>
      <p:sp>
        <p:nvSpPr>
          <p:cNvPr id="65" name="箭头: 下 64">
            <a:extLst>
              <a:ext uri="{FF2B5EF4-FFF2-40B4-BE49-F238E27FC236}">
                <a16:creationId xmlns:a16="http://schemas.microsoft.com/office/drawing/2014/main" id="{F40BE9B6-9466-4AB7-BD4F-15C3E80B692B}"/>
              </a:ext>
            </a:extLst>
          </p:cNvPr>
          <p:cNvSpPr/>
          <p:nvPr/>
        </p:nvSpPr>
        <p:spPr>
          <a:xfrm>
            <a:off x="5853492" y="2649573"/>
            <a:ext cx="377953" cy="340788"/>
          </a:xfrm>
          <a:prstGeom prst="downArrow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箭头: 下 69">
            <a:extLst>
              <a:ext uri="{FF2B5EF4-FFF2-40B4-BE49-F238E27FC236}">
                <a16:creationId xmlns:a16="http://schemas.microsoft.com/office/drawing/2014/main" id="{F8740C13-88FD-43D6-B1D9-EEFECE4981A1}"/>
              </a:ext>
            </a:extLst>
          </p:cNvPr>
          <p:cNvSpPr/>
          <p:nvPr/>
        </p:nvSpPr>
        <p:spPr>
          <a:xfrm>
            <a:off x="5853492" y="3991918"/>
            <a:ext cx="377953" cy="340788"/>
          </a:xfrm>
          <a:prstGeom prst="downArrow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矩形: 圆角 55">
            <a:extLst>
              <a:ext uri="{FF2B5EF4-FFF2-40B4-BE49-F238E27FC236}">
                <a16:creationId xmlns:a16="http://schemas.microsoft.com/office/drawing/2014/main" id="{F2820CF5-466B-4BF6-8B9F-A839BE9D381F}"/>
              </a:ext>
            </a:extLst>
          </p:cNvPr>
          <p:cNvSpPr/>
          <p:nvPr/>
        </p:nvSpPr>
        <p:spPr>
          <a:xfrm>
            <a:off x="4170411" y="4482560"/>
            <a:ext cx="3737113" cy="701849"/>
          </a:xfrm>
          <a:prstGeom prst="round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T ER N AA DH AH L AY 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7999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0566BAD-E732-4B91-8E35-EB3E9109E0B2}"/>
              </a:ext>
            </a:extLst>
          </p:cNvPr>
          <p:cNvSpPr/>
          <p:nvPr/>
        </p:nvSpPr>
        <p:spPr>
          <a:xfrm>
            <a:off x="9863481" y="6391113"/>
            <a:ext cx="2324677" cy="48727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3842" y="5638152"/>
            <a:ext cx="9851358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25085" y="212029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 err="1"/>
              <a:t>Led</a:t>
            </a:r>
            <a:r>
              <a:rPr lang="fr-FR" altLang="zh-CN" sz="3600" b="1" dirty="0"/>
              <a:t> de contrôle vocal</a:t>
            </a:r>
            <a:endParaRPr lang="zh-CN" altLang="en-US" sz="3600" b="1" dirty="0"/>
          </a:p>
        </p:txBody>
      </p:sp>
      <p:grpSp>
        <p:nvGrpSpPr>
          <p:cNvPr id="108" name="组合 107">
            <a:extLst>
              <a:ext uri="{FF2B5EF4-FFF2-40B4-BE49-F238E27FC236}">
                <a16:creationId xmlns:a16="http://schemas.microsoft.com/office/drawing/2014/main" id="{425E313F-F320-41B9-96DB-D296FA198C13}"/>
              </a:ext>
            </a:extLst>
          </p:cNvPr>
          <p:cNvGrpSpPr/>
          <p:nvPr/>
        </p:nvGrpSpPr>
        <p:grpSpPr>
          <a:xfrm>
            <a:off x="368521" y="923644"/>
            <a:ext cx="1518082" cy="4058003"/>
            <a:chOff x="368521" y="923644"/>
            <a:chExt cx="1518082" cy="4058003"/>
          </a:xfrm>
        </p:grpSpPr>
        <p:sp>
          <p:nvSpPr>
            <p:cNvPr id="56" name="矩形: 圆角 55">
              <a:extLst>
                <a:ext uri="{FF2B5EF4-FFF2-40B4-BE49-F238E27FC236}">
                  <a16:creationId xmlns:a16="http://schemas.microsoft.com/office/drawing/2014/main" id="{8AFFEC34-E5CF-4C44-8630-E5A80DA65887}"/>
                </a:ext>
              </a:extLst>
            </p:cNvPr>
            <p:cNvSpPr/>
            <p:nvPr/>
          </p:nvSpPr>
          <p:spPr>
            <a:xfrm>
              <a:off x="415374" y="923644"/>
              <a:ext cx="1416995" cy="4058003"/>
            </a:xfrm>
            <a:prstGeom prst="roundRect">
              <a:avLst>
                <a:gd name="adj" fmla="val 9635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2" name="图形 11" descr="无线话筒">
              <a:extLst>
                <a:ext uri="{FF2B5EF4-FFF2-40B4-BE49-F238E27FC236}">
                  <a16:creationId xmlns:a16="http://schemas.microsoft.com/office/drawing/2014/main" id="{12EF639F-307F-462A-ADAF-E7992EDD3D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66671" y="3146481"/>
              <a:ext cx="914400" cy="914400"/>
            </a:xfrm>
            <a:prstGeom prst="rect">
              <a:avLst/>
            </a:prstGeom>
          </p:spPr>
        </p:pic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40934FC0-67C8-4225-BBEB-CBE279F44156}"/>
                </a:ext>
              </a:extLst>
            </p:cNvPr>
            <p:cNvSpPr txBox="1"/>
            <p:nvPr/>
          </p:nvSpPr>
          <p:spPr>
            <a:xfrm>
              <a:off x="368521" y="1394719"/>
              <a:ext cx="151808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/>
                <a:t>Entrée </a:t>
              </a:r>
              <a:r>
                <a:rPr lang="en-US" altLang="zh-CN" sz="2400" b="1" dirty="0" err="1"/>
                <a:t>vocale</a:t>
              </a:r>
              <a:r>
                <a:rPr lang="en-US" altLang="zh-CN" sz="2400" b="1" dirty="0"/>
                <a:t> </a:t>
              </a:r>
              <a:endParaRPr lang="zh-CN" altLang="en-US" sz="2400" b="1" dirty="0"/>
            </a:p>
          </p:txBody>
        </p:sp>
      </p:grp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67E322DF-B860-4877-906C-74F0E3C5F038}"/>
              </a:ext>
            </a:extLst>
          </p:cNvPr>
          <p:cNvSpPr/>
          <p:nvPr/>
        </p:nvSpPr>
        <p:spPr>
          <a:xfrm>
            <a:off x="415374" y="5182234"/>
            <a:ext cx="11355338" cy="396881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ESP-IDF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CBF57354-CE8E-4FD6-AC97-C070EC3F75A9}"/>
              </a:ext>
            </a:extLst>
          </p:cNvPr>
          <p:cNvGrpSpPr/>
          <p:nvPr/>
        </p:nvGrpSpPr>
        <p:grpSpPr>
          <a:xfrm>
            <a:off x="2654240" y="923644"/>
            <a:ext cx="2150379" cy="4091851"/>
            <a:chOff x="3469102" y="979593"/>
            <a:chExt cx="2221484" cy="4058003"/>
          </a:xfrm>
        </p:grpSpPr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5B0685E4-354F-4328-B3FA-19E563C7A599}"/>
                </a:ext>
              </a:extLst>
            </p:cNvPr>
            <p:cNvGrpSpPr/>
            <p:nvPr/>
          </p:nvGrpSpPr>
          <p:grpSpPr>
            <a:xfrm>
              <a:off x="3469102" y="979593"/>
              <a:ext cx="2221484" cy="4058003"/>
              <a:chOff x="696637" y="984514"/>
              <a:chExt cx="1702820" cy="4653638"/>
            </a:xfrm>
          </p:grpSpPr>
          <p:sp>
            <p:nvSpPr>
              <p:cNvPr id="62" name="矩形: 圆角 61">
                <a:extLst>
                  <a:ext uri="{FF2B5EF4-FFF2-40B4-BE49-F238E27FC236}">
                    <a16:creationId xmlns:a16="http://schemas.microsoft.com/office/drawing/2014/main" id="{456C7860-0C9C-4BEE-8B6B-BC03CDC3BBD3}"/>
                  </a:ext>
                </a:extLst>
              </p:cNvPr>
              <p:cNvSpPr/>
              <p:nvPr/>
            </p:nvSpPr>
            <p:spPr>
              <a:xfrm>
                <a:off x="696637" y="984514"/>
                <a:ext cx="1702820" cy="4653638"/>
              </a:xfrm>
              <a:prstGeom prst="roundRect">
                <a:avLst>
                  <a:gd name="adj" fmla="val 882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4" name="文本框 63">
                <a:extLst>
                  <a:ext uri="{FF2B5EF4-FFF2-40B4-BE49-F238E27FC236}">
                    <a16:creationId xmlns:a16="http://schemas.microsoft.com/office/drawing/2014/main" id="{A748A651-2D9C-459C-91D6-EB103C161434}"/>
                  </a:ext>
                </a:extLst>
              </p:cNvPr>
              <p:cNvSpPr txBox="1"/>
              <p:nvPr/>
            </p:nvSpPr>
            <p:spPr>
              <a:xfrm>
                <a:off x="788221" y="1262692"/>
                <a:ext cx="1518082" cy="9529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 err="1"/>
                  <a:t>Algorithme</a:t>
                </a:r>
                <a:r>
                  <a:rPr lang="en-US" altLang="zh-CN" sz="2400" b="1" dirty="0"/>
                  <a:t> </a:t>
                </a:r>
                <a:r>
                  <a:rPr lang="en-US" altLang="zh-CN" sz="2400" b="1" dirty="0" err="1"/>
                  <a:t>acoustique</a:t>
                </a:r>
                <a:r>
                  <a:rPr lang="en-US" altLang="zh-CN" sz="2400" b="1" dirty="0"/>
                  <a:t> </a:t>
                </a:r>
                <a:endParaRPr lang="zh-CN" altLang="en-US" sz="2400" b="1" dirty="0"/>
              </a:p>
            </p:txBody>
          </p:sp>
        </p:grp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FF89DE61-D064-4EFF-ABDC-D3DE6245FB43}"/>
                </a:ext>
              </a:extLst>
            </p:cNvPr>
            <p:cNvSpPr/>
            <p:nvPr/>
          </p:nvSpPr>
          <p:spPr>
            <a:xfrm>
              <a:off x="3788849" y="2199904"/>
              <a:ext cx="1592497" cy="417143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AEC</a:t>
              </a:r>
              <a:endParaRPr lang="zh-CN" altLang="en-US" dirty="0"/>
            </a:p>
          </p:txBody>
        </p:sp>
        <p:sp>
          <p:nvSpPr>
            <p:cNvPr id="70" name="矩形: 圆角 69">
              <a:extLst>
                <a:ext uri="{FF2B5EF4-FFF2-40B4-BE49-F238E27FC236}">
                  <a16:creationId xmlns:a16="http://schemas.microsoft.com/office/drawing/2014/main" id="{014E5E10-AB8F-49DF-8FFA-1BF9A37493AE}"/>
                </a:ext>
              </a:extLst>
            </p:cNvPr>
            <p:cNvSpPr/>
            <p:nvPr/>
          </p:nvSpPr>
          <p:spPr>
            <a:xfrm>
              <a:off x="3788848" y="2690365"/>
              <a:ext cx="1592497" cy="417143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AEC</a:t>
              </a:r>
              <a:endParaRPr lang="zh-CN" altLang="en-US" dirty="0"/>
            </a:p>
          </p:txBody>
        </p:sp>
        <p:sp>
          <p:nvSpPr>
            <p:cNvPr id="71" name="矩形: 圆角 70">
              <a:extLst>
                <a:ext uri="{FF2B5EF4-FFF2-40B4-BE49-F238E27FC236}">
                  <a16:creationId xmlns:a16="http://schemas.microsoft.com/office/drawing/2014/main" id="{D29B7081-192B-4096-B62C-980C3AA1F1F7}"/>
                </a:ext>
              </a:extLst>
            </p:cNvPr>
            <p:cNvSpPr/>
            <p:nvPr/>
          </p:nvSpPr>
          <p:spPr>
            <a:xfrm>
              <a:off x="3788848" y="3175152"/>
              <a:ext cx="1592497" cy="417143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NS</a:t>
              </a:r>
              <a:endParaRPr lang="zh-CN" altLang="en-US" dirty="0"/>
            </a:p>
          </p:txBody>
        </p:sp>
        <p:sp>
          <p:nvSpPr>
            <p:cNvPr id="72" name="矩形: 圆角 71">
              <a:extLst>
                <a:ext uri="{FF2B5EF4-FFF2-40B4-BE49-F238E27FC236}">
                  <a16:creationId xmlns:a16="http://schemas.microsoft.com/office/drawing/2014/main" id="{D6EB374B-17B8-4BE2-BA9A-841FF34F69A7}"/>
                </a:ext>
              </a:extLst>
            </p:cNvPr>
            <p:cNvSpPr/>
            <p:nvPr/>
          </p:nvSpPr>
          <p:spPr>
            <a:xfrm>
              <a:off x="3788848" y="3659939"/>
              <a:ext cx="1592497" cy="417143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VAD</a:t>
              </a:r>
              <a:endParaRPr lang="zh-CN" altLang="en-US" dirty="0"/>
            </a:p>
          </p:txBody>
        </p:sp>
        <p:sp>
          <p:nvSpPr>
            <p:cNvPr id="73" name="矩形: 圆角 72">
              <a:extLst>
                <a:ext uri="{FF2B5EF4-FFF2-40B4-BE49-F238E27FC236}">
                  <a16:creationId xmlns:a16="http://schemas.microsoft.com/office/drawing/2014/main" id="{217BA823-59E2-4D13-8B69-C421633F667D}"/>
                </a:ext>
              </a:extLst>
            </p:cNvPr>
            <p:cNvSpPr/>
            <p:nvPr/>
          </p:nvSpPr>
          <p:spPr>
            <a:xfrm>
              <a:off x="3788848" y="4147862"/>
              <a:ext cx="1592497" cy="681015"/>
            </a:xfrm>
            <a:prstGeom prst="round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Mic array processing</a:t>
              </a:r>
              <a:endParaRPr lang="zh-CN" altLang="en-US" dirty="0"/>
            </a:p>
          </p:txBody>
        </p:sp>
      </p:grp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C3D77AF1-B4F1-411C-9EFA-7D14144B2605}"/>
              </a:ext>
            </a:extLst>
          </p:cNvPr>
          <p:cNvGrpSpPr/>
          <p:nvPr/>
        </p:nvGrpSpPr>
        <p:grpSpPr>
          <a:xfrm>
            <a:off x="5572256" y="923009"/>
            <a:ext cx="3839691" cy="4069602"/>
            <a:chOff x="6128780" y="957492"/>
            <a:chExt cx="3994933" cy="4058003"/>
          </a:xfrm>
        </p:grpSpPr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5D10DB52-9645-44EC-9A70-28279C8B5941}"/>
                </a:ext>
              </a:extLst>
            </p:cNvPr>
            <p:cNvGrpSpPr/>
            <p:nvPr/>
          </p:nvGrpSpPr>
          <p:grpSpPr>
            <a:xfrm>
              <a:off x="6128780" y="957492"/>
              <a:ext cx="3994933" cy="4058003"/>
              <a:chOff x="696637" y="984514"/>
              <a:chExt cx="1702820" cy="4653638"/>
            </a:xfrm>
          </p:grpSpPr>
          <p:sp>
            <p:nvSpPr>
              <p:cNvPr id="75" name="矩形: 圆角 74">
                <a:extLst>
                  <a:ext uri="{FF2B5EF4-FFF2-40B4-BE49-F238E27FC236}">
                    <a16:creationId xmlns:a16="http://schemas.microsoft.com/office/drawing/2014/main" id="{B60B42F2-13EE-4D8D-8CB8-8C49E6E00AB3}"/>
                  </a:ext>
                </a:extLst>
              </p:cNvPr>
              <p:cNvSpPr/>
              <p:nvPr/>
            </p:nvSpPr>
            <p:spPr>
              <a:xfrm>
                <a:off x="696637" y="984514"/>
                <a:ext cx="1702820" cy="4653638"/>
              </a:xfrm>
              <a:prstGeom prst="roundRect">
                <a:avLst>
                  <a:gd name="adj" fmla="val 882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6" name="文本框 75">
                <a:extLst>
                  <a:ext uri="{FF2B5EF4-FFF2-40B4-BE49-F238E27FC236}">
                    <a16:creationId xmlns:a16="http://schemas.microsoft.com/office/drawing/2014/main" id="{8460FCA9-6F6F-4E8F-8832-68A5151FC143}"/>
                  </a:ext>
                </a:extLst>
              </p:cNvPr>
              <p:cNvSpPr txBox="1"/>
              <p:nvPr/>
            </p:nvSpPr>
            <p:spPr>
              <a:xfrm>
                <a:off x="785093" y="1348254"/>
                <a:ext cx="1518082" cy="5294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 err="1"/>
                  <a:t>Traitement</a:t>
                </a:r>
                <a:endParaRPr lang="zh-CN" altLang="en-US" sz="2400" b="1" dirty="0"/>
              </a:p>
            </p:txBody>
          </p:sp>
        </p:grp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08F2F2D9-7E2F-45C6-9176-F9FB40E640E5}"/>
                </a:ext>
              </a:extLst>
            </p:cNvPr>
            <p:cNvGrpSpPr/>
            <p:nvPr/>
          </p:nvGrpSpPr>
          <p:grpSpPr>
            <a:xfrm>
              <a:off x="6412325" y="2202279"/>
              <a:ext cx="1587181" cy="2204891"/>
              <a:chOff x="6435590" y="2318657"/>
              <a:chExt cx="1587181" cy="2382193"/>
            </a:xfrm>
          </p:grpSpPr>
          <p:grpSp>
            <p:nvGrpSpPr>
              <p:cNvPr id="81" name="组合 80">
                <a:extLst>
                  <a:ext uri="{FF2B5EF4-FFF2-40B4-BE49-F238E27FC236}">
                    <a16:creationId xmlns:a16="http://schemas.microsoft.com/office/drawing/2014/main" id="{1893FDE5-3444-4B88-81ED-B32815167D31}"/>
                  </a:ext>
                </a:extLst>
              </p:cNvPr>
              <p:cNvGrpSpPr/>
              <p:nvPr/>
            </p:nvGrpSpPr>
            <p:grpSpPr>
              <a:xfrm>
                <a:off x="6435590" y="2318657"/>
                <a:ext cx="1587181" cy="2382193"/>
                <a:chOff x="6435590" y="2318657"/>
                <a:chExt cx="1587181" cy="2382193"/>
              </a:xfrm>
            </p:grpSpPr>
            <p:sp>
              <p:nvSpPr>
                <p:cNvPr id="78" name="矩形: 圆角 77">
                  <a:extLst>
                    <a:ext uri="{FF2B5EF4-FFF2-40B4-BE49-F238E27FC236}">
                      <a16:creationId xmlns:a16="http://schemas.microsoft.com/office/drawing/2014/main" id="{E2849D41-0151-40CE-9154-CD15FC0135DB}"/>
                    </a:ext>
                  </a:extLst>
                </p:cNvPr>
                <p:cNvSpPr/>
                <p:nvPr/>
              </p:nvSpPr>
              <p:spPr>
                <a:xfrm>
                  <a:off x="6435590" y="2318657"/>
                  <a:ext cx="1587181" cy="238219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79" name="文本框 78">
                  <a:extLst>
                    <a:ext uri="{FF2B5EF4-FFF2-40B4-BE49-F238E27FC236}">
                      <a16:creationId xmlns:a16="http://schemas.microsoft.com/office/drawing/2014/main" id="{7C9F8301-30E5-41DA-AACB-A4A67524033A}"/>
                    </a:ext>
                  </a:extLst>
                </p:cNvPr>
                <p:cNvSpPr txBox="1"/>
                <p:nvPr/>
              </p:nvSpPr>
              <p:spPr>
                <a:xfrm>
                  <a:off x="6435590" y="2635949"/>
                  <a:ext cx="1582525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fr-FR" altLang="zh-CN" sz="1600" dirty="0"/>
                    <a:t>Moteur de mots de réveil</a:t>
                  </a:r>
                  <a:endParaRPr lang="zh-CN" altLang="en-US" sz="1600" dirty="0"/>
                </a:p>
              </p:txBody>
            </p:sp>
          </p:grpSp>
          <p:sp>
            <p:nvSpPr>
              <p:cNvPr id="83" name="矩形: 圆角 82">
                <a:extLst>
                  <a:ext uri="{FF2B5EF4-FFF2-40B4-BE49-F238E27FC236}">
                    <a16:creationId xmlns:a16="http://schemas.microsoft.com/office/drawing/2014/main" id="{85C6FF6E-B749-4F1C-B4FB-92B60E3CA89E}"/>
                  </a:ext>
                </a:extLst>
              </p:cNvPr>
              <p:cNvSpPr/>
              <p:nvPr/>
            </p:nvSpPr>
            <p:spPr>
              <a:xfrm>
                <a:off x="6603450" y="3634251"/>
                <a:ext cx="1278447" cy="82617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err="1"/>
                  <a:t>WakeNet</a:t>
                </a:r>
                <a:endParaRPr lang="zh-CN" altLang="en-US" dirty="0"/>
              </a:p>
            </p:txBody>
          </p:sp>
        </p:grpSp>
        <p:grpSp>
          <p:nvGrpSpPr>
            <p:cNvPr id="85" name="组合 84">
              <a:extLst>
                <a:ext uri="{FF2B5EF4-FFF2-40B4-BE49-F238E27FC236}">
                  <a16:creationId xmlns:a16="http://schemas.microsoft.com/office/drawing/2014/main" id="{C2C8182A-264C-4D7D-8793-17F0979A4C2A}"/>
                </a:ext>
              </a:extLst>
            </p:cNvPr>
            <p:cNvGrpSpPr/>
            <p:nvPr/>
          </p:nvGrpSpPr>
          <p:grpSpPr>
            <a:xfrm>
              <a:off x="8066867" y="2215463"/>
              <a:ext cx="1775017" cy="2208421"/>
              <a:chOff x="6327309" y="2318657"/>
              <a:chExt cx="1775017" cy="2382193"/>
            </a:xfrm>
          </p:grpSpPr>
          <p:grpSp>
            <p:nvGrpSpPr>
              <p:cNvPr id="86" name="组合 85">
                <a:extLst>
                  <a:ext uri="{FF2B5EF4-FFF2-40B4-BE49-F238E27FC236}">
                    <a16:creationId xmlns:a16="http://schemas.microsoft.com/office/drawing/2014/main" id="{EF20BF88-E39C-4F23-9F05-96238857F051}"/>
                  </a:ext>
                </a:extLst>
              </p:cNvPr>
              <p:cNvGrpSpPr/>
              <p:nvPr/>
            </p:nvGrpSpPr>
            <p:grpSpPr>
              <a:xfrm>
                <a:off x="6327309" y="2318657"/>
                <a:ext cx="1775017" cy="2382193"/>
                <a:chOff x="6327309" y="2318657"/>
                <a:chExt cx="1775017" cy="2382193"/>
              </a:xfrm>
            </p:grpSpPr>
            <p:sp>
              <p:nvSpPr>
                <p:cNvPr id="88" name="矩形: 圆角 87">
                  <a:extLst>
                    <a:ext uri="{FF2B5EF4-FFF2-40B4-BE49-F238E27FC236}">
                      <a16:creationId xmlns:a16="http://schemas.microsoft.com/office/drawing/2014/main" id="{B0CC657C-37B9-4D20-8DF9-AC44AD66D744}"/>
                    </a:ext>
                  </a:extLst>
                </p:cNvPr>
                <p:cNvSpPr/>
                <p:nvPr/>
              </p:nvSpPr>
              <p:spPr>
                <a:xfrm>
                  <a:off x="6435590" y="2318657"/>
                  <a:ext cx="1587181" cy="2382193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89" name="文本框 88">
                  <a:extLst>
                    <a:ext uri="{FF2B5EF4-FFF2-40B4-BE49-F238E27FC236}">
                      <a16:creationId xmlns:a16="http://schemas.microsoft.com/office/drawing/2014/main" id="{D48F03BB-C3E9-4A2F-9A74-22413D61461B}"/>
                    </a:ext>
                  </a:extLst>
                </p:cNvPr>
                <p:cNvSpPr txBox="1"/>
                <p:nvPr/>
              </p:nvSpPr>
              <p:spPr>
                <a:xfrm>
                  <a:off x="6327309" y="2493405"/>
                  <a:ext cx="1775017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fr-FR" altLang="zh-CN" sz="1600" dirty="0"/>
                    <a:t>Reconnaissance des commandes vocales</a:t>
                  </a:r>
                </a:p>
              </p:txBody>
            </p:sp>
          </p:grpSp>
          <p:sp>
            <p:nvSpPr>
              <p:cNvPr id="87" name="矩形: 圆角 86">
                <a:extLst>
                  <a:ext uri="{FF2B5EF4-FFF2-40B4-BE49-F238E27FC236}">
                    <a16:creationId xmlns:a16="http://schemas.microsoft.com/office/drawing/2014/main" id="{B9757CD5-4E57-447A-B9C5-79E8DA2FE924}"/>
                  </a:ext>
                </a:extLst>
              </p:cNvPr>
              <p:cNvSpPr/>
              <p:nvPr/>
            </p:nvSpPr>
            <p:spPr>
              <a:xfrm>
                <a:off x="6638789" y="3637732"/>
                <a:ext cx="1278447" cy="826176"/>
              </a:xfrm>
              <a:prstGeom prst="round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err="1"/>
                  <a:t>MultiNet</a:t>
                </a:r>
                <a:endParaRPr lang="zh-CN" altLang="en-US" dirty="0"/>
              </a:p>
            </p:txBody>
          </p:sp>
        </p:grpSp>
      </p:grp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87F563BE-11A8-4F7E-AC73-9D3F9C7D2660}"/>
              </a:ext>
            </a:extLst>
          </p:cNvPr>
          <p:cNvGrpSpPr/>
          <p:nvPr/>
        </p:nvGrpSpPr>
        <p:grpSpPr>
          <a:xfrm>
            <a:off x="10179587" y="929043"/>
            <a:ext cx="1591125" cy="4058002"/>
            <a:chOff x="10219875" y="920650"/>
            <a:chExt cx="1591125" cy="4058003"/>
          </a:xfrm>
        </p:grpSpPr>
        <p:grpSp>
          <p:nvGrpSpPr>
            <p:cNvPr id="92" name="组合 91">
              <a:extLst>
                <a:ext uri="{FF2B5EF4-FFF2-40B4-BE49-F238E27FC236}">
                  <a16:creationId xmlns:a16="http://schemas.microsoft.com/office/drawing/2014/main" id="{4E36BD01-4377-41D6-B8F4-3443A785C80D}"/>
                </a:ext>
              </a:extLst>
            </p:cNvPr>
            <p:cNvGrpSpPr/>
            <p:nvPr/>
          </p:nvGrpSpPr>
          <p:grpSpPr>
            <a:xfrm>
              <a:off x="10219875" y="920650"/>
              <a:ext cx="1591125" cy="4058003"/>
              <a:chOff x="696637" y="984514"/>
              <a:chExt cx="1702820" cy="4058003"/>
            </a:xfrm>
          </p:grpSpPr>
          <p:sp>
            <p:nvSpPr>
              <p:cNvPr id="93" name="矩形: 圆角 92">
                <a:extLst>
                  <a:ext uri="{FF2B5EF4-FFF2-40B4-BE49-F238E27FC236}">
                    <a16:creationId xmlns:a16="http://schemas.microsoft.com/office/drawing/2014/main" id="{9810AB54-54A1-4417-972B-B92AF42CC49F}"/>
                  </a:ext>
                </a:extLst>
              </p:cNvPr>
              <p:cNvSpPr/>
              <p:nvPr/>
            </p:nvSpPr>
            <p:spPr>
              <a:xfrm>
                <a:off x="696637" y="984514"/>
                <a:ext cx="1702820" cy="4058003"/>
              </a:xfrm>
              <a:prstGeom prst="roundRect">
                <a:avLst>
                  <a:gd name="adj" fmla="val 9635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5" name="文本框 94">
                <a:extLst>
                  <a:ext uri="{FF2B5EF4-FFF2-40B4-BE49-F238E27FC236}">
                    <a16:creationId xmlns:a16="http://schemas.microsoft.com/office/drawing/2014/main" id="{354531D0-5959-40FA-B1E2-342D12D4224B}"/>
                  </a:ext>
                </a:extLst>
              </p:cNvPr>
              <p:cNvSpPr txBox="1"/>
              <p:nvPr/>
            </p:nvSpPr>
            <p:spPr>
              <a:xfrm>
                <a:off x="788099" y="1450191"/>
                <a:ext cx="151808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/>
                  <a:t>LED</a:t>
                </a:r>
                <a:endParaRPr lang="zh-CN" altLang="en-US" sz="2400" b="1" dirty="0"/>
              </a:p>
            </p:txBody>
          </p:sp>
        </p:grpSp>
        <p:pic>
          <p:nvPicPr>
            <p:cNvPr id="96" name="图形 95" descr="灯泡">
              <a:extLst>
                <a:ext uri="{FF2B5EF4-FFF2-40B4-BE49-F238E27FC236}">
                  <a16:creationId xmlns:a16="http://schemas.microsoft.com/office/drawing/2014/main" id="{02CE654C-AC61-4A74-BD4C-3F510CD10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557391" y="2191178"/>
              <a:ext cx="914400" cy="914400"/>
            </a:xfrm>
            <a:prstGeom prst="rect">
              <a:avLst/>
            </a:prstGeom>
          </p:spPr>
        </p:pic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4A43D6CC-E55C-46C9-B54F-F9275AB2A42C}"/>
                </a:ext>
              </a:extLst>
            </p:cNvPr>
            <p:cNvGrpSpPr/>
            <p:nvPr/>
          </p:nvGrpSpPr>
          <p:grpSpPr>
            <a:xfrm>
              <a:off x="10534932" y="3497311"/>
              <a:ext cx="960431" cy="1115339"/>
              <a:chOff x="8473743" y="2631440"/>
              <a:chExt cx="960431" cy="1115339"/>
            </a:xfrm>
          </p:grpSpPr>
          <p:pic>
            <p:nvPicPr>
              <p:cNvPr id="97" name="图形 96" descr="灯泡">
                <a:extLst>
                  <a:ext uri="{FF2B5EF4-FFF2-40B4-BE49-F238E27FC236}">
                    <a16:creationId xmlns:a16="http://schemas.microsoft.com/office/drawing/2014/main" id="{AAE5DC76-CDF2-4170-9516-4AD3DC5AA6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8497176" y="2832379"/>
                <a:ext cx="914400" cy="914400"/>
              </a:xfrm>
              <a:prstGeom prst="rect">
                <a:avLst/>
              </a:prstGeom>
            </p:spPr>
          </p:pic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79DF2C9F-88DF-4F6E-B004-D69C996843E4}"/>
                  </a:ext>
                </a:extLst>
              </p:cNvPr>
              <p:cNvGrpSpPr/>
              <p:nvPr/>
            </p:nvGrpSpPr>
            <p:grpSpPr>
              <a:xfrm>
                <a:off x="8473743" y="2631440"/>
                <a:ext cx="960431" cy="839609"/>
                <a:chOff x="8473743" y="2631440"/>
                <a:chExt cx="960431" cy="839609"/>
              </a:xfrm>
            </p:grpSpPr>
            <p:cxnSp>
              <p:nvCxnSpPr>
                <p:cNvPr id="99" name="直接连接符 98">
                  <a:extLst>
                    <a:ext uri="{FF2B5EF4-FFF2-40B4-BE49-F238E27FC236}">
                      <a16:creationId xmlns:a16="http://schemas.microsoft.com/office/drawing/2014/main" id="{15E9B1AC-AA49-4467-9208-A60E8EADDAF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54376" y="2631440"/>
                  <a:ext cx="0" cy="111760"/>
                </a:xfrm>
                <a:prstGeom prst="line">
                  <a:avLst/>
                </a:prstGeom>
                <a:ln w="4762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99">
                  <a:extLst>
                    <a:ext uri="{FF2B5EF4-FFF2-40B4-BE49-F238E27FC236}">
                      <a16:creationId xmlns:a16="http://schemas.microsoft.com/office/drawing/2014/main" id="{4E5917BD-1495-4FE0-818F-60BB0EC2BDD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2700000" flipV="1">
                  <a:off x="9254329" y="2747031"/>
                  <a:ext cx="0" cy="111760"/>
                </a:xfrm>
                <a:prstGeom prst="line">
                  <a:avLst/>
                </a:prstGeom>
                <a:ln w="4762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100">
                  <a:extLst>
                    <a:ext uri="{FF2B5EF4-FFF2-40B4-BE49-F238E27FC236}">
                      <a16:creationId xmlns:a16="http://schemas.microsoft.com/office/drawing/2014/main" id="{0927A062-678D-44D7-956F-FC3568C92D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9378294" y="3027680"/>
                  <a:ext cx="0" cy="111760"/>
                </a:xfrm>
                <a:prstGeom prst="line">
                  <a:avLst/>
                </a:prstGeom>
                <a:ln w="4762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101">
                  <a:extLst>
                    <a:ext uri="{FF2B5EF4-FFF2-40B4-BE49-F238E27FC236}">
                      <a16:creationId xmlns:a16="http://schemas.microsoft.com/office/drawing/2014/main" id="{5B4977FE-070E-4005-B380-0E9A24CD05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2700000" flipV="1">
                  <a:off x="8664148" y="2747030"/>
                  <a:ext cx="0" cy="111760"/>
                </a:xfrm>
                <a:prstGeom prst="line">
                  <a:avLst/>
                </a:prstGeom>
                <a:ln w="4762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102">
                  <a:extLst>
                    <a:ext uri="{FF2B5EF4-FFF2-40B4-BE49-F238E27FC236}">
                      <a16:creationId xmlns:a16="http://schemas.microsoft.com/office/drawing/2014/main" id="{AABE44D1-E721-4C86-9540-A8AA5B3FD50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V="1">
                  <a:off x="8529623" y="3027680"/>
                  <a:ext cx="0" cy="111760"/>
                </a:xfrm>
                <a:prstGeom prst="line">
                  <a:avLst/>
                </a:prstGeom>
                <a:ln w="4762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103">
                  <a:extLst>
                    <a:ext uri="{FF2B5EF4-FFF2-40B4-BE49-F238E27FC236}">
                      <a16:creationId xmlns:a16="http://schemas.microsoft.com/office/drawing/2014/main" id="{F9D1B649-1A06-4FEC-9EDD-67B4FC78A4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-2700000" flipV="1">
                  <a:off x="9307728" y="3359289"/>
                  <a:ext cx="0" cy="111760"/>
                </a:xfrm>
                <a:prstGeom prst="line">
                  <a:avLst/>
                </a:prstGeom>
                <a:ln w="4762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104">
                  <a:extLst>
                    <a:ext uri="{FF2B5EF4-FFF2-40B4-BE49-F238E27FC236}">
                      <a16:creationId xmlns:a16="http://schemas.microsoft.com/office/drawing/2014/main" id="{71A5A983-FC32-4972-AFD7-70B0AC8215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2700000" flipV="1">
                  <a:off x="8608993" y="3354920"/>
                  <a:ext cx="0" cy="111760"/>
                </a:xfrm>
                <a:prstGeom prst="line">
                  <a:avLst/>
                </a:prstGeom>
                <a:ln w="47625" cap="rnd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09" name="箭头: 右 108">
            <a:extLst>
              <a:ext uri="{FF2B5EF4-FFF2-40B4-BE49-F238E27FC236}">
                <a16:creationId xmlns:a16="http://schemas.microsoft.com/office/drawing/2014/main" id="{8043CD63-EC77-4217-9EFC-46527A3EE03A}"/>
              </a:ext>
            </a:extLst>
          </p:cNvPr>
          <p:cNvSpPr/>
          <p:nvPr/>
        </p:nvSpPr>
        <p:spPr>
          <a:xfrm>
            <a:off x="2009411" y="2793211"/>
            <a:ext cx="522021" cy="359982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箭头: 右 109">
            <a:extLst>
              <a:ext uri="{FF2B5EF4-FFF2-40B4-BE49-F238E27FC236}">
                <a16:creationId xmlns:a16="http://schemas.microsoft.com/office/drawing/2014/main" id="{7FFBC55F-671E-4244-81D7-FF635ED94120}"/>
              </a:ext>
            </a:extLst>
          </p:cNvPr>
          <p:cNvSpPr/>
          <p:nvPr/>
        </p:nvSpPr>
        <p:spPr>
          <a:xfrm>
            <a:off x="4927427" y="2786499"/>
            <a:ext cx="522021" cy="359982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箭头: 右 110">
            <a:extLst>
              <a:ext uri="{FF2B5EF4-FFF2-40B4-BE49-F238E27FC236}">
                <a16:creationId xmlns:a16="http://schemas.microsoft.com/office/drawing/2014/main" id="{A7D8B09B-6229-4E40-8F59-005255780243}"/>
              </a:ext>
            </a:extLst>
          </p:cNvPr>
          <p:cNvSpPr/>
          <p:nvPr/>
        </p:nvSpPr>
        <p:spPr>
          <a:xfrm>
            <a:off x="9534755" y="2797221"/>
            <a:ext cx="522021" cy="359982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096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0566BAD-E732-4B91-8E35-EB3E9109E0B2}"/>
              </a:ext>
            </a:extLst>
          </p:cNvPr>
          <p:cNvSpPr/>
          <p:nvPr/>
        </p:nvSpPr>
        <p:spPr>
          <a:xfrm>
            <a:off x="9863481" y="6391113"/>
            <a:ext cx="2324677" cy="48727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3842" y="5638152"/>
            <a:ext cx="9851358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3425085" y="269598"/>
            <a:ext cx="5349704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 err="1"/>
              <a:t>Led</a:t>
            </a:r>
            <a:r>
              <a:rPr lang="fr-FR" altLang="zh-CN" sz="3600" b="1" dirty="0"/>
              <a:t> de contrôle vocal</a:t>
            </a:r>
            <a:endParaRPr lang="zh-CN" altLang="en-US" sz="3600" b="1" dirty="0"/>
          </a:p>
        </p:txBody>
      </p:sp>
      <p:pic>
        <p:nvPicPr>
          <p:cNvPr id="60" name="图形 59" descr="灯泡">
            <a:extLst>
              <a:ext uri="{FF2B5EF4-FFF2-40B4-BE49-F238E27FC236}">
                <a16:creationId xmlns:a16="http://schemas.microsoft.com/office/drawing/2014/main" id="{BAAFF463-7BF0-48C5-8472-F0D98F1B9D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497176" y="2832379"/>
            <a:ext cx="914400" cy="914400"/>
          </a:xfrm>
          <a:prstGeom prst="rect">
            <a:avLst/>
          </a:prstGeom>
        </p:spPr>
      </p:pic>
      <p:sp>
        <p:nvSpPr>
          <p:cNvPr id="65" name="文本框 64">
            <a:extLst>
              <a:ext uri="{FF2B5EF4-FFF2-40B4-BE49-F238E27FC236}">
                <a16:creationId xmlns:a16="http://schemas.microsoft.com/office/drawing/2014/main" id="{60997A1B-79FD-47D5-9586-276343B17129}"/>
              </a:ext>
            </a:extLst>
          </p:cNvPr>
          <p:cNvSpPr txBox="1"/>
          <p:nvPr/>
        </p:nvSpPr>
        <p:spPr>
          <a:xfrm>
            <a:off x="2693035" y="2747273"/>
            <a:ext cx="11743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/>
              <a:t>🗣</a:t>
            </a:r>
          </a:p>
        </p:txBody>
      </p:sp>
      <p:sp>
        <p:nvSpPr>
          <p:cNvPr id="68" name="对话气泡: 圆角矩形 67">
            <a:extLst>
              <a:ext uri="{FF2B5EF4-FFF2-40B4-BE49-F238E27FC236}">
                <a16:creationId xmlns:a16="http://schemas.microsoft.com/office/drawing/2014/main" id="{44334DC9-C050-4BB7-BA3B-3B6E4EC7C4B6}"/>
              </a:ext>
            </a:extLst>
          </p:cNvPr>
          <p:cNvSpPr/>
          <p:nvPr/>
        </p:nvSpPr>
        <p:spPr>
          <a:xfrm>
            <a:off x="3867434" y="2637164"/>
            <a:ext cx="1671106" cy="679393"/>
          </a:xfrm>
          <a:prstGeom prst="wedgeRoundRectCallout">
            <a:avLst>
              <a:gd name="adj1" fmla="val -45511"/>
              <a:gd name="adj2" fmla="val 74957"/>
              <a:gd name="adj3" fmla="val 16667"/>
            </a:avLst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Hi </a:t>
            </a:r>
            <a:r>
              <a:rPr lang="en-US" altLang="zh-CN" sz="2400" dirty="0" err="1"/>
              <a:t>Jeson</a:t>
            </a:r>
            <a:r>
              <a:rPr lang="en-US" altLang="zh-CN" sz="2400" dirty="0"/>
              <a:t>!</a:t>
            </a:r>
            <a:endParaRPr lang="zh-CN" altLang="en-US" sz="2400" dirty="0"/>
          </a:p>
        </p:txBody>
      </p:sp>
      <p:pic>
        <p:nvPicPr>
          <p:cNvPr id="69" name="图形 68" descr="耳朵">
            <a:extLst>
              <a:ext uri="{FF2B5EF4-FFF2-40B4-BE49-F238E27FC236}">
                <a16:creationId xmlns:a16="http://schemas.microsoft.com/office/drawing/2014/main" id="{F39E1A7F-B485-40A1-B807-17BEBDCD1E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72748" y="2817139"/>
            <a:ext cx="914400" cy="914400"/>
          </a:xfrm>
          <a:prstGeom prst="rect">
            <a:avLst/>
          </a:prstGeom>
        </p:spPr>
      </p:pic>
      <p:grpSp>
        <p:nvGrpSpPr>
          <p:cNvPr id="70" name="组合 69">
            <a:extLst>
              <a:ext uri="{FF2B5EF4-FFF2-40B4-BE49-F238E27FC236}">
                <a16:creationId xmlns:a16="http://schemas.microsoft.com/office/drawing/2014/main" id="{DCBDC35F-6CD4-49B7-A458-0A4AFE762EC7}"/>
              </a:ext>
            </a:extLst>
          </p:cNvPr>
          <p:cNvGrpSpPr/>
          <p:nvPr/>
        </p:nvGrpSpPr>
        <p:grpSpPr>
          <a:xfrm>
            <a:off x="6930068" y="2823946"/>
            <a:ext cx="191130" cy="663770"/>
            <a:chOff x="8473743" y="2747030"/>
            <a:chExt cx="191130" cy="663770"/>
          </a:xfrm>
        </p:grpSpPr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F3C52649-1B9B-4366-94E7-8B22E3E70EB0}"/>
                </a:ext>
              </a:extLst>
            </p:cNvPr>
            <p:cNvCxnSpPr>
              <a:cxnSpLocks/>
            </p:cNvCxnSpPr>
            <p:nvPr/>
          </p:nvCxnSpPr>
          <p:spPr>
            <a:xfrm rot="-2700000" flipV="1">
              <a:off x="8664148" y="2747030"/>
              <a:ext cx="0" cy="111760"/>
            </a:xfrm>
            <a:prstGeom prst="line">
              <a:avLst/>
            </a:prstGeom>
            <a:ln w="476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>
              <a:extLst>
                <a:ext uri="{FF2B5EF4-FFF2-40B4-BE49-F238E27FC236}">
                  <a16:creationId xmlns:a16="http://schemas.microsoft.com/office/drawing/2014/main" id="{C9281271-9317-4CC6-8A3D-DC7C33E08FFD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8529623" y="3027680"/>
              <a:ext cx="0" cy="111760"/>
            </a:xfrm>
            <a:prstGeom prst="line">
              <a:avLst/>
            </a:prstGeom>
            <a:ln w="476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>
              <a:extLst>
                <a:ext uri="{FF2B5EF4-FFF2-40B4-BE49-F238E27FC236}">
                  <a16:creationId xmlns:a16="http://schemas.microsoft.com/office/drawing/2014/main" id="{3D362DBC-9E3F-4A5F-98B4-CADA02019DBD}"/>
                </a:ext>
              </a:extLst>
            </p:cNvPr>
            <p:cNvCxnSpPr>
              <a:cxnSpLocks/>
            </p:cNvCxnSpPr>
            <p:nvPr/>
          </p:nvCxnSpPr>
          <p:spPr>
            <a:xfrm rot="2700000" flipV="1">
              <a:off x="8608993" y="3354920"/>
              <a:ext cx="0" cy="111760"/>
            </a:xfrm>
            <a:prstGeom prst="line">
              <a:avLst/>
            </a:prstGeom>
            <a:ln w="476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对话气泡: 圆角矩形 60">
            <a:extLst>
              <a:ext uri="{FF2B5EF4-FFF2-40B4-BE49-F238E27FC236}">
                <a16:creationId xmlns:a16="http://schemas.microsoft.com/office/drawing/2014/main" id="{6FCF55C0-6D05-46D5-A326-A9A06ACC8352}"/>
              </a:ext>
            </a:extLst>
          </p:cNvPr>
          <p:cNvSpPr/>
          <p:nvPr/>
        </p:nvSpPr>
        <p:spPr>
          <a:xfrm>
            <a:off x="3867434" y="2637164"/>
            <a:ext cx="2738334" cy="679393"/>
          </a:xfrm>
          <a:prstGeom prst="wedgeRoundRectCallout">
            <a:avLst>
              <a:gd name="adj1" fmla="val -45511"/>
              <a:gd name="adj2" fmla="val 74957"/>
              <a:gd name="adj3" fmla="val 16667"/>
            </a:avLst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Turn on the light !</a:t>
            </a:r>
            <a:endParaRPr lang="zh-CN" altLang="en-US" sz="2400" dirty="0"/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52FEC25C-6993-4A98-871D-E68D0F1ADB2A}"/>
              </a:ext>
            </a:extLst>
          </p:cNvPr>
          <p:cNvGrpSpPr/>
          <p:nvPr/>
        </p:nvGrpSpPr>
        <p:grpSpPr>
          <a:xfrm>
            <a:off x="8473743" y="2631440"/>
            <a:ext cx="960431" cy="839609"/>
            <a:chOff x="8473743" y="2631440"/>
            <a:chExt cx="960431" cy="839609"/>
          </a:xfrm>
        </p:grpSpPr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46B39510-12CC-44AB-BAD0-9A8B953952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54376" y="2631440"/>
              <a:ext cx="0" cy="111760"/>
            </a:xfrm>
            <a:prstGeom prst="line">
              <a:avLst/>
            </a:prstGeom>
            <a:ln w="476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65">
              <a:extLst>
                <a:ext uri="{FF2B5EF4-FFF2-40B4-BE49-F238E27FC236}">
                  <a16:creationId xmlns:a16="http://schemas.microsoft.com/office/drawing/2014/main" id="{CAA64074-98A0-4008-A060-30FADAE2D4D7}"/>
                </a:ext>
              </a:extLst>
            </p:cNvPr>
            <p:cNvCxnSpPr>
              <a:cxnSpLocks/>
            </p:cNvCxnSpPr>
            <p:nvPr/>
          </p:nvCxnSpPr>
          <p:spPr>
            <a:xfrm rot="2700000" flipV="1">
              <a:off x="9254329" y="2747031"/>
              <a:ext cx="0" cy="111760"/>
            </a:xfrm>
            <a:prstGeom prst="line">
              <a:avLst/>
            </a:prstGeom>
            <a:ln w="476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32A8D0C3-BC35-41FC-AB3E-113BD305A442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9378294" y="3027680"/>
              <a:ext cx="0" cy="111760"/>
            </a:xfrm>
            <a:prstGeom prst="line">
              <a:avLst/>
            </a:prstGeom>
            <a:ln w="476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>
              <a:extLst>
                <a:ext uri="{FF2B5EF4-FFF2-40B4-BE49-F238E27FC236}">
                  <a16:creationId xmlns:a16="http://schemas.microsoft.com/office/drawing/2014/main" id="{90BD9CDD-0F4A-43D2-AADD-0E8D807CAB2F}"/>
                </a:ext>
              </a:extLst>
            </p:cNvPr>
            <p:cNvCxnSpPr>
              <a:cxnSpLocks/>
            </p:cNvCxnSpPr>
            <p:nvPr/>
          </p:nvCxnSpPr>
          <p:spPr>
            <a:xfrm rot="-2700000" flipV="1">
              <a:off x="8664148" y="2747030"/>
              <a:ext cx="0" cy="111760"/>
            </a:xfrm>
            <a:prstGeom prst="line">
              <a:avLst/>
            </a:prstGeom>
            <a:ln w="476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>
              <a:extLst>
                <a:ext uri="{FF2B5EF4-FFF2-40B4-BE49-F238E27FC236}">
                  <a16:creationId xmlns:a16="http://schemas.microsoft.com/office/drawing/2014/main" id="{FABFE621-6DB4-4090-A3FF-09E80ED04A90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8529623" y="3027680"/>
              <a:ext cx="0" cy="111760"/>
            </a:xfrm>
            <a:prstGeom prst="line">
              <a:avLst/>
            </a:prstGeom>
            <a:ln w="476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>
              <a:extLst>
                <a:ext uri="{FF2B5EF4-FFF2-40B4-BE49-F238E27FC236}">
                  <a16:creationId xmlns:a16="http://schemas.microsoft.com/office/drawing/2014/main" id="{FCE151A3-3DBC-4CE3-A21B-C89C0111334D}"/>
                </a:ext>
              </a:extLst>
            </p:cNvPr>
            <p:cNvCxnSpPr>
              <a:cxnSpLocks/>
            </p:cNvCxnSpPr>
            <p:nvPr/>
          </p:nvCxnSpPr>
          <p:spPr>
            <a:xfrm rot="-2700000" flipV="1">
              <a:off x="9307728" y="3359289"/>
              <a:ext cx="0" cy="111760"/>
            </a:xfrm>
            <a:prstGeom prst="line">
              <a:avLst/>
            </a:prstGeom>
            <a:ln w="476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>
              <a:extLst>
                <a:ext uri="{FF2B5EF4-FFF2-40B4-BE49-F238E27FC236}">
                  <a16:creationId xmlns:a16="http://schemas.microsoft.com/office/drawing/2014/main" id="{49FFAFC8-73F2-48D1-B61F-05411A1D9899}"/>
                </a:ext>
              </a:extLst>
            </p:cNvPr>
            <p:cNvCxnSpPr>
              <a:cxnSpLocks/>
            </p:cNvCxnSpPr>
            <p:nvPr/>
          </p:nvCxnSpPr>
          <p:spPr>
            <a:xfrm rot="2700000" flipV="1">
              <a:off x="8608993" y="3354920"/>
              <a:ext cx="0" cy="111760"/>
            </a:xfrm>
            <a:prstGeom prst="line">
              <a:avLst/>
            </a:prstGeom>
            <a:ln w="476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对话气泡: 圆角矩形 78">
            <a:extLst>
              <a:ext uri="{FF2B5EF4-FFF2-40B4-BE49-F238E27FC236}">
                <a16:creationId xmlns:a16="http://schemas.microsoft.com/office/drawing/2014/main" id="{28F975C1-BAD6-4921-99A0-6568949E84F7}"/>
              </a:ext>
            </a:extLst>
          </p:cNvPr>
          <p:cNvSpPr/>
          <p:nvPr/>
        </p:nvSpPr>
        <p:spPr>
          <a:xfrm>
            <a:off x="3867434" y="2637164"/>
            <a:ext cx="2738334" cy="679393"/>
          </a:xfrm>
          <a:prstGeom prst="wedgeRoundRectCallout">
            <a:avLst>
              <a:gd name="adj1" fmla="val -45511"/>
              <a:gd name="adj2" fmla="val 74957"/>
              <a:gd name="adj3" fmla="val 16667"/>
            </a:avLst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Turn off the light !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7611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6" presetClass="exit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65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8" grpId="1" animBg="1"/>
      <p:bldP spid="68" grpId="2" animBg="1"/>
      <p:bldP spid="68" grpId="3" animBg="1"/>
      <p:bldP spid="61" grpId="0" animBg="1"/>
      <p:bldP spid="61" grpId="1" animBg="1"/>
      <p:bldP spid="7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0566BAD-E732-4B91-8E35-EB3E9109E0B2}"/>
              </a:ext>
            </a:extLst>
          </p:cNvPr>
          <p:cNvSpPr/>
          <p:nvPr/>
        </p:nvSpPr>
        <p:spPr>
          <a:xfrm>
            <a:off x="9863481" y="6391113"/>
            <a:ext cx="2324677" cy="48727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543828" y="5798138"/>
            <a:ext cx="827114" cy="1211319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605768" y="5773190"/>
            <a:ext cx="827114" cy="1213984"/>
            <a:chOff x="6853208" y="5034036"/>
            <a:chExt cx="711101" cy="1043708"/>
          </a:xfrm>
          <a:effectLst/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529623" y="5788315"/>
            <a:ext cx="792791" cy="1216360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006" y="5545967"/>
            <a:ext cx="1174399" cy="1686311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504293" y="5824432"/>
            <a:ext cx="695060" cy="1185026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775134" y="5828589"/>
            <a:ext cx="772354" cy="1225713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57" name="矩形 56">
            <a:extLst>
              <a:ext uri="{FF2B5EF4-FFF2-40B4-BE49-F238E27FC236}">
                <a16:creationId xmlns:a16="http://schemas.microsoft.com/office/drawing/2014/main" id="{E6A62D09-C0F5-4F8A-8C5E-8EDEB5CB930E}"/>
              </a:ext>
            </a:extLst>
          </p:cNvPr>
          <p:cNvSpPr/>
          <p:nvPr/>
        </p:nvSpPr>
        <p:spPr>
          <a:xfrm>
            <a:off x="3842" y="5638152"/>
            <a:ext cx="9851358" cy="152514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C4FA6168-FF55-49AF-8FBE-2567C8AB07F9}"/>
              </a:ext>
            </a:extLst>
          </p:cNvPr>
          <p:cNvSpPr/>
          <p:nvPr/>
        </p:nvSpPr>
        <p:spPr>
          <a:xfrm>
            <a:off x="1850034" y="254264"/>
            <a:ext cx="8491932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 err="1"/>
              <a:t>Led</a:t>
            </a:r>
            <a:r>
              <a:rPr lang="fr-FR" altLang="zh-CN" sz="3600" b="1" dirty="0"/>
              <a:t> de contrôle vocal – </a:t>
            </a:r>
            <a:r>
              <a:rPr lang="en-US" altLang="zh-CN" sz="3600" b="1" dirty="0" err="1"/>
              <a:t>Démonstration</a:t>
            </a:r>
            <a:r>
              <a:rPr lang="en-US" altLang="zh-CN" sz="3600" b="1" dirty="0"/>
              <a:t> </a:t>
            </a:r>
            <a:endParaRPr lang="zh-CN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167680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>
            <a:extLst>
              <a:ext uri="{FF2B5EF4-FFF2-40B4-BE49-F238E27FC236}">
                <a16:creationId xmlns:a16="http://schemas.microsoft.com/office/drawing/2014/main" id="{AC3033BA-865F-426B-B095-AC5931E4FC5D}"/>
              </a:ext>
            </a:extLst>
          </p:cNvPr>
          <p:cNvSpPr/>
          <p:nvPr/>
        </p:nvSpPr>
        <p:spPr>
          <a:xfrm>
            <a:off x="0" y="6389947"/>
            <a:ext cx="12192000" cy="46805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22F4C2F8-6E56-44E1-A1E1-03DBCC3468FE}"/>
              </a:ext>
            </a:extLst>
          </p:cNvPr>
          <p:cNvSpPr/>
          <p:nvPr/>
        </p:nvSpPr>
        <p:spPr>
          <a:xfrm>
            <a:off x="-3841" y="6391113"/>
            <a:ext cx="12191999" cy="48727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10373650" y="5178327"/>
            <a:ext cx="1271612" cy="1862293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435590" y="5151947"/>
            <a:ext cx="1271612" cy="1866390"/>
            <a:chOff x="6853208" y="5034036"/>
            <a:chExt cx="711101" cy="1043708"/>
          </a:xfrm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8377891" y="5165795"/>
            <a:ext cx="1218844" cy="1870043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8752" y="4813841"/>
            <a:ext cx="1805532" cy="2592550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405082" y="5218751"/>
            <a:ext cx="1068591" cy="1821870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2634384" y="5201044"/>
            <a:ext cx="1187424" cy="1884422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998B0447-97F0-4089-8425-D65B0C7260CF}"/>
              </a:ext>
            </a:extLst>
          </p:cNvPr>
          <p:cNvSpPr txBox="1"/>
          <p:nvPr/>
        </p:nvSpPr>
        <p:spPr>
          <a:xfrm>
            <a:off x="3999277" y="127569"/>
            <a:ext cx="418576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dirty="0"/>
              <a:t>Conclusion</a:t>
            </a:r>
            <a:endParaRPr lang="zh-CN" altLang="en-US" sz="6600" dirty="0"/>
          </a:p>
        </p:txBody>
      </p:sp>
    </p:spTree>
    <p:extLst>
      <p:ext uri="{BB962C8B-B14F-4D97-AF65-F5344CB8AC3E}">
        <p14:creationId xmlns:p14="http://schemas.microsoft.com/office/powerpoint/2010/main" val="2227760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3">
            <a:extLst>
              <a:ext uri="{FF2B5EF4-FFF2-40B4-BE49-F238E27FC236}">
                <a16:creationId xmlns:a16="http://schemas.microsoft.com/office/drawing/2014/main" id="{1975D164-42C8-4783-A3F8-EE0B0E29662E}"/>
              </a:ext>
            </a:extLst>
          </p:cNvPr>
          <p:cNvSpPr/>
          <p:nvPr/>
        </p:nvSpPr>
        <p:spPr>
          <a:xfrm>
            <a:off x="3011057" y="268719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/>
              <a:t>Présentation</a:t>
            </a:r>
            <a:r>
              <a:rPr lang="en-US" altLang="zh-CN" sz="3600" b="1" dirty="0"/>
              <a:t> du hardware</a:t>
            </a:r>
            <a:endParaRPr lang="zh-CN" altLang="en-US" sz="3600" b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98F773B-465D-4886-8024-C7113462D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74" y="1638438"/>
            <a:ext cx="7562850" cy="4752975"/>
          </a:xfrm>
          <a:prstGeom prst="rect">
            <a:avLst/>
          </a:prstGeom>
        </p:spPr>
      </p:pic>
      <p:sp>
        <p:nvSpPr>
          <p:cNvPr id="9" name="矩形: 圆角 53">
            <a:extLst>
              <a:ext uri="{FF2B5EF4-FFF2-40B4-BE49-F238E27FC236}">
                <a16:creationId xmlns:a16="http://schemas.microsoft.com/office/drawing/2014/main" id="{5CCF7F46-5C01-4734-A4C3-72FD028804B4}"/>
              </a:ext>
            </a:extLst>
          </p:cNvPr>
          <p:cNvSpPr/>
          <p:nvPr/>
        </p:nvSpPr>
        <p:spPr>
          <a:xfrm>
            <a:off x="3011057" y="959044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2400" dirty="0"/>
              <a:t>Présentation de la </a:t>
            </a:r>
            <a:r>
              <a:rPr lang="fr-FR" altLang="zh-CN" sz="2400" dirty="0" err="1"/>
              <a:t>LyraT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028879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图形 51">
            <a:extLst>
              <a:ext uri="{FF2B5EF4-FFF2-40B4-BE49-F238E27FC236}">
                <a16:creationId xmlns:a16="http://schemas.microsoft.com/office/drawing/2014/main" id="{E0F82519-23B9-4A8C-BEA1-5B4BA78F8341}"/>
              </a:ext>
            </a:extLst>
          </p:cNvPr>
          <p:cNvGrpSpPr/>
          <p:nvPr/>
        </p:nvGrpSpPr>
        <p:grpSpPr>
          <a:xfrm>
            <a:off x="6362458" y="4880825"/>
            <a:ext cx="989451" cy="1449064"/>
            <a:chOff x="5297107" y="2312413"/>
            <a:chExt cx="1593719" cy="2334019"/>
          </a:xfrm>
        </p:grpSpPr>
        <p:grpSp>
          <p:nvGrpSpPr>
            <p:cNvPr id="5" name="图形 51">
              <a:extLst>
                <a:ext uri="{FF2B5EF4-FFF2-40B4-BE49-F238E27FC236}">
                  <a16:creationId xmlns:a16="http://schemas.microsoft.com/office/drawing/2014/main" id="{4DA1E908-6083-48B2-BD36-4F5CA882C155}"/>
                </a:ext>
              </a:extLst>
            </p:cNvPr>
            <p:cNvGrpSpPr/>
            <p:nvPr/>
          </p:nvGrpSpPr>
          <p:grpSpPr>
            <a:xfrm>
              <a:off x="5297107" y="3108810"/>
              <a:ext cx="1593719" cy="1537623"/>
              <a:chOff x="5297107" y="3108810"/>
              <a:chExt cx="1593719" cy="1537623"/>
            </a:xfrm>
          </p:grpSpPr>
          <p:sp>
            <p:nvSpPr>
              <p:cNvPr id="10" name="图形 51">
                <a:extLst>
                  <a:ext uri="{FF2B5EF4-FFF2-40B4-BE49-F238E27FC236}">
                    <a16:creationId xmlns:a16="http://schemas.microsoft.com/office/drawing/2014/main" id="{AB31409F-415F-4C5D-A19F-1474FC1D70B9}"/>
                  </a:ext>
                </a:extLst>
              </p:cNvPr>
              <p:cNvSpPr/>
              <p:nvPr/>
            </p:nvSpPr>
            <p:spPr>
              <a:xfrm>
                <a:off x="5309181" y="3108810"/>
                <a:ext cx="1562253" cy="1537623"/>
              </a:xfrm>
              <a:custGeom>
                <a:avLst/>
                <a:gdLst>
                  <a:gd name="connsiteX0" fmla="*/ 95948 w 1562253"/>
                  <a:gd name="connsiteY0" fmla="*/ 1501914 h 1537623"/>
                  <a:gd name="connsiteX1" fmla="*/ 891601 w 1562253"/>
                  <a:gd name="connsiteY1" fmla="*/ 1529365 h 1537623"/>
                  <a:gd name="connsiteX2" fmla="*/ 1206569 w 1562253"/>
                  <a:gd name="connsiteY2" fmla="*/ 1530138 h 1537623"/>
                  <a:gd name="connsiteX3" fmla="*/ 1562284 w 1562253"/>
                  <a:gd name="connsiteY3" fmla="*/ 1500013 h 1537623"/>
                  <a:gd name="connsiteX4" fmla="*/ 1433263 w 1562253"/>
                  <a:gd name="connsiteY4" fmla="*/ 622196 h 1537623"/>
                  <a:gd name="connsiteX5" fmla="*/ 1297282 w 1562253"/>
                  <a:gd name="connsiteY5" fmla="*/ 353992 h 1537623"/>
                  <a:gd name="connsiteX6" fmla="*/ 1200871 w 1562253"/>
                  <a:gd name="connsiteY6" fmla="*/ 267768 h 1537623"/>
                  <a:gd name="connsiteX7" fmla="*/ 1154055 w 1562253"/>
                  <a:gd name="connsiteY7" fmla="*/ 236257 h 1537623"/>
                  <a:gd name="connsiteX8" fmla="*/ 1111718 w 1562253"/>
                  <a:gd name="connsiteY8" fmla="*/ 151157 h 1537623"/>
                  <a:gd name="connsiteX9" fmla="*/ 1027996 w 1562253"/>
                  <a:gd name="connsiteY9" fmla="*/ 145358 h 1537623"/>
                  <a:gd name="connsiteX10" fmla="*/ 937515 w 1562253"/>
                  <a:gd name="connsiteY10" fmla="*/ 17580 h 1537623"/>
                  <a:gd name="connsiteX11" fmla="*/ 716240 w 1562253"/>
                  <a:gd name="connsiteY11" fmla="*/ 119143 h 1537623"/>
                  <a:gd name="connsiteX12" fmla="*/ 616219 w 1562253"/>
                  <a:gd name="connsiteY12" fmla="*/ 158071 h 1537623"/>
                  <a:gd name="connsiteX13" fmla="*/ 599061 w 1562253"/>
                  <a:gd name="connsiteY13" fmla="*/ 191865 h 1537623"/>
                  <a:gd name="connsiteX14" fmla="*/ 504700 w 1562253"/>
                  <a:gd name="connsiteY14" fmla="*/ 209758 h 1537623"/>
                  <a:gd name="connsiteX15" fmla="*/ 230490 w 1562253"/>
                  <a:gd name="connsiteY15" fmla="*/ 440112 h 1537623"/>
                  <a:gd name="connsiteX16" fmla="*/ 2730 w 1562253"/>
                  <a:gd name="connsiteY16" fmla="*/ 1418702 h 1537623"/>
                  <a:gd name="connsiteX17" fmla="*/ 8285 w 1562253"/>
                  <a:gd name="connsiteY17" fmla="*/ 1460347 h 1537623"/>
                  <a:gd name="connsiteX18" fmla="*/ 33853 w 1562253"/>
                  <a:gd name="connsiteY18" fmla="*/ 1477569 h 1537623"/>
                  <a:gd name="connsiteX19" fmla="*/ 95948 w 1562253"/>
                  <a:gd name="connsiteY19" fmla="*/ 1501914 h 153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62253" h="1537623">
                    <a:moveTo>
                      <a:pt x="95948" y="1501914"/>
                    </a:moveTo>
                    <a:cubicBezTo>
                      <a:pt x="358848" y="1541862"/>
                      <a:pt x="626516" y="1543871"/>
                      <a:pt x="891601" y="1529365"/>
                    </a:cubicBezTo>
                    <a:cubicBezTo>
                      <a:pt x="996511" y="1521507"/>
                      <a:pt x="1101743" y="1520092"/>
                      <a:pt x="1206569" y="1530138"/>
                    </a:cubicBezTo>
                    <a:cubicBezTo>
                      <a:pt x="1268511" y="1534746"/>
                      <a:pt x="1540095" y="1555513"/>
                      <a:pt x="1562284" y="1500013"/>
                    </a:cubicBezTo>
                    <a:cubicBezTo>
                      <a:pt x="1548319" y="1204479"/>
                      <a:pt x="1520034" y="906427"/>
                      <a:pt x="1433263" y="622196"/>
                    </a:cubicBezTo>
                    <a:cubicBezTo>
                      <a:pt x="1397578" y="521273"/>
                      <a:pt x="1366930" y="437508"/>
                      <a:pt x="1297282" y="353992"/>
                    </a:cubicBezTo>
                    <a:cubicBezTo>
                      <a:pt x="1275332" y="331189"/>
                      <a:pt x="1227994" y="283365"/>
                      <a:pt x="1200871" y="267768"/>
                    </a:cubicBezTo>
                    <a:cubicBezTo>
                      <a:pt x="1177371" y="254258"/>
                      <a:pt x="1167549" y="259078"/>
                      <a:pt x="1154055" y="236257"/>
                    </a:cubicBezTo>
                    <a:cubicBezTo>
                      <a:pt x="1140647" y="211047"/>
                      <a:pt x="1130757" y="168945"/>
                      <a:pt x="1111718" y="151157"/>
                    </a:cubicBezTo>
                    <a:cubicBezTo>
                      <a:pt x="1092333" y="133045"/>
                      <a:pt x="1063604" y="139525"/>
                      <a:pt x="1027996" y="145358"/>
                    </a:cubicBezTo>
                    <a:cubicBezTo>
                      <a:pt x="1034538" y="56921"/>
                      <a:pt x="993732" y="34398"/>
                      <a:pt x="937515" y="17580"/>
                    </a:cubicBezTo>
                    <a:cubicBezTo>
                      <a:pt x="838701" y="-20148"/>
                      <a:pt x="741111" y="-1194"/>
                      <a:pt x="716240" y="119143"/>
                    </a:cubicBezTo>
                    <a:cubicBezTo>
                      <a:pt x="670126" y="119143"/>
                      <a:pt x="644222" y="138996"/>
                      <a:pt x="616219" y="158071"/>
                    </a:cubicBezTo>
                    <a:cubicBezTo>
                      <a:pt x="604771" y="165869"/>
                      <a:pt x="612735" y="185736"/>
                      <a:pt x="599061" y="191865"/>
                    </a:cubicBezTo>
                    <a:cubicBezTo>
                      <a:pt x="573763" y="200875"/>
                      <a:pt x="529058" y="198668"/>
                      <a:pt x="504700" y="209758"/>
                    </a:cubicBezTo>
                    <a:cubicBezTo>
                      <a:pt x="393934" y="260186"/>
                      <a:pt x="295279" y="333313"/>
                      <a:pt x="230490" y="440112"/>
                    </a:cubicBezTo>
                    <a:cubicBezTo>
                      <a:pt x="85240" y="668129"/>
                      <a:pt x="-14536" y="1148450"/>
                      <a:pt x="2730" y="1418702"/>
                    </a:cubicBezTo>
                    <a:cubicBezTo>
                      <a:pt x="-4835" y="1430569"/>
                      <a:pt x="5626" y="1447586"/>
                      <a:pt x="8285" y="1460347"/>
                    </a:cubicBezTo>
                    <a:cubicBezTo>
                      <a:pt x="11641" y="1471447"/>
                      <a:pt x="22510" y="1478831"/>
                      <a:pt x="33853" y="1477569"/>
                    </a:cubicBezTo>
                    <a:cubicBezTo>
                      <a:pt x="49682" y="1494598"/>
                      <a:pt x="74164" y="1498389"/>
                      <a:pt x="95948" y="15019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1" name="图形 51">
                <a:extLst>
                  <a:ext uri="{FF2B5EF4-FFF2-40B4-BE49-F238E27FC236}">
                    <a16:creationId xmlns:a16="http://schemas.microsoft.com/office/drawing/2014/main" id="{128ADFBE-580E-4E21-A1ED-5C0973631175}"/>
                  </a:ext>
                </a:extLst>
              </p:cNvPr>
              <p:cNvSpPr/>
              <p:nvPr/>
            </p:nvSpPr>
            <p:spPr>
              <a:xfrm>
                <a:off x="5297107" y="3182394"/>
                <a:ext cx="1593719" cy="1457090"/>
              </a:xfrm>
              <a:custGeom>
                <a:avLst/>
                <a:gdLst>
                  <a:gd name="connsiteX0" fmla="*/ 1196205 w 1593719"/>
                  <a:gd name="connsiteY0" fmla="*/ 187498 h 1457090"/>
                  <a:gd name="connsiteX1" fmla="*/ 1197634 w 1593719"/>
                  <a:gd name="connsiteY1" fmla="*/ 185054 h 1457090"/>
                  <a:gd name="connsiteX2" fmla="*/ 1377499 w 1593719"/>
                  <a:gd name="connsiteY2" fmla="*/ 360014 h 1457090"/>
                  <a:gd name="connsiteX3" fmla="*/ 1467330 w 1593719"/>
                  <a:gd name="connsiteY3" fmla="*/ 609245 h 1457090"/>
                  <a:gd name="connsiteX4" fmla="*/ 1468102 w 1593719"/>
                  <a:gd name="connsiteY4" fmla="*/ 612325 h 1457090"/>
                  <a:gd name="connsiteX5" fmla="*/ 1527830 w 1593719"/>
                  <a:gd name="connsiteY5" fmla="*/ 887956 h 1457090"/>
                  <a:gd name="connsiteX6" fmla="*/ 1571171 w 1593719"/>
                  <a:gd name="connsiteY6" fmla="*/ 1170037 h 1457090"/>
                  <a:gd name="connsiteX7" fmla="*/ 1585799 w 1593719"/>
                  <a:gd name="connsiteY7" fmla="*/ 1310440 h 1457090"/>
                  <a:gd name="connsiteX8" fmla="*/ 1591152 w 1593719"/>
                  <a:gd name="connsiteY8" fmla="*/ 1380784 h 1457090"/>
                  <a:gd name="connsiteX9" fmla="*/ 1592914 w 1593719"/>
                  <a:gd name="connsiteY9" fmla="*/ 1408940 h 1457090"/>
                  <a:gd name="connsiteX10" fmla="*/ 1593285 w 1593719"/>
                  <a:gd name="connsiteY10" fmla="*/ 1415985 h 1457090"/>
                  <a:gd name="connsiteX11" fmla="*/ 1592786 w 1593719"/>
                  <a:gd name="connsiteY11" fmla="*/ 1435084 h 1457090"/>
                  <a:gd name="connsiteX12" fmla="*/ 1586018 w 1593719"/>
                  <a:gd name="connsiteY12" fmla="*/ 1450426 h 1457090"/>
                  <a:gd name="connsiteX13" fmla="*/ 1561911 w 1593719"/>
                  <a:gd name="connsiteY13" fmla="*/ 1450426 h 1457090"/>
                  <a:gd name="connsiteX14" fmla="*/ 1560345 w 1593719"/>
                  <a:gd name="connsiteY14" fmla="*/ 1448027 h 1457090"/>
                  <a:gd name="connsiteX15" fmla="*/ 1552678 w 1593719"/>
                  <a:gd name="connsiteY15" fmla="*/ 1430484 h 1457090"/>
                  <a:gd name="connsiteX16" fmla="*/ 1551066 w 1593719"/>
                  <a:gd name="connsiteY16" fmla="*/ 1410115 h 1457090"/>
                  <a:gd name="connsiteX17" fmla="*/ 1548539 w 1593719"/>
                  <a:gd name="connsiteY17" fmla="*/ 1372963 h 1457090"/>
                  <a:gd name="connsiteX18" fmla="*/ 1542393 w 1593719"/>
                  <a:gd name="connsiteY18" fmla="*/ 1294818 h 1457090"/>
                  <a:gd name="connsiteX19" fmla="*/ 1527174 w 1593719"/>
                  <a:gd name="connsiteY19" fmla="*/ 1140845 h 1457090"/>
                  <a:gd name="connsiteX20" fmla="*/ 1487934 w 1593719"/>
                  <a:gd name="connsiteY20" fmla="*/ 868592 h 1457090"/>
                  <a:gd name="connsiteX21" fmla="*/ 1433513 w 1593719"/>
                  <a:gd name="connsiteY21" fmla="*/ 605715 h 1457090"/>
                  <a:gd name="connsiteX22" fmla="*/ 1431438 w 1593719"/>
                  <a:gd name="connsiteY22" fmla="*/ 596689 h 1457090"/>
                  <a:gd name="connsiteX23" fmla="*/ 1196205 w 1593719"/>
                  <a:gd name="connsiteY23" fmla="*/ 187498 h 1457090"/>
                  <a:gd name="connsiteX24" fmla="*/ 365744 w 1593719"/>
                  <a:gd name="connsiteY24" fmla="*/ 784028 h 1457090"/>
                  <a:gd name="connsiteX25" fmla="*/ 369202 w 1593719"/>
                  <a:gd name="connsiteY25" fmla="*/ 784028 h 1457090"/>
                  <a:gd name="connsiteX26" fmla="*/ 375776 w 1593719"/>
                  <a:gd name="connsiteY26" fmla="*/ 856269 h 1457090"/>
                  <a:gd name="connsiteX27" fmla="*/ 376186 w 1593719"/>
                  <a:gd name="connsiteY27" fmla="*/ 928066 h 1457090"/>
                  <a:gd name="connsiteX28" fmla="*/ 370407 w 1593719"/>
                  <a:gd name="connsiteY28" fmla="*/ 1191552 h 1457090"/>
                  <a:gd name="connsiteX29" fmla="*/ 367636 w 1593719"/>
                  <a:gd name="connsiteY29" fmla="*/ 1323385 h 1457090"/>
                  <a:gd name="connsiteX30" fmla="*/ 366915 w 1593719"/>
                  <a:gd name="connsiteY30" fmla="*/ 1372833 h 1457090"/>
                  <a:gd name="connsiteX31" fmla="*/ 366673 w 1593719"/>
                  <a:gd name="connsiteY31" fmla="*/ 1394572 h 1457090"/>
                  <a:gd name="connsiteX32" fmla="*/ 365129 w 1593719"/>
                  <a:gd name="connsiteY32" fmla="*/ 1423280 h 1457090"/>
                  <a:gd name="connsiteX33" fmla="*/ 359224 w 1593719"/>
                  <a:gd name="connsiteY33" fmla="*/ 1441031 h 1457090"/>
                  <a:gd name="connsiteX34" fmla="*/ 349790 w 1593719"/>
                  <a:gd name="connsiteY34" fmla="*/ 1449435 h 1457090"/>
                  <a:gd name="connsiteX35" fmla="*/ 349147 w 1593719"/>
                  <a:gd name="connsiteY35" fmla="*/ 1449933 h 1457090"/>
                  <a:gd name="connsiteX36" fmla="*/ 335807 w 1593719"/>
                  <a:gd name="connsiteY36" fmla="*/ 1449933 h 1457090"/>
                  <a:gd name="connsiteX37" fmla="*/ 334547 w 1593719"/>
                  <a:gd name="connsiteY37" fmla="*/ 1448935 h 1457090"/>
                  <a:gd name="connsiteX38" fmla="*/ 324170 w 1593719"/>
                  <a:gd name="connsiteY38" fmla="*/ 1438028 h 1457090"/>
                  <a:gd name="connsiteX39" fmla="*/ 319272 w 1593719"/>
                  <a:gd name="connsiteY39" fmla="*/ 1415288 h 1457090"/>
                  <a:gd name="connsiteX40" fmla="*/ 319075 w 1593719"/>
                  <a:gd name="connsiteY40" fmla="*/ 1379325 h 1457090"/>
                  <a:gd name="connsiteX41" fmla="*/ 320073 w 1593719"/>
                  <a:gd name="connsiteY41" fmla="*/ 1307403 h 1457090"/>
                  <a:gd name="connsiteX42" fmla="*/ 330227 w 1593719"/>
                  <a:gd name="connsiteY42" fmla="*/ 1043800 h 1457090"/>
                  <a:gd name="connsiteX43" fmla="*/ 341162 w 1593719"/>
                  <a:gd name="connsiteY43" fmla="*/ 919824 h 1457090"/>
                  <a:gd name="connsiteX44" fmla="*/ 342069 w 1593719"/>
                  <a:gd name="connsiteY44" fmla="*/ 912108 h 1457090"/>
                  <a:gd name="connsiteX45" fmla="*/ 346317 w 1593719"/>
                  <a:gd name="connsiteY45" fmla="*/ 875299 h 1457090"/>
                  <a:gd name="connsiteX46" fmla="*/ 288043 w 1593719"/>
                  <a:gd name="connsiteY46" fmla="*/ 819300 h 1457090"/>
                  <a:gd name="connsiteX47" fmla="*/ 290310 w 1593719"/>
                  <a:gd name="connsiteY47" fmla="*/ 817033 h 1457090"/>
                  <a:gd name="connsiteX48" fmla="*/ 348314 w 1593719"/>
                  <a:gd name="connsiteY48" fmla="*/ 859669 h 1457090"/>
                  <a:gd name="connsiteX49" fmla="*/ 365744 w 1593719"/>
                  <a:gd name="connsiteY49" fmla="*/ 784028 h 1457090"/>
                  <a:gd name="connsiteX50" fmla="*/ 736118 w 1593719"/>
                  <a:gd name="connsiteY50" fmla="*/ 352 h 1457090"/>
                  <a:gd name="connsiteX51" fmla="*/ 737186 w 1593719"/>
                  <a:gd name="connsiteY51" fmla="*/ 352 h 1457090"/>
                  <a:gd name="connsiteX52" fmla="*/ 741139 w 1593719"/>
                  <a:gd name="connsiteY52" fmla="*/ 21450 h 1457090"/>
                  <a:gd name="connsiteX53" fmla="*/ 741156 w 1593719"/>
                  <a:gd name="connsiteY53" fmla="*/ 22106 h 1457090"/>
                  <a:gd name="connsiteX54" fmla="*/ 741529 w 1593719"/>
                  <a:gd name="connsiteY54" fmla="*/ 52971 h 1457090"/>
                  <a:gd name="connsiteX55" fmla="*/ 741422 w 1593719"/>
                  <a:gd name="connsiteY55" fmla="*/ 85766 h 1457090"/>
                  <a:gd name="connsiteX56" fmla="*/ 741422 w 1593719"/>
                  <a:gd name="connsiteY56" fmla="*/ 85766 h 1457090"/>
                  <a:gd name="connsiteX57" fmla="*/ 741273 w 1593719"/>
                  <a:gd name="connsiteY57" fmla="*/ 99506 h 1457090"/>
                  <a:gd name="connsiteX58" fmla="*/ 741394 w 1593719"/>
                  <a:gd name="connsiteY58" fmla="*/ 101261 h 1457090"/>
                  <a:gd name="connsiteX59" fmla="*/ 741394 w 1593719"/>
                  <a:gd name="connsiteY59" fmla="*/ 101261 h 1457090"/>
                  <a:gd name="connsiteX60" fmla="*/ 744211 w 1593719"/>
                  <a:gd name="connsiteY60" fmla="*/ 111254 h 1457090"/>
                  <a:gd name="connsiteX61" fmla="*/ 737923 w 1593719"/>
                  <a:gd name="connsiteY61" fmla="*/ 122518 h 1457090"/>
                  <a:gd name="connsiteX62" fmla="*/ 745725 w 1593719"/>
                  <a:gd name="connsiteY62" fmla="*/ 133591 h 1457090"/>
                  <a:gd name="connsiteX63" fmla="*/ 745725 w 1593719"/>
                  <a:gd name="connsiteY63" fmla="*/ 133591 h 1457090"/>
                  <a:gd name="connsiteX64" fmla="*/ 753534 w 1593719"/>
                  <a:gd name="connsiteY64" fmla="*/ 144658 h 1457090"/>
                  <a:gd name="connsiteX65" fmla="*/ 802864 w 1593719"/>
                  <a:gd name="connsiteY65" fmla="*/ 212343 h 1457090"/>
                  <a:gd name="connsiteX66" fmla="*/ 857914 w 1593719"/>
                  <a:gd name="connsiteY66" fmla="*/ 277733 h 1457090"/>
                  <a:gd name="connsiteX67" fmla="*/ 886754 w 1593719"/>
                  <a:gd name="connsiteY67" fmla="*/ 307937 h 1457090"/>
                  <a:gd name="connsiteX68" fmla="*/ 898875 w 1593719"/>
                  <a:gd name="connsiteY68" fmla="*/ 319817 h 1457090"/>
                  <a:gd name="connsiteX69" fmla="*/ 902897 w 1593719"/>
                  <a:gd name="connsiteY69" fmla="*/ 323793 h 1457090"/>
                  <a:gd name="connsiteX70" fmla="*/ 909842 w 1593719"/>
                  <a:gd name="connsiteY70" fmla="*/ 331535 h 1457090"/>
                  <a:gd name="connsiteX71" fmla="*/ 911313 w 1593719"/>
                  <a:gd name="connsiteY71" fmla="*/ 338418 h 1457090"/>
                  <a:gd name="connsiteX72" fmla="*/ 900766 w 1593719"/>
                  <a:gd name="connsiteY72" fmla="*/ 352141 h 1457090"/>
                  <a:gd name="connsiteX73" fmla="*/ 901149 w 1593719"/>
                  <a:gd name="connsiteY73" fmla="*/ 351886 h 1457090"/>
                  <a:gd name="connsiteX74" fmla="*/ 898192 w 1593719"/>
                  <a:gd name="connsiteY74" fmla="*/ 351841 h 1457090"/>
                  <a:gd name="connsiteX75" fmla="*/ 891964 w 1593719"/>
                  <a:gd name="connsiteY75" fmla="*/ 350315 h 1457090"/>
                  <a:gd name="connsiteX76" fmla="*/ 891387 w 1593719"/>
                  <a:gd name="connsiteY76" fmla="*/ 349997 h 1457090"/>
                  <a:gd name="connsiteX77" fmla="*/ 884000 w 1593719"/>
                  <a:gd name="connsiteY77" fmla="*/ 343774 h 1457090"/>
                  <a:gd name="connsiteX78" fmla="*/ 883450 w 1593719"/>
                  <a:gd name="connsiteY78" fmla="*/ 343249 h 1457090"/>
                  <a:gd name="connsiteX79" fmla="*/ 868679 w 1593719"/>
                  <a:gd name="connsiteY79" fmla="*/ 328481 h 1457090"/>
                  <a:gd name="connsiteX80" fmla="*/ 839010 w 1593719"/>
                  <a:gd name="connsiteY80" fmla="*/ 296646 h 1457090"/>
                  <a:gd name="connsiteX81" fmla="*/ 784492 w 1593719"/>
                  <a:gd name="connsiteY81" fmla="*/ 229094 h 1457090"/>
                  <a:gd name="connsiteX82" fmla="*/ 736685 w 1593719"/>
                  <a:gd name="connsiteY82" fmla="*/ 154510 h 1457090"/>
                  <a:gd name="connsiteX83" fmla="*/ 721828 w 1593719"/>
                  <a:gd name="connsiteY83" fmla="*/ 124470 h 1457090"/>
                  <a:gd name="connsiteX84" fmla="*/ 711259 w 1593719"/>
                  <a:gd name="connsiteY84" fmla="*/ 100981 h 1457090"/>
                  <a:gd name="connsiteX85" fmla="*/ 703095 w 1593719"/>
                  <a:gd name="connsiteY85" fmla="*/ 77041 h 1457090"/>
                  <a:gd name="connsiteX86" fmla="*/ 705146 w 1593719"/>
                  <a:gd name="connsiteY86" fmla="*/ 75848 h 1457090"/>
                  <a:gd name="connsiteX87" fmla="*/ 713334 w 1593719"/>
                  <a:gd name="connsiteY87" fmla="*/ 86282 h 1457090"/>
                  <a:gd name="connsiteX88" fmla="*/ 717801 w 1593719"/>
                  <a:gd name="connsiteY88" fmla="*/ 67127 h 1457090"/>
                  <a:gd name="connsiteX89" fmla="*/ 721832 w 1593719"/>
                  <a:gd name="connsiteY89" fmla="*/ 47342 h 1457090"/>
                  <a:gd name="connsiteX90" fmla="*/ 721832 w 1593719"/>
                  <a:gd name="connsiteY90" fmla="*/ 47342 h 1457090"/>
                  <a:gd name="connsiteX91" fmla="*/ 658573 w 1593719"/>
                  <a:gd name="connsiteY91" fmla="*/ 71835 h 1457090"/>
                  <a:gd name="connsiteX92" fmla="*/ 651266 w 1593719"/>
                  <a:gd name="connsiteY92" fmla="*/ 83115 h 1457090"/>
                  <a:gd name="connsiteX93" fmla="*/ 642066 w 1593719"/>
                  <a:gd name="connsiteY93" fmla="*/ 98103 h 1457090"/>
                  <a:gd name="connsiteX94" fmla="*/ 629561 w 1593719"/>
                  <a:gd name="connsiteY94" fmla="*/ 136042 h 1457090"/>
                  <a:gd name="connsiteX95" fmla="*/ 626080 w 1593719"/>
                  <a:gd name="connsiteY95" fmla="*/ 137962 h 1457090"/>
                  <a:gd name="connsiteX96" fmla="*/ 628621 w 1593719"/>
                  <a:gd name="connsiteY96" fmla="*/ 212040 h 1457090"/>
                  <a:gd name="connsiteX97" fmla="*/ 628617 w 1593719"/>
                  <a:gd name="connsiteY97" fmla="*/ 214162 h 1457090"/>
                  <a:gd name="connsiteX98" fmla="*/ 626698 w 1593719"/>
                  <a:gd name="connsiteY98" fmla="*/ 295132 h 1457090"/>
                  <a:gd name="connsiteX99" fmla="*/ 625637 w 1593719"/>
                  <a:gd name="connsiteY99" fmla="*/ 321822 h 1457090"/>
                  <a:gd name="connsiteX100" fmla="*/ 626828 w 1593719"/>
                  <a:gd name="connsiteY100" fmla="*/ 428430 h 1457090"/>
                  <a:gd name="connsiteX101" fmla="*/ 675824 w 1593719"/>
                  <a:gd name="connsiteY101" fmla="*/ 388377 h 1457090"/>
                  <a:gd name="connsiteX102" fmla="*/ 709783 w 1593719"/>
                  <a:gd name="connsiteY102" fmla="*/ 364184 h 1457090"/>
                  <a:gd name="connsiteX103" fmla="*/ 719152 w 1593719"/>
                  <a:gd name="connsiteY103" fmla="*/ 357921 h 1457090"/>
                  <a:gd name="connsiteX104" fmla="*/ 754172 w 1593719"/>
                  <a:gd name="connsiteY104" fmla="*/ 337246 h 1457090"/>
                  <a:gd name="connsiteX105" fmla="*/ 801063 w 1593719"/>
                  <a:gd name="connsiteY105" fmla="*/ 339851 h 1457090"/>
                  <a:gd name="connsiteX106" fmla="*/ 846683 w 1593719"/>
                  <a:gd name="connsiteY106" fmla="*/ 363233 h 1457090"/>
                  <a:gd name="connsiteX107" fmla="*/ 893004 w 1593719"/>
                  <a:gd name="connsiteY107" fmla="*/ 386940 h 1457090"/>
                  <a:gd name="connsiteX108" fmla="*/ 925731 w 1593719"/>
                  <a:gd name="connsiteY108" fmla="*/ 406517 h 1457090"/>
                  <a:gd name="connsiteX109" fmla="*/ 927419 w 1593719"/>
                  <a:gd name="connsiteY109" fmla="*/ 400148 h 1457090"/>
                  <a:gd name="connsiteX110" fmla="*/ 928771 w 1593719"/>
                  <a:gd name="connsiteY110" fmla="*/ 390110 h 1457090"/>
                  <a:gd name="connsiteX111" fmla="*/ 1000481 w 1593719"/>
                  <a:gd name="connsiteY111" fmla="*/ 248911 h 1457090"/>
                  <a:gd name="connsiteX112" fmla="*/ 1035103 w 1593719"/>
                  <a:gd name="connsiteY112" fmla="*/ 176682 h 1457090"/>
                  <a:gd name="connsiteX113" fmla="*/ 1046523 w 1593719"/>
                  <a:gd name="connsiteY113" fmla="*/ 153335 h 1457090"/>
                  <a:gd name="connsiteX114" fmla="*/ 1052270 w 1593719"/>
                  <a:gd name="connsiteY114" fmla="*/ 141678 h 1457090"/>
                  <a:gd name="connsiteX115" fmla="*/ 1061066 w 1593719"/>
                  <a:gd name="connsiteY115" fmla="*/ 124319 h 1457090"/>
                  <a:gd name="connsiteX116" fmla="*/ 1065040 w 1593719"/>
                  <a:gd name="connsiteY116" fmla="*/ 116967 h 1457090"/>
                  <a:gd name="connsiteX117" fmla="*/ 1065608 w 1593719"/>
                  <a:gd name="connsiteY117" fmla="*/ 115727 h 1457090"/>
                  <a:gd name="connsiteX118" fmla="*/ 1066265 w 1593719"/>
                  <a:gd name="connsiteY118" fmla="*/ 107788 h 1457090"/>
                  <a:gd name="connsiteX119" fmla="*/ 1066080 w 1593719"/>
                  <a:gd name="connsiteY119" fmla="*/ 107876 h 1457090"/>
                  <a:gd name="connsiteX120" fmla="*/ 1064823 w 1593719"/>
                  <a:gd name="connsiteY120" fmla="*/ 106246 h 1457090"/>
                  <a:gd name="connsiteX121" fmla="*/ 1073780 w 1593719"/>
                  <a:gd name="connsiteY121" fmla="*/ 109279 h 1457090"/>
                  <a:gd name="connsiteX122" fmla="*/ 1066475 w 1593719"/>
                  <a:gd name="connsiteY122" fmla="*/ 142872 h 1457090"/>
                  <a:gd name="connsiteX123" fmla="*/ 1066292 w 1593719"/>
                  <a:gd name="connsiteY123" fmla="*/ 143381 h 1457090"/>
                  <a:gd name="connsiteX124" fmla="*/ 1032072 w 1593719"/>
                  <a:gd name="connsiteY124" fmla="*/ 230467 h 1457090"/>
                  <a:gd name="connsiteX125" fmla="*/ 959335 w 1593719"/>
                  <a:gd name="connsiteY125" fmla="*/ 394386 h 1457090"/>
                  <a:gd name="connsiteX126" fmla="*/ 959041 w 1593719"/>
                  <a:gd name="connsiteY126" fmla="*/ 395322 h 1457090"/>
                  <a:gd name="connsiteX127" fmla="*/ 959041 w 1593719"/>
                  <a:gd name="connsiteY127" fmla="*/ 395322 h 1457090"/>
                  <a:gd name="connsiteX128" fmla="*/ 974799 w 1593719"/>
                  <a:gd name="connsiteY128" fmla="*/ 384013 h 1457090"/>
                  <a:gd name="connsiteX129" fmla="*/ 1012058 w 1593719"/>
                  <a:gd name="connsiteY129" fmla="*/ 357832 h 1457090"/>
                  <a:gd name="connsiteX130" fmla="*/ 1082600 w 1593719"/>
                  <a:gd name="connsiteY130" fmla="*/ 313386 h 1457090"/>
                  <a:gd name="connsiteX131" fmla="*/ 1087401 w 1593719"/>
                  <a:gd name="connsiteY131" fmla="*/ 310576 h 1457090"/>
                  <a:gd name="connsiteX132" fmla="*/ 1125466 w 1593719"/>
                  <a:gd name="connsiteY132" fmla="*/ 300030 h 1457090"/>
                  <a:gd name="connsiteX133" fmla="*/ 1162892 w 1593719"/>
                  <a:gd name="connsiteY133" fmla="*/ 314843 h 1457090"/>
                  <a:gd name="connsiteX134" fmla="*/ 1164125 w 1593719"/>
                  <a:gd name="connsiteY134" fmla="*/ 315434 h 1457090"/>
                  <a:gd name="connsiteX135" fmla="*/ 1201001 w 1593719"/>
                  <a:gd name="connsiteY135" fmla="*/ 332972 h 1457090"/>
                  <a:gd name="connsiteX136" fmla="*/ 1188337 w 1593719"/>
                  <a:gd name="connsiteY136" fmla="*/ 286004 h 1457090"/>
                  <a:gd name="connsiteX137" fmla="*/ 1159732 w 1593719"/>
                  <a:gd name="connsiteY137" fmla="*/ 195549 h 1457090"/>
                  <a:gd name="connsiteX138" fmla="*/ 1128522 w 1593719"/>
                  <a:gd name="connsiteY138" fmla="*/ 112607 h 1457090"/>
                  <a:gd name="connsiteX139" fmla="*/ 1125189 w 1593719"/>
                  <a:gd name="connsiteY139" fmla="*/ 104384 h 1457090"/>
                  <a:gd name="connsiteX140" fmla="*/ 1103292 w 1593719"/>
                  <a:gd name="connsiteY140" fmla="*/ 77327 h 1457090"/>
                  <a:gd name="connsiteX141" fmla="*/ 1063839 w 1593719"/>
                  <a:gd name="connsiteY141" fmla="*/ 71654 h 1457090"/>
                  <a:gd name="connsiteX142" fmla="*/ 1064199 w 1593719"/>
                  <a:gd name="connsiteY142" fmla="*/ 68894 h 1457090"/>
                  <a:gd name="connsiteX143" fmla="*/ 1071468 w 1593719"/>
                  <a:gd name="connsiteY143" fmla="*/ 67062 h 1457090"/>
                  <a:gd name="connsiteX144" fmla="*/ 1114022 w 1593719"/>
                  <a:gd name="connsiteY144" fmla="*/ 63552 h 1457090"/>
                  <a:gd name="connsiteX145" fmla="*/ 1146499 w 1593719"/>
                  <a:gd name="connsiteY145" fmla="*/ 91200 h 1457090"/>
                  <a:gd name="connsiteX146" fmla="*/ 1165165 w 1593719"/>
                  <a:gd name="connsiteY146" fmla="*/ 134636 h 1457090"/>
                  <a:gd name="connsiteX147" fmla="*/ 1166077 w 1593719"/>
                  <a:gd name="connsiteY147" fmla="*/ 136925 h 1457090"/>
                  <a:gd name="connsiteX148" fmla="*/ 1185095 w 1593719"/>
                  <a:gd name="connsiteY148" fmla="*/ 186593 h 1457090"/>
                  <a:gd name="connsiteX149" fmla="*/ 1218297 w 1593719"/>
                  <a:gd name="connsiteY149" fmla="*/ 287589 h 1457090"/>
                  <a:gd name="connsiteX150" fmla="*/ 1232089 w 1593719"/>
                  <a:gd name="connsiteY150" fmla="*/ 336946 h 1457090"/>
                  <a:gd name="connsiteX151" fmla="*/ 1237148 w 1593719"/>
                  <a:gd name="connsiteY151" fmla="*/ 353452 h 1457090"/>
                  <a:gd name="connsiteX152" fmla="*/ 1242704 w 1593719"/>
                  <a:gd name="connsiteY152" fmla="*/ 359932 h 1457090"/>
                  <a:gd name="connsiteX153" fmla="*/ 1239929 w 1593719"/>
                  <a:gd name="connsiteY153" fmla="*/ 371123 h 1457090"/>
                  <a:gd name="connsiteX154" fmla="*/ 1236679 w 1593719"/>
                  <a:gd name="connsiteY154" fmla="*/ 382469 h 1457090"/>
                  <a:gd name="connsiteX155" fmla="*/ 1206400 w 1593719"/>
                  <a:gd name="connsiteY155" fmla="*/ 374642 h 1457090"/>
                  <a:gd name="connsiteX156" fmla="*/ 1209159 w 1593719"/>
                  <a:gd name="connsiteY156" fmla="*/ 367254 h 1457090"/>
                  <a:gd name="connsiteX157" fmla="*/ 1209114 w 1593719"/>
                  <a:gd name="connsiteY157" fmla="*/ 366903 h 1457090"/>
                  <a:gd name="connsiteX158" fmla="*/ 1209114 w 1593719"/>
                  <a:gd name="connsiteY158" fmla="*/ 366903 h 1457090"/>
                  <a:gd name="connsiteX159" fmla="*/ 1208935 w 1593719"/>
                  <a:gd name="connsiteY159" fmla="*/ 366263 h 1457090"/>
                  <a:gd name="connsiteX160" fmla="*/ 1208935 w 1593719"/>
                  <a:gd name="connsiteY160" fmla="*/ 366263 h 1457090"/>
                  <a:gd name="connsiteX161" fmla="*/ 1196900 w 1593719"/>
                  <a:gd name="connsiteY161" fmla="*/ 360224 h 1457090"/>
                  <a:gd name="connsiteX162" fmla="*/ 1158199 w 1593719"/>
                  <a:gd name="connsiteY162" fmla="*/ 341093 h 1457090"/>
                  <a:gd name="connsiteX163" fmla="*/ 1158199 w 1593719"/>
                  <a:gd name="connsiteY163" fmla="*/ 341093 h 1457090"/>
                  <a:gd name="connsiteX164" fmla="*/ 1122101 w 1593719"/>
                  <a:gd name="connsiteY164" fmla="*/ 324878 h 1457090"/>
                  <a:gd name="connsiteX165" fmla="*/ 1088236 w 1593719"/>
                  <a:gd name="connsiteY165" fmla="*/ 336796 h 1457090"/>
                  <a:gd name="connsiteX166" fmla="*/ 1087588 w 1593719"/>
                  <a:gd name="connsiteY166" fmla="*/ 337131 h 1457090"/>
                  <a:gd name="connsiteX167" fmla="*/ 1015627 w 1593719"/>
                  <a:gd name="connsiteY167" fmla="*/ 375187 h 1457090"/>
                  <a:gd name="connsiteX168" fmla="*/ 980875 w 1593719"/>
                  <a:gd name="connsiteY168" fmla="*/ 394408 h 1457090"/>
                  <a:gd name="connsiteX169" fmla="*/ 949792 w 1593719"/>
                  <a:gd name="connsiteY169" fmla="*/ 410386 h 1457090"/>
                  <a:gd name="connsiteX170" fmla="*/ 935153 w 1593719"/>
                  <a:gd name="connsiteY170" fmla="*/ 410785 h 1457090"/>
                  <a:gd name="connsiteX171" fmla="*/ 937684 w 1593719"/>
                  <a:gd name="connsiteY171" fmla="*/ 449173 h 1457090"/>
                  <a:gd name="connsiteX172" fmla="*/ 938928 w 1593719"/>
                  <a:gd name="connsiteY172" fmla="*/ 500876 h 1457090"/>
                  <a:gd name="connsiteX173" fmla="*/ 939040 w 1593719"/>
                  <a:gd name="connsiteY173" fmla="*/ 507338 h 1457090"/>
                  <a:gd name="connsiteX174" fmla="*/ 940310 w 1593719"/>
                  <a:gd name="connsiteY174" fmla="*/ 621657 h 1457090"/>
                  <a:gd name="connsiteX175" fmla="*/ 938976 w 1593719"/>
                  <a:gd name="connsiteY175" fmla="*/ 1028796 h 1457090"/>
                  <a:gd name="connsiteX176" fmla="*/ 935678 w 1593719"/>
                  <a:gd name="connsiteY176" fmla="*/ 1233369 h 1457090"/>
                  <a:gd name="connsiteX177" fmla="*/ 931662 w 1593719"/>
                  <a:gd name="connsiteY177" fmla="*/ 1319929 h 1457090"/>
                  <a:gd name="connsiteX178" fmla="*/ 930729 w 1593719"/>
                  <a:gd name="connsiteY178" fmla="*/ 1335657 h 1457090"/>
                  <a:gd name="connsiteX179" fmla="*/ 921449 w 1593719"/>
                  <a:gd name="connsiteY179" fmla="*/ 1435135 h 1457090"/>
                  <a:gd name="connsiteX180" fmla="*/ 912715 w 1593719"/>
                  <a:gd name="connsiteY180" fmla="*/ 1435135 h 1457090"/>
                  <a:gd name="connsiteX181" fmla="*/ 905662 w 1593719"/>
                  <a:gd name="connsiteY181" fmla="*/ 1328711 h 1457090"/>
                  <a:gd name="connsiteX182" fmla="*/ 905433 w 1593719"/>
                  <a:gd name="connsiteY182" fmla="*/ 1321617 h 1457090"/>
                  <a:gd name="connsiteX183" fmla="*/ 903640 w 1593719"/>
                  <a:gd name="connsiteY183" fmla="*/ 1207297 h 1457090"/>
                  <a:gd name="connsiteX184" fmla="*/ 910536 w 1593719"/>
                  <a:gd name="connsiteY184" fmla="*/ 800157 h 1457090"/>
                  <a:gd name="connsiteX185" fmla="*/ 915216 w 1593719"/>
                  <a:gd name="connsiteY185" fmla="*/ 595585 h 1457090"/>
                  <a:gd name="connsiteX186" fmla="*/ 919132 w 1593719"/>
                  <a:gd name="connsiteY186" fmla="*/ 493297 h 1457090"/>
                  <a:gd name="connsiteX187" fmla="*/ 921469 w 1593719"/>
                  <a:gd name="connsiteY187" fmla="*/ 447667 h 1457090"/>
                  <a:gd name="connsiteX188" fmla="*/ 921926 w 1593719"/>
                  <a:gd name="connsiteY188" fmla="*/ 441153 h 1457090"/>
                  <a:gd name="connsiteX189" fmla="*/ 922801 w 1593719"/>
                  <a:gd name="connsiteY189" fmla="*/ 428547 h 1457090"/>
                  <a:gd name="connsiteX190" fmla="*/ 884162 w 1593719"/>
                  <a:gd name="connsiteY190" fmla="*/ 417920 h 1457090"/>
                  <a:gd name="connsiteX191" fmla="*/ 841457 w 1593719"/>
                  <a:gd name="connsiteY191" fmla="*/ 395944 h 1457090"/>
                  <a:gd name="connsiteX192" fmla="*/ 827204 w 1593719"/>
                  <a:gd name="connsiteY192" fmla="*/ 388645 h 1457090"/>
                  <a:gd name="connsiteX193" fmla="*/ 827204 w 1593719"/>
                  <a:gd name="connsiteY193" fmla="*/ 388645 h 1457090"/>
                  <a:gd name="connsiteX194" fmla="*/ 798681 w 1593719"/>
                  <a:gd name="connsiteY194" fmla="*/ 374086 h 1457090"/>
                  <a:gd name="connsiteX195" fmla="*/ 762246 w 1593719"/>
                  <a:gd name="connsiteY195" fmla="*/ 368695 h 1457090"/>
                  <a:gd name="connsiteX196" fmla="*/ 626454 w 1593719"/>
                  <a:gd name="connsiteY196" fmla="*/ 471913 h 1457090"/>
                  <a:gd name="connsiteX197" fmla="*/ 599926 w 1593719"/>
                  <a:gd name="connsiteY197" fmla="*/ 464908 h 1457090"/>
                  <a:gd name="connsiteX198" fmla="*/ 600938 w 1593719"/>
                  <a:gd name="connsiteY198" fmla="*/ 304687 h 1457090"/>
                  <a:gd name="connsiteX199" fmla="*/ 602543 w 1593719"/>
                  <a:gd name="connsiteY199" fmla="*/ 284915 h 1457090"/>
                  <a:gd name="connsiteX200" fmla="*/ 609428 w 1593719"/>
                  <a:gd name="connsiteY200" fmla="*/ 214162 h 1457090"/>
                  <a:gd name="connsiteX201" fmla="*/ 613338 w 1593719"/>
                  <a:gd name="connsiteY201" fmla="*/ 182625 h 1457090"/>
                  <a:gd name="connsiteX202" fmla="*/ 614408 w 1593719"/>
                  <a:gd name="connsiteY202" fmla="*/ 174752 h 1457090"/>
                  <a:gd name="connsiteX203" fmla="*/ 620989 w 1593719"/>
                  <a:gd name="connsiteY203" fmla="*/ 137994 h 1457090"/>
                  <a:gd name="connsiteX204" fmla="*/ 617688 w 1593719"/>
                  <a:gd name="connsiteY204" fmla="*/ 136042 h 1457090"/>
                  <a:gd name="connsiteX205" fmla="*/ 617002 w 1593719"/>
                  <a:gd name="connsiteY205" fmla="*/ 94529 h 1457090"/>
                  <a:gd name="connsiteX206" fmla="*/ 639268 w 1593719"/>
                  <a:gd name="connsiteY206" fmla="*/ 61943 h 1457090"/>
                  <a:gd name="connsiteX207" fmla="*/ 647269 w 1593719"/>
                  <a:gd name="connsiteY207" fmla="*/ 58527 h 1457090"/>
                  <a:gd name="connsiteX208" fmla="*/ 722567 w 1593719"/>
                  <a:gd name="connsiteY208" fmla="*/ 43839 h 1457090"/>
                  <a:gd name="connsiteX209" fmla="*/ 724873 w 1593719"/>
                  <a:gd name="connsiteY209" fmla="*/ 33161 h 1457090"/>
                  <a:gd name="connsiteX210" fmla="*/ 725688 w 1593719"/>
                  <a:gd name="connsiteY210" fmla="*/ 29612 h 1457090"/>
                  <a:gd name="connsiteX211" fmla="*/ 736118 w 1593719"/>
                  <a:gd name="connsiteY211" fmla="*/ 352 h 1457090"/>
                  <a:gd name="connsiteX212" fmla="*/ 974388 w 1593719"/>
                  <a:gd name="connsiteY212" fmla="*/ 1391852 h 1457090"/>
                  <a:gd name="connsiteX213" fmla="*/ 994787 w 1593719"/>
                  <a:gd name="connsiteY213" fmla="*/ 1397248 h 1457090"/>
                  <a:gd name="connsiteX214" fmla="*/ 1000176 w 1593719"/>
                  <a:gd name="connsiteY214" fmla="*/ 1417652 h 1457090"/>
                  <a:gd name="connsiteX215" fmla="*/ 994787 w 1593719"/>
                  <a:gd name="connsiteY215" fmla="*/ 1426909 h 1457090"/>
                  <a:gd name="connsiteX216" fmla="*/ 986288 w 1593719"/>
                  <a:gd name="connsiteY216" fmla="*/ 1432076 h 1457090"/>
                  <a:gd name="connsiteX217" fmla="*/ 985535 w 1593719"/>
                  <a:gd name="connsiteY217" fmla="*/ 1432302 h 1457090"/>
                  <a:gd name="connsiteX218" fmla="*/ 984355 w 1593719"/>
                  <a:gd name="connsiteY218" fmla="*/ 1432793 h 1457090"/>
                  <a:gd name="connsiteX219" fmla="*/ 973507 w 1593719"/>
                  <a:gd name="connsiteY219" fmla="*/ 1432793 h 1457090"/>
                  <a:gd name="connsiteX220" fmla="*/ 964502 w 1593719"/>
                  <a:gd name="connsiteY220" fmla="*/ 1427545 h 1457090"/>
                  <a:gd name="connsiteX221" fmla="*/ 959254 w 1593719"/>
                  <a:gd name="connsiteY221" fmla="*/ 1418534 h 1457090"/>
                  <a:gd name="connsiteX222" fmla="*/ 959254 w 1593719"/>
                  <a:gd name="connsiteY222" fmla="*/ 1407681 h 1457090"/>
                  <a:gd name="connsiteX223" fmla="*/ 959747 w 1593719"/>
                  <a:gd name="connsiteY223" fmla="*/ 1406502 h 1457090"/>
                  <a:gd name="connsiteX224" fmla="*/ 959747 w 1593719"/>
                  <a:gd name="connsiteY224" fmla="*/ 1406502 h 1457090"/>
                  <a:gd name="connsiteX225" fmla="*/ 965136 w 1593719"/>
                  <a:gd name="connsiteY225" fmla="*/ 1397248 h 1457090"/>
                  <a:gd name="connsiteX226" fmla="*/ 974388 w 1593719"/>
                  <a:gd name="connsiteY226" fmla="*/ 1391852 h 1457090"/>
                  <a:gd name="connsiteX227" fmla="*/ 1402750 w 1593719"/>
                  <a:gd name="connsiteY227" fmla="*/ 672691 h 1457090"/>
                  <a:gd name="connsiteX228" fmla="*/ 1405121 w 1593719"/>
                  <a:gd name="connsiteY228" fmla="*/ 674521 h 1457090"/>
                  <a:gd name="connsiteX229" fmla="*/ 1369050 w 1593719"/>
                  <a:gd name="connsiteY229" fmla="*/ 739917 h 1457090"/>
                  <a:gd name="connsiteX230" fmla="*/ 1372139 w 1593719"/>
                  <a:gd name="connsiteY230" fmla="*/ 757530 h 1457090"/>
                  <a:gd name="connsiteX231" fmla="*/ 1386638 w 1593719"/>
                  <a:gd name="connsiteY231" fmla="*/ 830916 h 1457090"/>
                  <a:gd name="connsiteX232" fmla="*/ 1413679 w 1593719"/>
                  <a:gd name="connsiteY232" fmla="*/ 1099735 h 1457090"/>
                  <a:gd name="connsiteX233" fmla="*/ 1421539 w 1593719"/>
                  <a:gd name="connsiteY233" fmla="*/ 1370369 h 1457090"/>
                  <a:gd name="connsiteX234" fmla="*/ 1407536 w 1593719"/>
                  <a:gd name="connsiteY234" fmla="*/ 1388769 h 1457090"/>
                  <a:gd name="connsiteX235" fmla="*/ 1397395 w 1593719"/>
                  <a:gd name="connsiteY235" fmla="*/ 1388769 h 1457090"/>
                  <a:gd name="connsiteX236" fmla="*/ 1383392 w 1593719"/>
                  <a:gd name="connsiteY236" fmla="*/ 1370369 h 1457090"/>
                  <a:gd name="connsiteX237" fmla="*/ 1373996 w 1593719"/>
                  <a:gd name="connsiteY237" fmla="*/ 1219082 h 1457090"/>
                  <a:gd name="connsiteX238" fmla="*/ 1357914 w 1593719"/>
                  <a:gd name="connsiteY238" fmla="*/ 950706 h 1457090"/>
                  <a:gd name="connsiteX239" fmla="*/ 1356022 w 1593719"/>
                  <a:gd name="connsiteY239" fmla="*/ 919445 h 1457090"/>
                  <a:gd name="connsiteX240" fmla="*/ 1351531 w 1593719"/>
                  <a:gd name="connsiteY240" fmla="*/ 817754 h 1457090"/>
                  <a:gd name="connsiteX241" fmla="*/ 1351591 w 1593719"/>
                  <a:gd name="connsiteY241" fmla="*/ 750363 h 1457090"/>
                  <a:gd name="connsiteX242" fmla="*/ 1353376 w 1593719"/>
                  <a:gd name="connsiteY242" fmla="*/ 686741 h 1457090"/>
                  <a:gd name="connsiteX243" fmla="*/ 1355098 w 1593719"/>
                  <a:gd name="connsiteY243" fmla="*/ 686515 h 1457090"/>
                  <a:gd name="connsiteX244" fmla="*/ 1365174 w 1593719"/>
                  <a:gd name="connsiteY244" fmla="*/ 718483 h 1457090"/>
                  <a:gd name="connsiteX245" fmla="*/ 1402750 w 1593719"/>
                  <a:gd name="connsiteY245" fmla="*/ 672691 h 1457090"/>
                  <a:gd name="connsiteX246" fmla="*/ 601047 w 1593719"/>
                  <a:gd name="connsiteY246" fmla="*/ 125230 h 1457090"/>
                  <a:gd name="connsiteX247" fmla="*/ 601047 w 1593719"/>
                  <a:gd name="connsiteY247" fmla="*/ 127881 h 1457090"/>
                  <a:gd name="connsiteX248" fmla="*/ 531146 w 1593719"/>
                  <a:gd name="connsiteY248" fmla="*/ 148757 h 1457090"/>
                  <a:gd name="connsiteX249" fmla="*/ 529203 w 1593719"/>
                  <a:gd name="connsiteY249" fmla="*/ 149465 h 1457090"/>
                  <a:gd name="connsiteX250" fmla="*/ 462454 w 1593719"/>
                  <a:gd name="connsiteY250" fmla="*/ 178979 h 1457090"/>
                  <a:gd name="connsiteX251" fmla="*/ 347702 w 1593719"/>
                  <a:gd name="connsiteY251" fmla="*/ 263848 h 1457090"/>
                  <a:gd name="connsiteX252" fmla="*/ 103870 w 1593719"/>
                  <a:gd name="connsiteY252" fmla="*/ 768149 h 1457090"/>
                  <a:gd name="connsiteX253" fmla="*/ 48964 w 1593719"/>
                  <a:gd name="connsiteY253" fmla="*/ 1072290 h 1457090"/>
                  <a:gd name="connsiteX254" fmla="*/ 36755 w 1593719"/>
                  <a:gd name="connsiteY254" fmla="*/ 1224777 h 1457090"/>
                  <a:gd name="connsiteX255" fmla="*/ 34453 w 1593719"/>
                  <a:gd name="connsiteY255" fmla="*/ 1303157 h 1457090"/>
                  <a:gd name="connsiteX256" fmla="*/ 34256 w 1593719"/>
                  <a:gd name="connsiteY256" fmla="*/ 1343323 h 1457090"/>
                  <a:gd name="connsiteX257" fmla="*/ 33719 w 1593719"/>
                  <a:gd name="connsiteY257" fmla="*/ 1363140 h 1457090"/>
                  <a:gd name="connsiteX258" fmla="*/ 24734 w 1593719"/>
                  <a:gd name="connsiteY258" fmla="*/ 1378115 h 1457090"/>
                  <a:gd name="connsiteX259" fmla="*/ 10400 w 1593719"/>
                  <a:gd name="connsiteY259" fmla="*/ 1378115 h 1457090"/>
                  <a:gd name="connsiteX260" fmla="*/ 8994 w 1593719"/>
                  <a:gd name="connsiteY260" fmla="*/ 1376235 h 1457090"/>
                  <a:gd name="connsiteX261" fmla="*/ 366 w 1593719"/>
                  <a:gd name="connsiteY261" fmla="*/ 1358624 h 1457090"/>
                  <a:gd name="connsiteX262" fmla="*/ 155 w 1593719"/>
                  <a:gd name="connsiteY262" fmla="*/ 1335673 h 1457090"/>
                  <a:gd name="connsiteX263" fmla="*/ 586 w 1593719"/>
                  <a:gd name="connsiteY263" fmla="*/ 1289770 h 1457090"/>
                  <a:gd name="connsiteX264" fmla="*/ 4047 w 1593719"/>
                  <a:gd name="connsiteY264" fmla="*/ 1201857 h 1457090"/>
                  <a:gd name="connsiteX265" fmla="*/ 21484 w 1593719"/>
                  <a:gd name="connsiteY265" fmla="*/ 1024194 h 1457090"/>
                  <a:gd name="connsiteX266" fmla="*/ 86639 w 1593719"/>
                  <a:gd name="connsiteY266" fmla="*/ 713799 h 1457090"/>
                  <a:gd name="connsiteX267" fmla="*/ 191368 w 1593719"/>
                  <a:gd name="connsiteY267" fmla="*/ 432972 h 1457090"/>
                  <a:gd name="connsiteX268" fmla="*/ 362706 w 1593719"/>
                  <a:gd name="connsiteY268" fmla="*/ 215755 h 1457090"/>
                  <a:gd name="connsiteX269" fmla="*/ 473997 w 1593719"/>
                  <a:gd name="connsiteY269" fmla="*/ 149674 h 1457090"/>
                  <a:gd name="connsiteX270" fmla="*/ 536963 w 1593719"/>
                  <a:gd name="connsiteY270" fmla="*/ 130280 h 1457090"/>
                  <a:gd name="connsiteX271" fmla="*/ 601047 w 1593719"/>
                  <a:gd name="connsiteY271" fmla="*/ 125230 h 1457090"/>
                  <a:gd name="connsiteX272" fmla="*/ 978523 w 1593719"/>
                  <a:gd name="connsiteY272" fmla="*/ 1222054 h 1457090"/>
                  <a:gd name="connsiteX273" fmla="*/ 989848 w 1593719"/>
                  <a:gd name="connsiteY273" fmla="*/ 1224971 h 1457090"/>
                  <a:gd name="connsiteX274" fmla="*/ 994215 w 1593719"/>
                  <a:gd name="connsiteY274" fmla="*/ 1228347 h 1457090"/>
                  <a:gd name="connsiteX275" fmla="*/ 994215 w 1593719"/>
                  <a:gd name="connsiteY275" fmla="*/ 1228347 h 1457090"/>
                  <a:gd name="connsiteX276" fmla="*/ 997749 w 1593719"/>
                  <a:gd name="connsiteY276" fmla="*/ 1232923 h 1457090"/>
                  <a:gd name="connsiteX277" fmla="*/ 1000272 w 1593719"/>
                  <a:gd name="connsiteY277" fmla="*/ 1246483 h 1457090"/>
                  <a:gd name="connsiteX278" fmla="*/ 997749 w 1593719"/>
                  <a:gd name="connsiteY278" fmla="*/ 1254390 h 1457090"/>
                  <a:gd name="connsiteX279" fmla="*/ 994424 w 1593719"/>
                  <a:gd name="connsiteY279" fmla="*/ 1258696 h 1457090"/>
                  <a:gd name="connsiteX280" fmla="*/ 994424 w 1593719"/>
                  <a:gd name="connsiteY280" fmla="*/ 1258696 h 1457090"/>
                  <a:gd name="connsiteX281" fmla="*/ 984695 w 1593719"/>
                  <a:gd name="connsiteY281" fmla="*/ 1264418 h 1457090"/>
                  <a:gd name="connsiteX282" fmla="*/ 978782 w 1593719"/>
                  <a:gd name="connsiteY282" fmla="*/ 1265110 h 1457090"/>
                  <a:gd name="connsiteX283" fmla="*/ 978134 w 1593719"/>
                  <a:gd name="connsiteY283" fmla="*/ 1265068 h 1457090"/>
                  <a:gd name="connsiteX284" fmla="*/ 978523 w 1593719"/>
                  <a:gd name="connsiteY284" fmla="*/ 1265120 h 1457090"/>
                  <a:gd name="connsiteX285" fmla="*/ 977843 w 1593719"/>
                  <a:gd name="connsiteY285" fmla="*/ 1265044 h 1457090"/>
                  <a:gd name="connsiteX286" fmla="*/ 977843 w 1593719"/>
                  <a:gd name="connsiteY286" fmla="*/ 1265044 h 1457090"/>
                  <a:gd name="connsiteX287" fmla="*/ 975941 w 1593719"/>
                  <a:gd name="connsiteY287" fmla="*/ 1264834 h 1457090"/>
                  <a:gd name="connsiteX288" fmla="*/ 974641 w 1593719"/>
                  <a:gd name="connsiteY288" fmla="*/ 1264687 h 1457090"/>
                  <a:gd name="connsiteX289" fmla="*/ 973401 w 1593719"/>
                  <a:gd name="connsiteY289" fmla="*/ 1264675 h 1457090"/>
                  <a:gd name="connsiteX290" fmla="*/ 960048 w 1593719"/>
                  <a:gd name="connsiteY290" fmla="*/ 1259143 h 1457090"/>
                  <a:gd name="connsiteX291" fmla="*/ 954518 w 1593719"/>
                  <a:gd name="connsiteY291" fmla="*/ 1245786 h 1457090"/>
                  <a:gd name="connsiteX292" fmla="*/ 954705 w 1593719"/>
                  <a:gd name="connsiteY292" fmla="*/ 1243972 h 1457090"/>
                  <a:gd name="connsiteX293" fmla="*/ 956605 w 1593719"/>
                  <a:gd name="connsiteY293" fmla="*/ 1236631 h 1457090"/>
                  <a:gd name="connsiteX294" fmla="*/ 962022 w 1593719"/>
                  <a:gd name="connsiteY294" fmla="*/ 1228770 h 1457090"/>
                  <a:gd name="connsiteX295" fmla="*/ 978523 w 1593719"/>
                  <a:gd name="connsiteY295" fmla="*/ 1222054 h 1457090"/>
                  <a:gd name="connsiteX296" fmla="*/ 963299 w 1593719"/>
                  <a:gd name="connsiteY296" fmla="*/ 998028 h 1457090"/>
                  <a:gd name="connsiteX297" fmla="*/ 989133 w 1593719"/>
                  <a:gd name="connsiteY297" fmla="*/ 994693 h 1457090"/>
                  <a:gd name="connsiteX298" fmla="*/ 994655 w 1593719"/>
                  <a:gd name="connsiteY298" fmla="*/ 998834 h 1457090"/>
                  <a:gd name="connsiteX299" fmla="*/ 1000998 w 1593719"/>
                  <a:gd name="connsiteY299" fmla="*/ 1014153 h 1457090"/>
                  <a:gd name="connsiteX300" fmla="*/ 994655 w 1593719"/>
                  <a:gd name="connsiteY300" fmla="*/ 1029477 h 1457090"/>
                  <a:gd name="connsiteX301" fmla="*/ 993739 w 1593719"/>
                  <a:gd name="connsiteY301" fmla="*/ 1030365 h 1457090"/>
                  <a:gd name="connsiteX302" fmla="*/ 993739 w 1593719"/>
                  <a:gd name="connsiteY302" fmla="*/ 1030365 h 1457090"/>
                  <a:gd name="connsiteX303" fmla="*/ 985096 w 1593719"/>
                  <a:gd name="connsiteY303" fmla="*/ 1035047 h 1457090"/>
                  <a:gd name="connsiteX304" fmla="*/ 970994 w 1593719"/>
                  <a:gd name="connsiteY304" fmla="*/ 1033954 h 1457090"/>
                  <a:gd name="connsiteX305" fmla="*/ 961026 w 1593719"/>
                  <a:gd name="connsiteY305" fmla="*/ 1025724 h 1457090"/>
                  <a:gd name="connsiteX306" fmla="*/ 960639 w 1593719"/>
                  <a:gd name="connsiteY306" fmla="*/ 1025091 h 1457090"/>
                  <a:gd name="connsiteX307" fmla="*/ 960175 w 1593719"/>
                  <a:gd name="connsiteY307" fmla="*/ 1024287 h 1457090"/>
                  <a:gd name="connsiteX308" fmla="*/ 959965 w 1593719"/>
                  <a:gd name="connsiteY308" fmla="*/ 1023873 h 1457090"/>
                  <a:gd name="connsiteX309" fmla="*/ 963299 w 1593719"/>
                  <a:gd name="connsiteY309" fmla="*/ 998028 h 1457090"/>
                  <a:gd name="connsiteX310" fmla="*/ 966680 w 1593719"/>
                  <a:gd name="connsiteY310" fmla="*/ 772823 h 1457090"/>
                  <a:gd name="connsiteX311" fmla="*/ 975510 w 1593719"/>
                  <a:gd name="connsiteY311" fmla="*/ 772428 h 1457090"/>
                  <a:gd name="connsiteX312" fmla="*/ 981098 w 1593719"/>
                  <a:gd name="connsiteY312" fmla="*/ 773938 h 1457090"/>
                  <a:gd name="connsiteX313" fmla="*/ 985984 w 1593719"/>
                  <a:gd name="connsiteY313" fmla="*/ 776788 h 1457090"/>
                  <a:gd name="connsiteX314" fmla="*/ 989957 w 1593719"/>
                  <a:gd name="connsiteY314" fmla="*/ 780760 h 1457090"/>
                  <a:gd name="connsiteX315" fmla="*/ 993921 w 1593719"/>
                  <a:gd name="connsiteY315" fmla="*/ 788293 h 1457090"/>
                  <a:gd name="connsiteX316" fmla="*/ 994710 w 1593719"/>
                  <a:gd name="connsiteY316" fmla="*/ 794182 h 1457090"/>
                  <a:gd name="connsiteX317" fmla="*/ 993921 w 1593719"/>
                  <a:gd name="connsiteY317" fmla="*/ 800072 h 1457090"/>
                  <a:gd name="connsiteX318" fmla="*/ 991687 w 1593719"/>
                  <a:gd name="connsiteY318" fmla="*/ 805364 h 1457090"/>
                  <a:gd name="connsiteX319" fmla="*/ 991687 w 1593719"/>
                  <a:gd name="connsiteY319" fmla="*/ 805364 h 1457090"/>
                  <a:gd name="connsiteX320" fmla="*/ 989832 w 1593719"/>
                  <a:gd name="connsiteY320" fmla="*/ 807764 h 1457090"/>
                  <a:gd name="connsiteX321" fmla="*/ 985849 w 1593719"/>
                  <a:gd name="connsiteY321" fmla="*/ 811750 h 1457090"/>
                  <a:gd name="connsiteX322" fmla="*/ 982131 w 1593719"/>
                  <a:gd name="connsiteY322" fmla="*/ 814196 h 1457090"/>
                  <a:gd name="connsiteX323" fmla="*/ 964790 w 1593719"/>
                  <a:gd name="connsiteY323" fmla="*/ 817274 h 1457090"/>
                  <a:gd name="connsiteX324" fmla="*/ 955755 w 1593719"/>
                  <a:gd name="connsiteY324" fmla="*/ 812008 h 1457090"/>
                  <a:gd name="connsiteX325" fmla="*/ 950491 w 1593719"/>
                  <a:gd name="connsiteY325" fmla="*/ 802969 h 1457090"/>
                  <a:gd name="connsiteX326" fmla="*/ 950091 w 1593719"/>
                  <a:gd name="connsiteY326" fmla="*/ 800198 h 1457090"/>
                  <a:gd name="connsiteX327" fmla="*/ 950545 w 1593719"/>
                  <a:gd name="connsiteY327" fmla="*/ 789700 h 1457090"/>
                  <a:gd name="connsiteX328" fmla="*/ 953045 w 1593719"/>
                  <a:gd name="connsiteY328" fmla="*/ 783460 h 1457090"/>
                  <a:gd name="connsiteX329" fmla="*/ 966680 w 1593719"/>
                  <a:gd name="connsiteY329" fmla="*/ 772823 h 1457090"/>
                  <a:gd name="connsiteX330" fmla="*/ 1222311 w 1593719"/>
                  <a:gd name="connsiteY330" fmla="*/ 610803 h 1457090"/>
                  <a:gd name="connsiteX331" fmla="*/ 1247670 w 1593719"/>
                  <a:gd name="connsiteY331" fmla="*/ 610853 h 1457090"/>
                  <a:gd name="connsiteX332" fmla="*/ 1254009 w 1593719"/>
                  <a:gd name="connsiteY332" fmla="*/ 610938 h 1457090"/>
                  <a:gd name="connsiteX333" fmla="*/ 1282061 w 1593719"/>
                  <a:gd name="connsiteY333" fmla="*/ 617378 h 1457090"/>
                  <a:gd name="connsiteX334" fmla="*/ 1279700 w 1593719"/>
                  <a:gd name="connsiteY334" fmla="*/ 635723 h 1457090"/>
                  <a:gd name="connsiteX335" fmla="*/ 1250049 w 1593719"/>
                  <a:gd name="connsiteY335" fmla="*/ 638083 h 1457090"/>
                  <a:gd name="connsiteX336" fmla="*/ 1218346 w 1593719"/>
                  <a:gd name="connsiteY336" fmla="*/ 636311 h 1457090"/>
                  <a:gd name="connsiteX337" fmla="*/ 1156904 w 1593719"/>
                  <a:gd name="connsiteY337" fmla="*/ 634721 h 1457090"/>
                  <a:gd name="connsiteX338" fmla="*/ 1095534 w 1593719"/>
                  <a:gd name="connsiteY338" fmla="*/ 635158 h 1457090"/>
                  <a:gd name="connsiteX339" fmla="*/ 1032384 w 1593719"/>
                  <a:gd name="connsiteY339" fmla="*/ 635280 h 1457090"/>
                  <a:gd name="connsiteX340" fmla="*/ 1031707 w 1593719"/>
                  <a:gd name="connsiteY340" fmla="*/ 630274 h 1457090"/>
                  <a:gd name="connsiteX341" fmla="*/ 1093558 w 1593719"/>
                  <a:gd name="connsiteY341" fmla="*/ 618763 h 1457090"/>
                  <a:gd name="connsiteX342" fmla="*/ 1156904 w 1593719"/>
                  <a:gd name="connsiteY342" fmla="*/ 612993 h 1457090"/>
                  <a:gd name="connsiteX343" fmla="*/ 1222311 w 1593719"/>
                  <a:gd name="connsiteY343" fmla="*/ 610803 h 1457090"/>
                  <a:gd name="connsiteX344" fmla="*/ 966641 w 1593719"/>
                  <a:gd name="connsiteY344" fmla="*/ 544544 h 1457090"/>
                  <a:gd name="connsiteX345" fmla="*/ 967339 w 1593719"/>
                  <a:gd name="connsiteY345" fmla="*/ 544557 h 1457090"/>
                  <a:gd name="connsiteX346" fmla="*/ 977789 w 1593719"/>
                  <a:gd name="connsiteY346" fmla="*/ 547184 h 1457090"/>
                  <a:gd name="connsiteX347" fmla="*/ 978481 w 1593719"/>
                  <a:gd name="connsiteY347" fmla="*/ 547571 h 1457090"/>
                  <a:gd name="connsiteX348" fmla="*/ 982948 w 1593719"/>
                  <a:gd name="connsiteY348" fmla="*/ 551021 h 1457090"/>
                  <a:gd name="connsiteX349" fmla="*/ 988623 w 1593719"/>
                  <a:gd name="connsiteY349" fmla="*/ 560767 h 1457090"/>
                  <a:gd name="connsiteX350" fmla="*/ 989412 w 1593719"/>
                  <a:gd name="connsiteY350" fmla="*/ 566637 h 1457090"/>
                  <a:gd name="connsiteX351" fmla="*/ 989412 w 1593719"/>
                  <a:gd name="connsiteY351" fmla="*/ 566637 h 1457090"/>
                  <a:gd name="connsiteX352" fmla="*/ 987512 w 1593719"/>
                  <a:gd name="connsiteY352" fmla="*/ 575144 h 1457090"/>
                  <a:gd name="connsiteX353" fmla="*/ 982948 w 1593719"/>
                  <a:gd name="connsiteY353" fmla="*/ 582251 h 1457090"/>
                  <a:gd name="connsiteX354" fmla="*/ 975845 w 1593719"/>
                  <a:gd name="connsiteY354" fmla="*/ 586816 h 1457090"/>
                  <a:gd name="connsiteX355" fmla="*/ 968037 w 1593719"/>
                  <a:gd name="connsiteY355" fmla="*/ 588732 h 1457090"/>
                  <a:gd name="connsiteX356" fmla="*/ 967339 w 1593719"/>
                  <a:gd name="connsiteY356" fmla="*/ 588719 h 1457090"/>
                  <a:gd name="connsiteX357" fmla="*/ 956201 w 1593719"/>
                  <a:gd name="connsiteY357" fmla="*/ 585703 h 1457090"/>
                  <a:gd name="connsiteX358" fmla="*/ 951731 w 1593719"/>
                  <a:gd name="connsiteY358" fmla="*/ 582251 h 1457090"/>
                  <a:gd name="connsiteX359" fmla="*/ 951731 w 1593719"/>
                  <a:gd name="connsiteY359" fmla="*/ 582251 h 1457090"/>
                  <a:gd name="connsiteX360" fmla="*/ 946057 w 1593719"/>
                  <a:gd name="connsiteY360" fmla="*/ 572507 h 1457090"/>
                  <a:gd name="connsiteX361" fmla="*/ 945266 w 1593719"/>
                  <a:gd name="connsiteY361" fmla="*/ 566637 h 1457090"/>
                  <a:gd name="connsiteX362" fmla="*/ 945266 w 1593719"/>
                  <a:gd name="connsiteY362" fmla="*/ 566637 h 1457090"/>
                  <a:gd name="connsiteX363" fmla="*/ 947169 w 1593719"/>
                  <a:gd name="connsiteY363" fmla="*/ 558130 h 1457090"/>
                  <a:gd name="connsiteX364" fmla="*/ 951731 w 1593719"/>
                  <a:gd name="connsiteY364" fmla="*/ 551021 h 1457090"/>
                  <a:gd name="connsiteX365" fmla="*/ 958837 w 1593719"/>
                  <a:gd name="connsiteY365" fmla="*/ 546458 h 1457090"/>
                  <a:gd name="connsiteX366" fmla="*/ 966641 w 1593719"/>
                  <a:gd name="connsiteY366" fmla="*/ 544544 h 1457090"/>
                  <a:gd name="connsiteX367" fmla="*/ 966641 w 1593719"/>
                  <a:gd name="connsiteY367" fmla="*/ 544544 h 1457090"/>
                  <a:gd name="connsiteX368" fmla="*/ 1032080 w 1593719"/>
                  <a:gd name="connsiteY368" fmla="*/ 25824 h 1457090"/>
                  <a:gd name="connsiteX369" fmla="*/ 1044220 w 1593719"/>
                  <a:gd name="connsiteY369" fmla="*/ 30601 h 1457090"/>
                  <a:gd name="connsiteX370" fmla="*/ 1048881 w 1593719"/>
                  <a:gd name="connsiteY370" fmla="*/ 76502 h 1457090"/>
                  <a:gd name="connsiteX371" fmla="*/ 1055897 w 1593719"/>
                  <a:gd name="connsiteY371" fmla="*/ 96857 h 1457090"/>
                  <a:gd name="connsiteX372" fmla="*/ 1057273 w 1593719"/>
                  <a:gd name="connsiteY372" fmla="*/ 99548 h 1457090"/>
                  <a:gd name="connsiteX373" fmla="*/ 1059093 w 1593719"/>
                  <a:gd name="connsiteY373" fmla="*/ 125012 h 1457090"/>
                  <a:gd name="connsiteX374" fmla="*/ 1046270 w 1593719"/>
                  <a:gd name="connsiteY374" fmla="*/ 132370 h 1457090"/>
                  <a:gd name="connsiteX375" fmla="*/ 1018265 w 1593719"/>
                  <a:gd name="connsiteY375" fmla="*/ 80647 h 1457090"/>
                  <a:gd name="connsiteX376" fmla="*/ 1032080 w 1593719"/>
                  <a:gd name="connsiteY376" fmla="*/ 25824 h 1457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</a:cxnLst>
                <a:rect l="l" t="t" r="r" b="b"/>
                <a:pathLst>
                  <a:path w="1593719" h="1457090">
                    <a:moveTo>
                      <a:pt x="1196205" y="187498"/>
                    </a:moveTo>
                    <a:cubicBezTo>
                      <a:pt x="1194591" y="186598"/>
                      <a:pt x="1196012" y="184291"/>
                      <a:pt x="1197634" y="185054"/>
                    </a:cubicBezTo>
                    <a:cubicBezTo>
                      <a:pt x="1275601" y="221644"/>
                      <a:pt x="1335414" y="285841"/>
                      <a:pt x="1377499" y="360014"/>
                    </a:cubicBezTo>
                    <a:cubicBezTo>
                      <a:pt x="1421078" y="436817"/>
                      <a:pt x="1445916" y="524017"/>
                      <a:pt x="1467330" y="609245"/>
                    </a:cubicBezTo>
                    <a:lnTo>
                      <a:pt x="1468102" y="612325"/>
                    </a:lnTo>
                    <a:cubicBezTo>
                      <a:pt x="1490936" y="703499"/>
                      <a:pt x="1510351" y="795615"/>
                      <a:pt x="1527830" y="887956"/>
                    </a:cubicBezTo>
                    <a:cubicBezTo>
                      <a:pt x="1545532" y="981467"/>
                      <a:pt x="1559741" y="1075558"/>
                      <a:pt x="1571171" y="1170037"/>
                    </a:cubicBezTo>
                    <a:cubicBezTo>
                      <a:pt x="1576826" y="1216752"/>
                      <a:pt x="1581867" y="1263548"/>
                      <a:pt x="1585799" y="1310440"/>
                    </a:cubicBezTo>
                    <a:cubicBezTo>
                      <a:pt x="1587763" y="1333872"/>
                      <a:pt x="1589548" y="1357323"/>
                      <a:pt x="1591152" y="1380784"/>
                    </a:cubicBezTo>
                    <a:cubicBezTo>
                      <a:pt x="1591793" y="1390167"/>
                      <a:pt x="1592396" y="1399549"/>
                      <a:pt x="1592914" y="1408940"/>
                    </a:cubicBezTo>
                    <a:lnTo>
                      <a:pt x="1593285" y="1415985"/>
                    </a:lnTo>
                    <a:cubicBezTo>
                      <a:pt x="1593605" y="1422375"/>
                      <a:pt x="1594364" y="1428781"/>
                      <a:pt x="1592786" y="1435084"/>
                    </a:cubicBezTo>
                    <a:cubicBezTo>
                      <a:pt x="1591424" y="1440517"/>
                      <a:pt x="1588548" y="1445437"/>
                      <a:pt x="1586018" y="1450426"/>
                    </a:cubicBezTo>
                    <a:cubicBezTo>
                      <a:pt x="1581016" y="1460286"/>
                      <a:pt x="1567302" y="1458661"/>
                      <a:pt x="1561911" y="1450426"/>
                    </a:cubicBezTo>
                    <a:lnTo>
                      <a:pt x="1560345" y="1448027"/>
                    </a:lnTo>
                    <a:cubicBezTo>
                      <a:pt x="1556770" y="1442499"/>
                      <a:pt x="1553800" y="1437362"/>
                      <a:pt x="1552678" y="1430484"/>
                    </a:cubicBezTo>
                    <a:cubicBezTo>
                      <a:pt x="1551594" y="1423822"/>
                      <a:pt x="1551553" y="1416843"/>
                      <a:pt x="1551066" y="1410115"/>
                    </a:cubicBezTo>
                    <a:cubicBezTo>
                      <a:pt x="1550171" y="1397736"/>
                      <a:pt x="1549408" y="1385346"/>
                      <a:pt x="1548539" y="1372963"/>
                    </a:cubicBezTo>
                    <a:cubicBezTo>
                      <a:pt x="1546714" y="1346897"/>
                      <a:pt x="1544663" y="1320848"/>
                      <a:pt x="1542393" y="1294818"/>
                    </a:cubicBezTo>
                    <a:cubicBezTo>
                      <a:pt x="1537904" y="1243431"/>
                      <a:pt x="1533088" y="1192091"/>
                      <a:pt x="1527174" y="1140845"/>
                    </a:cubicBezTo>
                    <a:cubicBezTo>
                      <a:pt x="1516666" y="1049772"/>
                      <a:pt x="1503479" y="958941"/>
                      <a:pt x="1487934" y="868592"/>
                    </a:cubicBezTo>
                    <a:cubicBezTo>
                      <a:pt x="1472745" y="780333"/>
                      <a:pt x="1453544" y="692969"/>
                      <a:pt x="1433513" y="605715"/>
                    </a:cubicBezTo>
                    <a:lnTo>
                      <a:pt x="1431438" y="596689"/>
                    </a:lnTo>
                    <a:cubicBezTo>
                      <a:pt x="1396365" y="444349"/>
                      <a:pt x="1342310" y="268910"/>
                      <a:pt x="1196205" y="187498"/>
                    </a:cubicBezTo>
                    <a:close/>
                    <a:moveTo>
                      <a:pt x="365744" y="784028"/>
                    </a:moveTo>
                    <a:cubicBezTo>
                      <a:pt x="366318" y="782504"/>
                      <a:pt x="368785" y="782154"/>
                      <a:pt x="369202" y="784028"/>
                    </a:cubicBezTo>
                    <a:cubicBezTo>
                      <a:pt x="374454" y="807684"/>
                      <a:pt x="374973" y="832049"/>
                      <a:pt x="375776" y="856269"/>
                    </a:cubicBezTo>
                    <a:cubicBezTo>
                      <a:pt x="376567" y="880160"/>
                      <a:pt x="376534" y="904161"/>
                      <a:pt x="376186" y="928066"/>
                    </a:cubicBezTo>
                    <a:cubicBezTo>
                      <a:pt x="374902" y="1015924"/>
                      <a:pt x="372492" y="1103708"/>
                      <a:pt x="370407" y="1191552"/>
                    </a:cubicBezTo>
                    <a:cubicBezTo>
                      <a:pt x="369365" y="1235493"/>
                      <a:pt x="368387" y="1279439"/>
                      <a:pt x="367636" y="1323385"/>
                    </a:cubicBezTo>
                    <a:cubicBezTo>
                      <a:pt x="367352" y="1339868"/>
                      <a:pt x="367114" y="1356350"/>
                      <a:pt x="366915" y="1372833"/>
                    </a:cubicBezTo>
                    <a:lnTo>
                      <a:pt x="366673" y="1394572"/>
                    </a:lnTo>
                    <a:cubicBezTo>
                      <a:pt x="366552" y="1404184"/>
                      <a:pt x="366300" y="1413677"/>
                      <a:pt x="365129" y="1423280"/>
                    </a:cubicBezTo>
                    <a:cubicBezTo>
                      <a:pt x="364356" y="1429595"/>
                      <a:pt x="362710" y="1435618"/>
                      <a:pt x="359224" y="1441031"/>
                    </a:cubicBezTo>
                    <a:cubicBezTo>
                      <a:pt x="356751" y="1444874"/>
                      <a:pt x="353226" y="1446824"/>
                      <a:pt x="349790" y="1449435"/>
                    </a:cubicBezTo>
                    <a:lnTo>
                      <a:pt x="349147" y="1449933"/>
                    </a:lnTo>
                    <a:cubicBezTo>
                      <a:pt x="344764" y="1453398"/>
                      <a:pt x="340148" y="1453422"/>
                      <a:pt x="335807" y="1449933"/>
                    </a:cubicBezTo>
                    <a:lnTo>
                      <a:pt x="334547" y="1448935"/>
                    </a:lnTo>
                    <a:cubicBezTo>
                      <a:pt x="330400" y="1445692"/>
                      <a:pt x="326817" y="1443157"/>
                      <a:pt x="324170" y="1438028"/>
                    </a:cubicBezTo>
                    <a:cubicBezTo>
                      <a:pt x="320487" y="1430895"/>
                      <a:pt x="319898" y="1423147"/>
                      <a:pt x="319272" y="1415288"/>
                    </a:cubicBezTo>
                    <a:cubicBezTo>
                      <a:pt x="318322" y="1403370"/>
                      <a:pt x="318952" y="1391277"/>
                      <a:pt x="319075" y="1379325"/>
                    </a:cubicBezTo>
                    <a:cubicBezTo>
                      <a:pt x="319320" y="1355349"/>
                      <a:pt x="319652" y="1331377"/>
                      <a:pt x="320073" y="1307403"/>
                    </a:cubicBezTo>
                    <a:cubicBezTo>
                      <a:pt x="321616" y="1219488"/>
                      <a:pt x="324667" y="1131558"/>
                      <a:pt x="330227" y="1043800"/>
                    </a:cubicBezTo>
                    <a:cubicBezTo>
                      <a:pt x="332846" y="1002463"/>
                      <a:pt x="336398" y="960993"/>
                      <a:pt x="341162" y="919824"/>
                    </a:cubicBezTo>
                    <a:lnTo>
                      <a:pt x="342069" y="912108"/>
                    </a:lnTo>
                    <a:cubicBezTo>
                      <a:pt x="343514" y="899995"/>
                      <a:pt x="344832" y="887667"/>
                      <a:pt x="346317" y="875299"/>
                    </a:cubicBezTo>
                    <a:cubicBezTo>
                      <a:pt x="324148" y="859699"/>
                      <a:pt x="304660" y="840772"/>
                      <a:pt x="288043" y="819300"/>
                    </a:cubicBezTo>
                    <a:cubicBezTo>
                      <a:pt x="286819" y="817719"/>
                      <a:pt x="288833" y="815503"/>
                      <a:pt x="290310" y="817033"/>
                    </a:cubicBezTo>
                    <a:cubicBezTo>
                      <a:pt x="307290" y="834622"/>
                      <a:pt x="326760" y="848643"/>
                      <a:pt x="348314" y="859669"/>
                    </a:cubicBezTo>
                    <a:cubicBezTo>
                      <a:pt x="351845" y="833778"/>
                      <a:pt x="356701" y="808026"/>
                      <a:pt x="365744" y="784028"/>
                    </a:cubicBezTo>
                    <a:close/>
                    <a:moveTo>
                      <a:pt x="736118" y="352"/>
                    </a:moveTo>
                    <a:cubicBezTo>
                      <a:pt x="736422" y="116"/>
                      <a:pt x="736896" y="14"/>
                      <a:pt x="737186" y="352"/>
                    </a:cubicBezTo>
                    <a:cubicBezTo>
                      <a:pt x="741951" y="5910"/>
                      <a:pt x="740985" y="14407"/>
                      <a:pt x="741139" y="21450"/>
                    </a:cubicBezTo>
                    <a:lnTo>
                      <a:pt x="741156" y="22106"/>
                    </a:lnTo>
                    <a:cubicBezTo>
                      <a:pt x="741499" y="32403"/>
                      <a:pt x="741563" y="42668"/>
                      <a:pt x="741529" y="52971"/>
                    </a:cubicBezTo>
                    <a:lnTo>
                      <a:pt x="741422" y="85766"/>
                    </a:lnTo>
                    <a:lnTo>
                      <a:pt x="741422" y="85766"/>
                    </a:lnTo>
                    <a:cubicBezTo>
                      <a:pt x="741408" y="90276"/>
                      <a:pt x="741042" y="94969"/>
                      <a:pt x="741273" y="99506"/>
                    </a:cubicBezTo>
                    <a:lnTo>
                      <a:pt x="741394" y="101261"/>
                    </a:lnTo>
                    <a:lnTo>
                      <a:pt x="741394" y="101261"/>
                    </a:lnTo>
                    <a:cubicBezTo>
                      <a:pt x="743897" y="103826"/>
                      <a:pt x="745060" y="107532"/>
                      <a:pt x="744211" y="111254"/>
                    </a:cubicBezTo>
                    <a:cubicBezTo>
                      <a:pt x="744058" y="116029"/>
                      <a:pt x="741563" y="120013"/>
                      <a:pt x="737923" y="122518"/>
                    </a:cubicBezTo>
                    <a:lnTo>
                      <a:pt x="745725" y="133591"/>
                    </a:lnTo>
                    <a:lnTo>
                      <a:pt x="745725" y="133591"/>
                    </a:lnTo>
                    <a:lnTo>
                      <a:pt x="753534" y="144658"/>
                    </a:lnTo>
                    <a:cubicBezTo>
                      <a:pt x="769631" y="167497"/>
                      <a:pt x="785905" y="190132"/>
                      <a:pt x="802864" y="212343"/>
                    </a:cubicBezTo>
                    <a:cubicBezTo>
                      <a:pt x="820158" y="234988"/>
                      <a:pt x="838607" y="256780"/>
                      <a:pt x="857914" y="277733"/>
                    </a:cubicBezTo>
                    <a:cubicBezTo>
                      <a:pt x="867345" y="287971"/>
                      <a:pt x="876938" y="298067"/>
                      <a:pt x="886754" y="307937"/>
                    </a:cubicBezTo>
                    <a:cubicBezTo>
                      <a:pt x="890743" y="311949"/>
                      <a:pt x="894832" y="315861"/>
                      <a:pt x="898875" y="319817"/>
                    </a:cubicBezTo>
                    <a:lnTo>
                      <a:pt x="902897" y="323793"/>
                    </a:lnTo>
                    <a:cubicBezTo>
                      <a:pt x="905274" y="326170"/>
                      <a:pt x="908264" y="328521"/>
                      <a:pt x="909842" y="331535"/>
                    </a:cubicBezTo>
                    <a:cubicBezTo>
                      <a:pt x="910769" y="333313"/>
                      <a:pt x="910981" y="337693"/>
                      <a:pt x="911313" y="338418"/>
                    </a:cubicBezTo>
                    <a:cubicBezTo>
                      <a:pt x="914291" y="344966"/>
                      <a:pt x="909210" y="355408"/>
                      <a:pt x="900766" y="352141"/>
                    </a:cubicBezTo>
                    <a:lnTo>
                      <a:pt x="901149" y="351886"/>
                    </a:lnTo>
                    <a:cubicBezTo>
                      <a:pt x="902686" y="350816"/>
                      <a:pt x="901701" y="350801"/>
                      <a:pt x="898192" y="351841"/>
                    </a:cubicBezTo>
                    <a:cubicBezTo>
                      <a:pt x="895979" y="351834"/>
                      <a:pt x="893903" y="351324"/>
                      <a:pt x="891964" y="350315"/>
                    </a:cubicBezTo>
                    <a:lnTo>
                      <a:pt x="891387" y="349997"/>
                    </a:lnTo>
                    <a:cubicBezTo>
                      <a:pt x="888656" y="348609"/>
                      <a:pt x="886219" y="345922"/>
                      <a:pt x="884000" y="343774"/>
                    </a:cubicBezTo>
                    <a:lnTo>
                      <a:pt x="883450" y="343249"/>
                    </a:lnTo>
                    <a:cubicBezTo>
                      <a:pt x="878377" y="338494"/>
                      <a:pt x="873541" y="333451"/>
                      <a:pt x="868679" y="328481"/>
                    </a:cubicBezTo>
                    <a:cubicBezTo>
                      <a:pt x="858531" y="318112"/>
                      <a:pt x="848613" y="307521"/>
                      <a:pt x="839010" y="296646"/>
                    </a:cubicBezTo>
                    <a:cubicBezTo>
                      <a:pt x="819852" y="274948"/>
                      <a:pt x="801691" y="252371"/>
                      <a:pt x="784492" y="229094"/>
                    </a:cubicBezTo>
                    <a:cubicBezTo>
                      <a:pt x="766973" y="205385"/>
                      <a:pt x="750689" y="180459"/>
                      <a:pt x="736685" y="154510"/>
                    </a:cubicBezTo>
                    <a:cubicBezTo>
                      <a:pt x="731371" y="144662"/>
                      <a:pt x="726499" y="134624"/>
                      <a:pt x="721828" y="124470"/>
                    </a:cubicBezTo>
                    <a:cubicBezTo>
                      <a:pt x="712736" y="121551"/>
                      <a:pt x="710625" y="111878"/>
                      <a:pt x="711259" y="100981"/>
                    </a:cubicBezTo>
                    <a:cubicBezTo>
                      <a:pt x="707905" y="93166"/>
                      <a:pt x="704882" y="85190"/>
                      <a:pt x="703095" y="77041"/>
                    </a:cubicBezTo>
                    <a:cubicBezTo>
                      <a:pt x="702852" y="75924"/>
                      <a:pt x="704287" y="74871"/>
                      <a:pt x="705146" y="75848"/>
                    </a:cubicBezTo>
                    <a:cubicBezTo>
                      <a:pt x="708054" y="79153"/>
                      <a:pt x="710746" y="82672"/>
                      <a:pt x="713334" y="86282"/>
                    </a:cubicBezTo>
                    <a:cubicBezTo>
                      <a:pt x="714896" y="78642"/>
                      <a:pt x="716872" y="71610"/>
                      <a:pt x="717801" y="67127"/>
                    </a:cubicBezTo>
                    <a:lnTo>
                      <a:pt x="721832" y="47342"/>
                    </a:lnTo>
                    <a:lnTo>
                      <a:pt x="721832" y="47342"/>
                    </a:lnTo>
                    <a:cubicBezTo>
                      <a:pt x="699119" y="46158"/>
                      <a:pt x="674231" y="55493"/>
                      <a:pt x="658573" y="71835"/>
                    </a:cubicBezTo>
                    <a:cubicBezTo>
                      <a:pt x="657732" y="76091"/>
                      <a:pt x="654458" y="79137"/>
                      <a:pt x="651266" y="83115"/>
                    </a:cubicBezTo>
                    <a:cubicBezTo>
                      <a:pt x="647620" y="87663"/>
                      <a:pt x="644438" y="92766"/>
                      <a:pt x="642066" y="98103"/>
                    </a:cubicBezTo>
                    <a:cubicBezTo>
                      <a:pt x="636803" y="109932"/>
                      <a:pt x="639774" y="127363"/>
                      <a:pt x="629561" y="136042"/>
                    </a:cubicBezTo>
                    <a:cubicBezTo>
                      <a:pt x="628497" y="136946"/>
                      <a:pt x="627307" y="137574"/>
                      <a:pt x="626080" y="137962"/>
                    </a:cubicBezTo>
                    <a:cubicBezTo>
                      <a:pt x="630926" y="161732"/>
                      <a:pt x="628727" y="187925"/>
                      <a:pt x="628621" y="212040"/>
                    </a:cubicBezTo>
                    <a:lnTo>
                      <a:pt x="628617" y="214162"/>
                    </a:lnTo>
                    <a:cubicBezTo>
                      <a:pt x="628641" y="241152"/>
                      <a:pt x="627740" y="268164"/>
                      <a:pt x="626698" y="295132"/>
                    </a:cubicBezTo>
                    <a:lnTo>
                      <a:pt x="625637" y="321822"/>
                    </a:lnTo>
                    <a:cubicBezTo>
                      <a:pt x="624263" y="357417"/>
                      <a:pt x="623370" y="393030"/>
                      <a:pt x="626828" y="428430"/>
                    </a:cubicBezTo>
                    <a:cubicBezTo>
                      <a:pt x="642615" y="414443"/>
                      <a:pt x="658939" y="401094"/>
                      <a:pt x="675824" y="388377"/>
                    </a:cubicBezTo>
                    <a:cubicBezTo>
                      <a:pt x="686927" y="380013"/>
                      <a:pt x="698252" y="371947"/>
                      <a:pt x="709783" y="364184"/>
                    </a:cubicBezTo>
                    <a:lnTo>
                      <a:pt x="719152" y="357921"/>
                    </a:lnTo>
                    <a:cubicBezTo>
                      <a:pt x="730380" y="350389"/>
                      <a:pt x="741880" y="342640"/>
                      <a:pt x="754172" y="337246"/>
                    </a:cubicBezTo>
                    <a:cubicBezTo>
                      <a:pt x="770251" y="330194"/>
                      <a:pt x="785540" y="332618"/>
                      <a:pt x="801063" y="339851"/>
                    </a:cubicBezTo>
                    <a:cubicBezTo>
                      <a:pt x="816522" y="347056"/>
                      <a:pt x="831520" y="355425"/>
                      <a:pt x="846683" y="363233"/>
                    </a:cubicBezTo>
                    <a:cubicBezTo>
                      <a:pt x="862105" y="371173"/>
                      <a:pt x="877560" y="379046"/>
                      <a:pt x="893004" y="386940"/>
                    </a:cubicBezTo>
                    <a:cubicBezTo>
                      <a:pt x="903235" y="392170"/>
                      <a:pt x="918227" y="396891"/>
                      <a:pt x="925731" y="406517"/>
                    </a:cubicBezTo>
                    <a:cubicBezTo>
                      <a:pt x="926210" y="404387"/>
                      <a:pt x="926767" y="402264"/>
                      <a:pt x="927419" y="400148"/>
                    </a:cubicBezTo>
                    <a:cubicBezTo>
                      <a:pt x="926675" y="396921"/>
                      <a:pt x="926962" y="393434"/>
                      <a:pt x="928771" y="390110"/>
                    </a:cubicBezTo>
                    <a:cubicBezTo>
                      <a:pt x="953986" y="343763"/>
                      <a:pt x="977315" y="296308"/>
                      <a:pt x="1000481" y="248911"/>
                    </a:cubicBezTo>
                    <a:cubicBezTo>
                      <a:pt x="1012206" y="224925"/>
                      <a:pt x="1023355" y="200654"/>
                      <a:pt x="1035103" y="176682"/>
                    </a:cubicBezTo>
                    <a:lnTo>
                      <a:pt x="1046523" y="153335"/>
                    </a:lnTo>
                    <a:cubicBezTo>
                      <a:pt x="1048431" y="149445"/>
                      <a:pt x="1050345" y="145559"/>
                      <a:pt x="1052270" y="141678"/>
                    </a:cubicBezTo>
                    <a:cubicBezTo>
                      <a:pt x="1055152" y="135869"/>
                      <a:pt x="1058152" y="130115"/>
                      <a:pt x="1061066" y="124319"/>
                    </a:cubicBezTo>
                    <a:cubicBezTo>
                      <a:pt x="1062297" y="121871"/>
                      <a:pt x="1063841" y="119439"/>
                      <a:pt x="1065040" y="116967"/>
                    </a:cubicBezTo>
                    <a:lnTo>
                      <a:pt x="1065608" y="115727"/>
                    </a:lnTo>
                    <a:cubicBezTo>
                      <a:pt x="1065635" y="115663"/>
                      <a:pt x="1068402" y="106958"/>
                      <a:pt x="1066265" y="107788"/>
                    </a:cubicBezTo>
                    <a:lnTo>
                      <a:pt x="1066080" y="107876"/>
                    </a:lnTo>
                    <a:cubicBezTo>
                      <a:pt x="1064990" y="108494"/>
                      <a:pt x="1064116" y="107121"/>
                      <a:pt x="1064823" y="106246"/>
                    </a:cubicBezTo>
                    <a:cubicBezTo>
                      <a:pt x="1067845" y="102507"/>
                      <a:pt x="1072055" y="105819"/>
                      <a:pt x="1073780" y="109279"/>
                    </a:cubicBezTo>
                    <a:cubicBezTo>
                      <a:pt x="1078532" y="118803"/>
                      <a:pt x="1069825" y="133752"/>
                      <a:pt x="1066475" y="142872"/>
                    </a:cubicBezTo>
                    <a:lnTo>
                      <a:pt x="1066292" y="143381"/>
                    </a:lnTo>
                    <a:cubicBezTo>
                      <a:pt x="1055898" y="172811"/>
                      <a:pt x="1044130" y="201689"/>
                      <a:pt x="1032072" y="230467"/>
                    </a:cubicBezTo>
                    <a:cubicBezTo>
                      <a:pt x="1008953" y="285640"/>
                      <a:pt x="984116" y="339966"/>
                      <a:pt x="959335" y="394386"/>
                    </a:cubicBezTo>
                    <a:lnTo>
                      <a:pt x="959041" y="395322"/>
                    </a:lnTo>
                    <a:lnTo>
                      <a:pt x="959041" y="395322"/>
                    </a:lnTo>
                    <a:cubicBezTo>
                      <a:pt x="964325" y="391270"/>
                      <a:pt x="969968" y="387592"/>
                      <a:pt x="974799" y="384013"/>
                    </a:cubicBezTo>
                    <a:cubicBezTo>
                      <a:pt x="986988" y="374980"/>
                      <a:pt x="999533" y="366392"/>
                      <a:pt x="1012058" y="357832"/>
                    </a:cubicBezTo>
                    <a:cubicBezTo>
                      <a:pt x="1035026" y="342134"/>
                      <a:pt x="1058618" y="327470"/>
                      <a:pt x="1082600" y="313386"/>
                    </a:cubicBezTo>
                    <a:lnTo>
                      <a:pt x="1087401" y="310576"/>
                    </a:lnTo>
                    <a:cubicBezTo>
                      <a:pt x="1099380" y="303595"/>
                      <a:pt x="1111247" y="297934"/>
                      <a:pt x="1125466" y="300030"/>
                    </a:cubicBezTo>
                    <a:cubicBezTo>
                      <a:pt x="1138676" y="301978"/>
                      <a:pt x="1150958" y="309076"/>
                      <a:pt x="1162892" y="314843"/>
                    </a:cubicBezTo>
                    <a:lnTo>
                      <a:pt x="1164125" y="315434"/>
                    </a:lnTo>
                    <a:lnTo>
                      <a:pt x="1201001" y="332972"/>
                    </a:lnTo>
                    <a:cubicBezTo>
                      <a:pt x="1197059" y="317246"/>
                      <a:pt x="1192790" y="301596"/>
                      <a:pt x="1188337" y="286004"/>
                    </a:cubicBezTo>
                    <a:cubicBezTo>
                      <a:pt x="1179652" y="255592"/>
                      <a:pt x="1170095" y="225436"/>
                      <a:pt x="1159732" y="195549"/>
                    </a:cubicBezTo>
                    <a:cubicBezTo>
                      <a:pt x="1150053" y="167625"/>
                      <a:pt x="1139589" y="140007"/>
                      <a:pt x="1128522" y="112607"/>
                    </a:cubicBezTo>
                    <a:lnTo>
                      <a:pt x="1125189" y="104384"/>
                    </a:lnTo>
                    <a:cubicBezTo>
                      <a:pt x="1120677" y="93102"/>
                      <a:pt x="1116190" y="80801"/>
                      <a:pt x="1103292" y="77327"/>
                    </a:cubicBezTo>
                    <a:cubicBezTo>
                      <a:pt x="1090403" y="73855"/>
                      <a:pt x="1075619" y="79004"/>
                      <a:pt x="1063839" y="71654"/>
                    </a:cubicBezTo>
                    <a:cubicBezTo>
                      <a:pt x="1062768" y="70986"/>
                      <a:pt x="1062901" y="69220"/>
                      <a:pt x="1064199" y="68894"/>
                    </a:cubicBezTo>
                    <a:lnTo>
                      <a:pt x="1071468" y="67062"/>
                    </a:lnTo>
                    <a:cubicBezTo>
                      <a:pt x="1085116" y="63665"/>
                      <a:pt x="1101116" y="60249"/>
                      <a:pt x="1114022" y="63552"/>
                    </a:cubicBezTo>
                    <a:cubicBezTo>
                      <a:pt x="1128066" y="67151"/>
                      <a:pt x="1139685" y="78942"/>
                      <a:pt x="1146499" y="91200"/>
                    </a:cubicBezTo>
                    <a:cubicBezTo>
                      <a:pt x="1154075" y="104835"/>
                      <a:pt x="1159415" y="120095"/>
                      <a:pt x="1165165" y="134636"/>
                    </a:cubicBezTo>
                    <a:lnTo>
                      <a:pt x="1166077" y="136925"/>
                    </a:lnTo>
                    <a:cubicBezTo>
                      <a:pt x="1172675" y="153381"/>
                      <a:pt x="1179022" y="169934"/>
                      <a:pt x="1185095" y="186593"/>
                    </a:cubicBezTo>
                    <a:cubicBezTo>
                      <a:pt x="1197238" y="219890"/>
                      <a:pt x="1208291" y="253587"/>
                      <a:pt x="1218297" y="287589"/>
                    </a:cubicBezTo>
                    <a:cubicBezTo>
                      <a:pt x="1223118" y="303975"/>
                      <a:pt x="1227692" y="320441"/>
                      <a:pt x="1232089" y="336946"/>
                    </a:cubicBezTo>
                    <a:cubicBezTo>
                      <a:pt x="1233353" y="341693"/>
                      <a:pt x="1235438" y="347449"/>
                      <a:pt x="1237148" y="353452"/>
                    </a:cubicBezTo>
                    <a:cubicBezTo>
                      <a:pt x="1239108" y="355364"/>
                      <a:pt x="1240963" y="357498"/>
                      <a:pt x="1242704" y="359932"/>
                    </a:cubicBezTo>
                    <a:cubicBezTo>
                      <a:pt x="1245592" y="363970"/>
                      <a:pt x="1243519" y="368705"/>
                      <a:pt x="1239929" y="371123"/>
                    </a:cubicBezTo>
                    <a:cubicBezTo>
                      <a:pt x="1239790" y="375254"/>
                      <a:pt x="1238873" y="379139"/>
                      <a:pt x="1236679" y="382469"/>
                    </a:cubicBezTo>
                    <a:cubicBezTo>
                      <a:pt x="1228117" y="395471"/>
                      <a:pt x="1205480" y="392122"/>
                      <a:pt x="1206400" y="374642"/>
                    </a:cubicBezTo>
                    <a:cubicBezTo>
                      <a:pt x="1206539" y="371966"/>
                      <a:pt x="1207581" y="369412"/>
                      <a:pt x="1209159" y="367254"/>
                    </a:cubicBezTo>
                    <a:lnTo>
                      <a:pt x="1209114" y="366903"/>
                    </a:lnTo>
                    <a:lnTo>
                      <a:pt x="1209114" y="366903"/>
                    </a:lnTo>
                    <a:lnTo>
                      <a:pt x="1208935" y="366263"/>
                    </a:lnTo>
                    <a:lnTo>
                      <a:pt x="1208935" y="366263"/>
                    </a:lnTo>
                    <a:cubicBezTo>
                      <a:pt x="1205005" y="364379"/>
                      <a:pt x="1201059" y="362279"/>
                      <a:pt x="1196900" y="360224"/>
                    </a:cubicBezTo>
                    <a:lnTo>
                      <a:pt x="1158199" y="341093"/>
                    </a:lnTo>
                    <a:lnTo>
                      <a:pt x="1158199" y="341093"/>
                    </a:lnTo>
                    <a:cubicBezTo>
                      <a:pt x="1146990" y="335551"/>
                      <a:pt x="1134566" y="326989"/>
                      <a:pt x="1122101" y="324878"/>
                    </a:cubicBezTo>
                    <a:cubicBezTo>
                      <a:pt x="1110481" y="322909"/>
                      <a:pt x="1098221" y="331570"/>
                      <a:pt x="1088236" y="336796"/>
                    </a:cubicBezTo>
                    <a:lnTo>
                      <a:pt x="1087588" y="337131"/>
                    </a:lnTo>
                    <a:cubicBezTo>
                      <a:pt x="1063450" y="349508"/>
                      <a:pt x="1039492" y="362295"/>
                      <a:pt x="1015627" y="375187"/>
                    </a:cubicBezTo>
                    <a:cubicBezTo>
                      <a:pt x="1003978" y="381482"/>
                      <a:pt x="992480" y="388039"/>
                      <a:pt x="980875" y="394408"/>
                    </a:cubicBezTo>
                    <a:cubicBezTo>
                      <a:pt x="971171" y="399735"/>
                      <a:pt x="960699" y="407381"/>
                      <a:pt x="949792" y="410386"/>
                    </a:cubicBezTo>
                    <a:cubicBezTo>
                      <a:pt x="945134" y="414010"/>
                      <a:pt x="939600" y="413525"/>
                      <a:pt x="935153" y="410785"/>
                    </a:cubicBezTo>
                    <a:cubicBezTo>
                      <a:pt x="937185" y="423377"/>
                      <a:pt x="937060" y="436299"/>
                      <a:pt x="937684" y="449173"/>
                    </a:cubicBezTo>
                    <a:cubicBezTo>
                      <a:pt x="938523" y="466384"/>
                      <a:pt x="938651" y="483642"/>
                      <a:pt x="938928" y="500876"/>
                    </a:cubicBezTo>
                    <a:lnTo>
                      <a:pt x="939040" y="507338"/>
                    </a:lnTo>
                    <a:cubicBezTo>
                      <a:pt x="939773" y="545438"/>
                      <a:pt x="940165" y="583548"/>
                      <a:pt x="940310" y="621657"/>
                    </a:cubicBezTo>
                    <a:cubicBezTo>
                      <a:pt x="940825" y="757356"/>
                      <a:pt x="939326" y="893096"/>
                      <a:pt x="938976" y="1028796"/>
                    </a:cubicBezTo>
                    <a:cubicBezTo>
                      <a:pt x="938799" y="1096976"/>
                      <a:pt x="937449" y="1165215"/>
                      <a:pt x="935678" y="1233369"/>
                    </a:cubicBezTo>
                    <a:cubicBezTo>
                      <a:pt x="934927" y="1262248"/>
                      <a:pt x="933358" y="1291093"/>
                      <a:pt x="931662" y="1319929"/>
                    </a:cubicBezTo>
                    <a:lnTo>
                      <a:pt x="930729" y="1335657"/>
                    </a:lnTo>
                    <a:cubicBezTo>
                      <a:pt x="928755" y="1368843"/>
                      <a:pt x="927590" y="1402396"/>
                      <a:pt x="921449" y="1435135"/>
                    </a:cubicBezTo>
                    <a:cubicBezTo>
                      <a:pt x="920648" y="1439405"/>
                      <a:pt x="913423" y="1439513"/>
                      <a:pt x="912715" y="1435135"/>
                    </a:cubicBezTo>
                    <a:cubicBezTo>
                      <a:pt x="907063" y="1400054"/>
                      <a:pt x="906749" y="1364203"/>
                      <a:pt x="905662" y="1328711"/>
                    </a:cubicBezTo>
                    <a:lnTo>
                      <a:pt x="905433" y="1321617"/>
                    </a:lnTo>
                    <a:cubicBezTo>
                      <a:pt x="904127" y="1283509"/>
                      <a:pt x="903507" y="1245425"/>
                      <a:pt x="903640" y="1207297"/>
                    </a:cubicBezTo>
                    <a:cubicBezTo>
                      <a:pt x="904123" y="1071543"/>
                      <a:pt x="907650" y="935873"/>
                      <a:pt x="910536" y="800157"/>
                    </a:cubicBezTo>
                    <a:cubicBezTo>
                      <a:pt x="911987" y="731969"/>
                      <a:pt x="912963" y="663751"/>
                      <a:pt x="915216" y="595585"/>
                    </a:cubicBezTo>
                    <a:cubicBezTo>
                      <a:pt x="916343" y="561477"/>
                      <a:pt x="917619" y="527391"/>
                      <a:pt x="919132" y="493297"/>
                    </a:cubicBezTo>
                    <a:cubicBezTo>
                      <a:pt x="919809" y="478074"/>
                      <a:pt x="920459" y="462867"/>
                      <a:pt x="921469" y="447667"/>
                    </a:cubicBezTo>
                    <a:lnTo>
                      <a:pt x="921926" y="441153"/>
                    </a:lnTo>
                    <a:cubicBezTo>
                      <a:pt x="922239" y="436903"/>
                      <a:pt x="922493" y="432706"/>
                      <a:pt x="922801" y="428547"/>
                    </a:cubicBezTo>
                    <a:cubicBezTo>
                      <a:pt x="909071" y="433563"/>
                      <a:pt x="896514" y="424275"/>
                      <a:pt x="884162" y="417920"/>
                    </a:cubicBezTo>
                    <a:cubicBezTo>
                      <a:pt x="869927" y="410594"/>
                      <a:pt x="855698" y="403256"/>
                      <a:pt x="841457" y="395944"/>
                    </a:cubicBezTo>
                    <a:lnTo>
                      <a:pt x="827204" y="388645"/>
                    </a:lnTo>
                    <a:lnTo>
                      <a:pt x="827204" y="388645"/>
                    </a:lnTo>
                    <a:lnTo>
                      <a:pt x="798681" y="374086"/>
                    </a:lnTo>
                    <a:cubicBezTo>
                      <a:pt x="785838" y="367529"/>
                      <a:pt x="775944" y="361005"/>
                      <a:pt x="762246" y="368695"/>
                    </a:cubicBezTo>
                    <a:cubicBezTo>
                      <a:pt x="712897" y="396391"/>
                      <a:pt x="667550" y="433243"/>
                      <a:pt x="626454" y="471913"/>
                    </a:cubicBezTo>
                    <a:cubicBezTo>
                      <a:pt x="618574" y="479330"/>
                      <a:pt x="601922" y="477337"/>
                      <a:pt x="599926" y="464908"/>
                    </a:cubicBezTo>
                    <a:cubicBezTo>
                      <a:pt x="591399" y="411811"/>
                      <a:pt x="596585" y="357945"/>
                      <a:pt x="600938" y="304687"/>
                    </a:cubicBezTo>
                    <a:lnTo>
                      <a:pt x="602543" y="284915"/>
                    </a:lnTo>
                    <a:cubicBezTo>
                      <a:pt x="604487" y="261299"/>
                      <a:pt x="606605" y="237682"/>
                      <a:pt x="609428" y="214162"/>
                    </a:cubicBezTo>
                    <a:cubicBezTo>
                      <a:pt x="610690" y="203641"/>
                      <a:pt x="611947" y="193126"/>
                      <a:pt x="613338" y="182625"/>
                    </a:cubicBezTo>
                    <a:lnTo>
                      <a:pt x="614408" y="174752"/>
                    </a:lnTo>
                    <a:cubicBezTo>
                      <a:pt x="616147" y="162305"/>
                      <a:pt x="617282" y="149932"/>
                      <a:pt x="620989" y="137994"/>
                    </a:cubicBezTo>
                    <a:cubicBezTo>
                      <a:pt x="619819" y="137616"/>
                      <a:pt x="618694" y="136996"/>
                      <a:pt x="617688" y="136042"/>
                    </a:cubicBezTo>
                    <a:cubicBezTo>
                      <a:pt x="606544" y="125465"/>
                      <a:pt x="611917" y="107111"/>
                      <a:pt x="617002" y="94529"/>
                    </a:cubicBezTo>
                    <a:cubicBezTo>
                      <a:pt x="622023" y="82110"/>
                      <a:pt x="629680" y="71272"/>
                      <a:pt x="639268" y="61943"/>
                    </a:cubicBezTo>
                    <a:cubicBezTo>
                      <a:pt x="641359" y="59906"/>
                      <a:pt x="644307" y="58595"/>
                      <a:pt x="647269" y="58527"/>
                    </a:cubicBezTo>
                    <a:cubicBezTo>
                      <a:pt x="670518" y="43118"/>
                      <a:pt x="696022" y="35428"/>
                      <a:pt x="722567" y="43839"/>
                    </a:cubicBezTo>
                    <a:cubicBezTo>
                      <a:pt x="723312" y="40273"/>
                      <a:pt x="724072" y="36712"/>
                      <a:pt x="724873" y="33161"/>
                    </a:cubicBezTo>
                    <a:lnTo>
                      <a:pt x="725688" y="29612"/>
                    </a:lnTo>
                    <a:cubicBezTo>
                      <a:pt x="727752" y="20801"/>
                      <a:pt x="728519" y="6246"/>
                      <a:pt x="736118" y="352"/>
                    </a:cubicBezTo>
                    <a:close/>
                    <a:moveTo>
                      <a:pt x="974388" y="1391852"/>
                    </a:moveTo>
                    <a:cubicBezTo>
                      <a:pt x="981602" y="1389867"/>
                      <a:pt x="989501" y="1391959"/>
                      <a:pt x="994787" y="1397248"/>
                    </a:cubicBezTo>
                    <a:cubicBezTo>
                      <a:pt x="1000072" y="1402536"/>
                      <a:pt x="1002164" y="1410435"/>
                      <a:pt x="1000176" y="1417652"/>
                    </a:cubicBezTo>
                    <a:cubicBezTo>
                      <a:pt x="999182" y="1421206"/>
                      <a:pt x="997385" y="1424290"/>
                      <a:pt x="994787" y="1426909"/>
                    </a:cubicBezTo>
                    <a:cubicBezTo>
                      <a:pt x="992358" y="1429322"/>
                      <a:pt x="989525" y="1431044"/>
                      <a:pt x="986288" y="1432076"/>
                    </a:cubicBezTo>
                    <a:lnTo>
                      <a:pt x="985535" y="1432302"/>
                    </a:lnTo>
                    <a:lnTo>
                      <a:pt x="984355" y="1432793"/>
                    </a:lnTo>
                    <a:cubicBezTo>
                      <a:pt x="980739" y="1433765"/>
                      <a:pt x="977121" y="1433765"/>
                      <a:pt x="973507" y="1432793"/>
                    </a:cubicBezTo>
                    <a:cubicBezTo>
                      <a:pt x="970050" y="1431823"/>
                      <a:pt x="967049" y="1430073"/>
                      <a:pt x="964502" y="1427545"/>
                    </a:cubicBezTo>
                    <a:cubicBezTo>
                      <a:pt x="961972" y="1424996"/>
                      <a:pt x="960223" y="1421995"/>
                      <a:pt x="959254" y="1418534"/>
                    </a:cubicBezTo>
                    <a:cubicBezTo>
                      <a:pt x="958282" y="1414916"/>
                      <a:pt x="958282" y="1411299"/>
                      <a:pt x="959254" y="1407681"/>
                    </a:cubicBezTo>
                    <a:lnTo>
                      <a:pt x="959747" y="1406502"/>
                    </a:lnTo>
                    <a:lnTo>
                      <a:pt x="959747" y="1406502"/>
                    </a:lnTo>
                    <a:cubicBezTo>
                      <a:pt x="960741" y="1402949"/>
                      <a:pt x="962538" y="1399862"/>
                      <a:pt x="965136" y="1397248"/>
                    </a:cubicBezTo>
                    <a:cubicBezTo>
                      <a:pt x="967752" y="1394649"/>
                      <a:pt x="970836" y="1392849"/>
                      <a:pt x="974388" y="1391852"/>
                    </a:cubicBezTo>
                    <a:close/>
                    <a:moveTo>
                      <a:pt x="1402750" y="672691"/>
                    </a:moveTo>
                    <a:cubicBezTo>
                      <a:pt x="1403936" y="671330"/>
                      <a:pt x="1405857" y="673074"/>
                      <a:pt x="1405121" y="674521"/>
                    </a:cubicBezTo>
                    <a:cubicBezTo>
                      <a:pt x="1393884" y="696559"/>
                      <a:pt x="1381359" y="718439"/>
                      <a:pt x="1369050" y="739917"/>
                    </a:cubicBezTo>
                    <a:cubicBezTo>
                      <a:pt x="1370036" y="745870"/>
                      <a:pt x="1371014" y="751774"/>
                      <a:pt x="1372139" y="757530"/>
                    </a:cubicBezTo>
                    <a:cubicBezTo>
                      <a:pt x="1376934" y="782061"/>
                      <a:pt x="1382808" y="806150"/>
                      <a:pt x="1386638" y="830916"/>
                    </a:cubicBezTo>
                    <a:cubicBezTo>
                      <a:pt x="1400402" y="919933"/>
                      <a:pt x="1407548" y="1009917"/>
                      <a:pt x="1413679" y="1099735"/>
                    </a:cubicBezTo>
                    <a:cubicBezTo>
                      <a:pt x="1419829" y="1189874"/>
                      <a:pt x="1420616" y="1280053"/>
                      <a:pt x="1421539" y="1370369"/>
                    </a:cubicBezTo>
                    <a:cubicBezTo>
                      <a:pt x="1421620" y="1378196"/>
                      <a:pt x="1415601" y="1387293"/>
                      <a:pt x="1407536" y="1388769"/>
                    </a:cubicBezTo>
                    <a:cubicBezTo>
                      <a:pt x="1403843" y="1389443"/>
                      <a:pt x="1401080" y="1389313"/>
                      <a:pt x="1397395" y="1388769"/>
                    </a:cubicBezTo>
                    <a:cubicBezTo>
                      <a:pt x="1389002" y="1387533"/>
                      <a:pt x="1383752" y="1377914"/>
                      <a:pt x="1383392" y="1370369"/>
                    </a:cubicBezTo>
                    <a:cubicBezTo>
                      <a:pt x="1380985" y="1319893"/>
                      <a:pt x="1377747" y="1269480"/>
                      <a:pt x="1373996" y="1219082"/>
                    </a:cubicBezTo>
                    <a:cubicBezTo>
                      <a:pt x="1367347" y="1129732"/>
                      <a:pt x="1363285" y="1040148"/>
                      <a:pt x="1357914" y="950706"/>
                    </a:cubicBezTo>
                    <a:lnTo>
                      <a:pt x="1356022" y="919445"/>
                    </a:lnTo>
                    <a:cubicBezTo>
                      <a:pt x="1353992" y="885573"/>
                      <a:pt x="1352135" y="851677"/>
                      <a:pt x="1351531" y="817754"/>
                    </a:cubicBezTo>
                    <a:cubicBezTo>
                      <a:pt x="1351128" y="795280"/>
                      <a:pt x="1352329" y="772811"/>
                      <a:pt x="1351591" y="750363"/>
                    </a:cubicBezTo>
                    <a:cubicBezTo>
                      <a:pt x="1350909" y="729638"/>
                      <a:pt x="1348808" y="707103"/>
                      <a:pt x="1353376" y="686741"/>
                    </a:cubicBezTo>
                    <a:cubicBezTo>
                      <a:pt x="1353545" y="685978"/>
                      <a:pt x="1354750" y="685784"/>
                      <a:pt x="1355098" y="686515"/>
                    </a:cubicBezTo>
                    <a:cubicBezTo>
                      <a:pt x="1359848" y="696516"/>
                      <a:pt x="1362856" y="707387"/>
                      <a:pt x="1365174" y="718483"/>
                    </a:cubicBezTo>
                    <a:cubicBezTo>
                      <a:pt x="1377413" y="702999"/>
                      <a:pt x="1389877" y="687479"/>
                      <a:pt x="1402750" y="672691"/>
                    </a:cubicBezTo>
                    <a:close/>
                    <a:moveTo>
                      <a:pt x="601047" y="125230"/>
                    </a:moveTo>
                    <a:cubicBezTo>
                      <a:pt x="602766" y="125106"/>
                      <a:pt x="602697" y="127689"/>
                      <a:pt x="601047" y="127881"/>
                    </a:cubicBezTo>
                    <a:cubicBezTo>
                      <a:pt x="577028" y="130668"/>
                      <a:pt x="553825" y="140446"/>
                      <a:pt x="531146" y="148757"/>
                    </a:cubicBezTo>
                    <a:lnTo>
                      <a:pt x="529203" y="149465"/>
                    </a:lnTo>
                    <a:cubicBezTo>
                      <a:pt x="506291" y="157781"/>
                      <a:pt x="483952" y="167452"/>
                      <a:pt x="462454" y="178979"/>
                    </a:cubicBezTo>
                    <a:cubicBezTo>
                      <a:pt x="420423" y="201518"/>
                      <a:pt x="381827" y="230579"/>
                      <a:pt x="347702" y="263848"/>
                    </a:cubicBezTo>
                    <a:cubicBezTo>
                      <a:pt x="211457" y="396657"/>
                      <a:pt x="149367" y="588172"/>
                      <a:pt x="103870" y="768149"/>
                    </a:cubicBezTo>
                    <a:cubicBezTo>
                      <a:pt x="78592" y="868142"/>
                      <a:pt x="60615" y="969826"/>
                      <a:pt x="48964" y="1072290"/>
                    </a:cubicBezTo>
                    <a:cubicBezTo>
                      <a:pt x="43203" y="1122964"/>
                      <a:pt x="39130" y="1173831"/>
                      <a:pt x="36755" y="1224777"/>
                    </a:cubicBezTo>
                    <a:cubicBezTo>
                      <a:pt x="35540" y="1250887"/>
                      <a:pt x="34773" y="1277021"/>
                      <a:pt x="34453" y="1303157"/>
                    </a:cubicBezTo>
                    <a:cubicBezTo>
                      <a:pt x="34288" y="1316544"/>
                      <a:pt x="34240" y="1329936"/>
                      <a:pt x="34256" y="1343323"/>
                    </a:cubicBezTo>
                    <a:cubicBezTo>
                      <a:pt x="34264" y="1349459"/>
                      <a:pt x="35359" y="1357183"/>
                      <a:pt x="33719" y="1363140"/>
                    </a:cubicBezTo>
                    <a:cubicBezTo>
                      <a:pt x="32197" y="1368658"/>
                      <a:pt x="27907" y="1373517"/>
                      <a:pt x="24734" y="1378115"/>
                    </a:cubicBezTo>
                    <a:cubicBezTo>
                      <a:pt x="20973" y="1383571"/>
                      <a:pt x="14213" y="1383283"/>
                      <a:pt x="10400" y="1378115"/>
                    </a:cubicBezTo>
                    <a:lnTo>
                      <a:pt x="8994" y="1376235"/>
                    </a:lnTo>
                    <a:cubicBezTo>
                      <a:pt x="4927" y="1370838"/>
                      <a:pt x="947" y="1365678"/>
                      <a:pt x="366" y="1358624"/>
                    </a:cubicBezTo>
                    <a:cubicBezTo>
                      <a:pt x="-255" y="1351063"/>
                      <a:pt x="183" y="1343269"/>
                      <a:pt x="155" y="1335673"/>
                    </a:cubicBezTo>
                    <a:cubicBezTo>
                      <a:pt x="91" y="1320371"/>
                      <a:pt x="280" y="1305068"/>
                      <a:pt x="586" y="1289770"/>
                    </a:cubicBezTo>
                    <a:cubicBezTo>
                      <a:pt x="1175" y="1260447"/>
                      <a:pt x="2331" y="1231136"/>
                      <a:pt x="4047" y="1201857"/>
                    </a:cubicBezTo>
                    <a:cubicBezTo>
                      <a:pt x="7532" y="1142440"/>
                      <a:pt x="13270" y="1083144"/>
                      <a:pt x="21484" y="1024194"/>
                    </a:cubicBezTo>
                    <a:cubicBezTo>
                      <a:pt x="36085" y="919412"/>
                      <a:pt x="57971" y="815630"/>
                      <a:pt x="86639" y="713799"/>
                    </a:cubicBezTo>
                    <a:cubicBezTo>
                      <a:pt x="113684" y="617735"/>
                      <a:pt x="145725" y="521955"/>
                      <a:pt x="191368" y="432972"/>
                    </a:cubicBezTo>
                    <a:cubicBezTo>
                      <a:pt x="233748" y="350353"/>
                      <a:pt x="289344" y="273495"/>
                      <a:pt x="362706" y="215755"/>
                    </a:cubicBezTo>
                    <a:cubicBezTo>
                      <a:pt x="396820" y="188904"/>
                      <a:pt x="433958" y="166526"/>
                      <a:pt x="473997" y="149674"/>
                    </a:cubicBezTo>
                    <a:cubicBezTo>
                      <a:pt x="494191" y="141175"/>
                      <a:pt x="515397" y="134236"/>
                      <a:pt x="536963" y="130280"/>
                    </a:cubicBezTo>
                    <a:cubicBezTo>
                      <a:pt x="558289" y="126369"/>
                      <a:pt x="579523" y="126914"/>
                      <a:pt x="601047" y="125230"/>
                    </a:cubicBezTo>
                    <a:close/>
                    <a:moveTo>
                      <a:pt x="978523" y="1222054"/>
                    </a:moveTo>
                    <a:cubicBezTo>
                      <a:pt x="982332" y="1222026"/>
                      <a:pt x="986580" y="1222863"/>
                      <a:pt x="989848" y="1224971"/>
                    </a:cubicBezTo>
                    <a:lnTo>
                      <a:pt x="994215" y="1228347"/>
                    </a:lnTo>
                    <a:lnTo>
                      <a:pt x="994215" y="1228347"/>
                    </a:lnTo>
                    <a:cubicBezTo>
                      <a:pt x="995398" y="1229867"/>
                      <a:pt x="996575" y="1231393"/>
                      <a:pt x="997749" y="1232923"/>
                    </a:cubicBezTo>
                    <a:cubicBezTo>
                      <a:pt x="1000479" y="1236482"/>
                      <a:pt x="1000841" y="1242241"/>
                      <a:pt x="1000272" y="1246483"/>
                    </a:cubicBezTo>
                    <a:cubicBezTo>
                      <a:pt x="1000143" y="1249315"/>
                      <a:pt x="999302" y="1251949"/>
                      <a:pt x="997749" y="1254390"/>
                    </a:cubicBezTo>
                    <a:lnTo>
                      <a:pt x="994424" y="1258696"/>
                    </a:lnTo>
                    <a:lnTo>
                      <a:pt x="994424" y="1258696"/>
                    </a:lnTo>
                    <a:cubicBezTo>
                      <a:pt x="991229" y="1261303"/>
                      <a:pt x="988564" y="1263164"/>
                      <a:pt x="984695" y="1264418"/>
                    </a:cubicBezTo>
                    <a:cubicBezTo>
                      <a:pt x="982672" y="1265072"/>
                      <a:pt x="980724" y="1265209"/>
                      <a:pt x="978782" y="1265110"/>
                    </a:cubicBezTo>
                    <a:lnTo>
                      <a:pt x="978134" y="1265068"/>
                    </a:lnTo>
                    <a:lnTo>
                      <a:pt x="978523" y="1265120"/>
                    </a:lnTo>
                    <a:lnTo>
                      <a:pt x="977843" y="1265044"/>
                    </a:lnTo>
                    <a:lnTo>
                      <a:pt x="977843" y="1265044"/>
                    </a:lnTo>
                    <a:cubicBezTo>
                      <a:pt x="977211" y="1264989"/>
                      <a:pt x="976577" y="1264921"/>
                      <a:pt x="975941" y="1264834"/>
                    </a:cubicBezTo>
                    <a:cubicBezTo>
                      <a:pt x="975508" y="1264780"/>
                      <a:pt x="975074" y="1264748"/>
                      <a:pt x="974641" y="1264687"/>
                    </a:cubicBezTo>
                    <a:cubicBezTo>
                      <a:pt x="974224" y="1264653"/>
                      <a:pt x="973822" y="1264637"/>
                      <a:pt x="973401" y="1264675"/>
                    </a:cubicBezTo>
                    <a:cubicBezTo>
                      <a:pt x="968483" y="1265139"/>
                      <a:pt x="963539" y="1262348"/>
                      <a:pt x="960048" y="1259143"/>
                    </a:cubicBezTo>
                    <a:cubicBezTo>
                      <a:pt x="956902" y="1256255"/>
                      <a:pt x="954079" y="1250129"/>
                      <a:pt x="954518" y="1245786"/>
                    </a:cubicBezTo>
                    <a:lnTo>
                      <a:pt x="954705" y="1243972"/>
                    </a:lnTo>
                    <a:cubicBezTo>
                      <a:pt x="955036" y="1240910"/>
                      <a:pt x="955308" y="1239706"/>
                      <a:pt x="956605" y="1236631"/>
                    </a:cubicBezTo>
                    <a:cubicBezTo>
                      <a:pt x="957864" y="1233639"/>
                      <a:pt x="959625" y="1231000"/>
                      <a:pt x="962022" y="1228770"/>
                    </a:cubicBezTo>
                    <a:cubicBezTo>
                      <a:pt x="966610" y="1224500"/>
                      <a:pt x="972226" y="1222098"/>
                      <a:pt x="978523" y="1222054"/>
                    </a:cubicBezTo>
                    <a:close/>
                    <a:moveTo>
                      <a:pt x="963299" y="998028"/>
                    </a:moveTo>
                    <a:cubicBezTo>
                      <a:pt x="969827" y="990912"/>
                      <a:pt x="981038" y="990389"/>
                      <a:pt x="989133" y="994693"/>
                    </a:cubicBezTo>
                    <a:cubicBezTo>
                      <a:pt x="991105" y="995743"/>
                      <a:pt x="992916" y="997428"/>
                      <a:pt x="994655" y="998834"/>
                    </a:cubicBezTo>
                    <a:cubicBezTo>
                      <a:pt x="999036" y="1002377"/>
                      <a:pt x="1000756" y="1008768"/>
                      <a:pt x="1000998" y="1014153"/>
                    </a:cubicBezTo>
                    <a:cubicBezTo>
                      <a:pt x="1001237" y="1019478"/>
                      <a:pt x="998430" y="1025801"/>
                      <a:pt x="994655" y="1029477"/>
                    </a:cubicBezTo>
                    <a:lnTo>
                      <a:pt x="993739" y="1030365"/>
                    </a:lnTo>
                    <a:lnTo>
                      <a:pt x="993739" y="1030365"/>
                    </a:lnTo>
                    <a:cubicBezTo>
                      <a:pt x="991484" y="1032559"/>
                      <a:pt x="988252" y="1034468"/>
                      <a:pt x="985096" y="1035047"/>
                    </a:cubicBezTo>
                    <a:cubicBezTo>
                      <a:pt x="980007" y="1035983"/>
                      <a:pt x="975733" y="1035955"/>
                      <a:pt x="970994" y="1033954"/>
                    </a:cubicBezTo>
                    <a:cubicBezTo>
                      <a:pt x="966922" y="1032236"/>
                      <a:pt x="963413" y="1029473"/>
                      <a:pt x="961026" y="1025724"/>
                    </a:cubicBezTo>
                    <a:lnTo>
                      <a:pt x="960639" y="1025091"/>
                    </a:lnTo>
                    <a:cubicBezTo>
                      <a:pt x="960475" y="1024827"/>
                      <a:pt x="960320" y="1024560"/>
                      <a:pt x="960175" y="1024287"/>
                    </a:cubicBezTo>
                    <a:lnTo>
                      <a:pt x="959965" y="1023873"/>
                    </a:lnTo>
                    <a:cubicBezTo>
                      <a:pt x="955429" y="1015148"/>
                      <a:pt x="956648" y="1005271"/>
                      <a:pt x="963299" y="998028"/>
                    </a:cubicBezTo>
                    <a:close/>
                    <a:moveTo>
                      <a:pt x="966680" y="772823"/>
                    </a:moveTo>
                    <a:cubicBezTo>
                      <a:pt x="969624" y="771898"/>
                      <a:pt x="972566" y="771768"/>
                      <a:pt x="975510" y="772428"/>
                    </a:cubicBezTo>
                    <a:cubicBezTo>
                      <a:pt x="977508" y="772432"/>
                      <a:pt x="979372" y="772937"/>
                      <a:pt x="981098" y="773938"/>
                    </a:cubicBezTo>
                    <a:cubicBezTo>
                      <a:pt x="982974" y="774463"/>
                      <a:pt x="984604" y="775413"/>
                      <a:pt x="985984" y="776788"/>
                    </a:cubicBezTo>
                    <a:cubicBezTo>
                      <a:pt x="987646" y="777771"/>
                      <a:pt x="988973" y="779095"/>
                      <a:pt x="989957" y="780760"/>
                    </a:cubicBezTo>
                    <a:cubicBezTo>
                      <a:pt x="991915" y="782900"/>
                      <a:pt x="993235" y="785410"/>
                      <a:pt x="993921" y="788293"/>
                    </a:cubicBezTo>
                    <a:lnTo>
                      <a:pt x="994710" y="794182"/>
                    </a:lnTo>
                    <a:lnTo>
                      <a:pt x="993921" y="800072"/>
                    </a:lnTo>
                    <a:lnTo>
                      <a:pt x="991687" y="805364"/>
                    </a:lnTo>
                    <a:lnTo>
                      <a:pt x="991687" y="805364"/>
                    </a:lnTo>
                    <a:cubicBezTo>
                      <a:pt x="991073" y="806166"/>
                      <a:pt x="990456" y="806967"/>
                      <a:pt x="989832" y="807764"/>
                    </a:cubicBezTo>
                    <a:cubicBezTo>
                      <a:pt x="988846" y="809433"/>
                      <a:pt x="987518" y="810764"/>
                      <a:pt x="985849" y="811750"/>
                    </a:cubicBezTo>
                    <a:cubicBezTo>
                      <a:pt x="984765" y="812829"/>
                      <a:pt x="983521" y="813636"/>
                      <a:pt x="982131" y="814196"/>
                    </a:cubicBezTo>
                    <a:cubicBezTo>
                      <a:pt x="977200" y="817731"/>
                      <a:pt x="970632" y="818884"/>
                      <a:pt x="964790" y="817274"/>
                    </a:cubicBezTo>
                    <a:cubicBezTo>
                      <a:pt x="961321" y="816304"/>
                      <a:pt x="958309" y="814546"/>
                      <a:pt x="955755" y="812008"/>
                    </a:cubicBezTo>
                    <a:cubicBezTo>
                      <a:pt x="953218" y="809451"/>
                      <a:pt x="951461" y="806437"/>
                      <a:pt x="950491" y="802969"/>
                    </a:cubicBezTo>
                    <a:lnTo>
                      <a:pt x="950091" y="800198"/>
                    </a:lnTo>
                    <a:cubicBezTo>
                      <a:pt x="949575" y="796483"/>
                      <a:pt x="949493" y="794424"/>
                      <a:pt x="950545" y="789700"/>
                    </a:cubicBezTo>
                    <a:cubicBezTo>
                      <a:pt x="951006" y="787623"/>
                      <a:pt x="952344" y="784694"/>
                      <a:pt x="953045" y="783460"/>
                    </a:cubicBezTo>
                    <a:cubicBezTo>
                      <a:pt x="956039" y="778193"/>
                      <a:pt x="960931" y="774584"/>
                      <a:pt x="966680" y="772823"/>
                    </a:cubicBezTo>
                    <a:close/>
                    <a:moveTo>
                      <a:pt x="1222311" y="610803"/>
                    </a:moveTo>
                    <a:cubicBezTo>
                      <a:pt x="1230764" y="610743"/>
                      <a:pt x="1239218" y="610760"/>
                      <a:pt x="1247670" y="610853"/>
                    </a:cubicBezTo>
                    <a:lnTo>
                      <a:pt x="1254009" y="610938"/>
                    </a:lnTo>
                    <a:cubicBezTo>
                      <a:pt x="1264624" y="611105"/>
                      <a:pt x="1273716" y="610010"/>
                      <a:pt x="1282061" y="617378"/>
                    </a:cubicBezTo>
                    <a:cubicBezTo>
                      <a:pt x="1288118" y="622725"/>
                      <a:pt x="1285450" y="631695"/>
                      <a:pt x="1279700" y="635723"/>
                    </a:cubicBezTo>
                    <a:cubicBezTo>
                      <a:pt x="1270989" y="641823"/>
                      <a:pt x="1260062" y="638755"/>
                      <a:pt x="1250049" y="638083"/>
                    </a:cubicBezTo>
                    <a:cubicBezTo>
                      <a:pt x="1239488" y="637374"/>
                      <a:pt x="1228919" y="636786"/>
                      <a:pt x="1218346" y="636311"/>
                    </a:cubicBezTo>
                    <a:cubicBezTo>
                      <a:pt x="1197875" y="635395"/>
                      <a:pt x="1177396" y="634811"/>
                      <a:pt x="1156904" y="634721"/>
                    </a:cubicBezTo>
                    <a:cubicBezTo>
                      <a:pt x="1136457" y="634634"/>
                      <a:pt x="1115980" y="634828"/>
                      <a:pt x="1095534" y="635158"/>
                    </a:cubicBezTo>
                    <a:cubicBezTo>
                      <a:pt x="1074731" y="635496"/>
                      <a:pt x="1053070" y="637434"/>
                      <a:pt x="1032384" y="635280"/>
                    </a:cubicBezTo>
                    <a:cubicBezTo>
                      <a:pt x="1029542" y="634985"/>
                      <a:pt x="1028902" y="631246"/>
                      <a:pt x="1031707" y="630274"/>
                    </a:cubicBezTo>
                    <a:cubicBezTo>
                      <a:pt x="1051201" y="623528"/>
                      <a:pt x="1073129" y="621342"/>
                      <a:pt x="1093558" y="618763"/>
                    </a:cubicBezTo>
                    <a:cubicBezTo>
                      <a:pt x="1114629" y="616100"/>
                      <a:pt x="1135700" y="614215"/>
                      <a:pt x="1156904" y="612993"/>
                    </a:cubicBezTo>
                    <a:cubicBezTo>
                      <a:pt x="1178684" y="611743"/>
                      <a:pt x="1200495" y="610956"/>
                      <a:pt x="1222311" y="610803"/>
                    </a:cubicBezTo>
                    <a:close/>
                    <a:moveTo>
                      <a:pt x="966641" y="544544"/>
                    </a:moveTo>
                    <a:lnTo>
                      <a:pt x="967339" y="544557"/>
                    </a:lnTo>
                    <a:cubicBezTo>
                      <a:pt x="971060" y="544567"/>
                      <a:pt x="974542" y="545442"/>
                      <a:pt x="977789" y="547184"/>
                    </a:cubicBezTo>
                    <a:lnTo>
                      <a:pt x="978481" y="547571"/>
                    </a:lnTo>
                    <a:lnTo>
                      <a:pt x="982948" y="551021"/>
                    </a:lnTo>
                    <a:cubicBezTo>
                      <a:pt x="985683" y="553779"/>
                      <a:pt x="987577" y="557026"/>
                      <a:pt x="988623" y="560767"/>
                    </a:cubicBezTo>
                    <a:lnTo>
                      <a:pt x="989412" y="566637"/>
                    </a:lnTo>
                    <a:lnTo>
                      <a:pt x="989412" y="566637"/>
                    </a:lnTo>
                    <a:cubicBezTo>
                      <a:pt x="989529" y="569677"/>
                      <a:pt x="988893" y="572511"/>
                      <a:pt x="987512" y="575144"/>
                    </a:cubicBezTo>
                    <a:cubicBezTo>
                      <a:pt x="986621" y="577882"/>
                      <a:pt x="985100" y="580250"/>
                      <a:pt x="982948" y="582251"/>
                    </a:cubicBezTo>
                    <a:cubicBezTo>
                      <a:pt x="980948" y="584403"/>
                      <a:pt x="978580" y="585925"/>
                      <a:pt x="975845" y="586816"/>
                    </a:cubicBezTo>
                    <a:cubicBezTo>
                      <a:pt x="973415" y="588091"/>
                      <a:pt x="970814" y="588731"/>
                      <a:pt x="968037" y="588732"/>
                    </a:cubicBezTo>
                    <a:lnTo>
                      <a:pt x="967339" y="588719"/>
                    </a:lnTo>
                    <a:cubicBezTo>
                      <a:pt x="963356" y="588705"/>
                      <a:pt x="959642" y="587700"/>
                      <a:pt x="956201" y="585703"/>
                    </a:cubicBezTo>
                    <a:lnTo>
                      <a:pt x="951731" y="582251"/>
                    </a:lnTo>
                    <a:lnTo>
                      <a:pt x="951731" y="582251"/>
                    </a:lnTo>
                    <a:cubicBezTo>
                      <a:pt x="948997" y="579495"/>
                      <a:pt x="947103" y="576248"/>
                      <a:pt x="946057" y="572507"/>
                    </a:cubicBezTo>
                    <a:lnTo>
                      <a:pt x="945266" y="566637"/>
                    </a:lnTo>
                    <a:lnTo>
                      <a:pt x="945266" y="566637"/>
                    </a:lnTo>
                    <a:cubicBezTo>
                      <a:pt x="945153" y="563597"/>
                      <a:pt x="945785" y="560759"/>
                      <a:pt x="947169" y="558130"/>
                    </a:cubicBezTo>
                    <a:cubicBezTo>
                      <a:pt x="948059" y="555392"/>
                      <a:pt x="949580" y="553022"/>
                      <a:pt x="951731" y="551021"/>
                    </a:cubicBezTo>
                    <a:cubicBezTo>
                      <a:pt x="953732" y="548869"/>
                      <a:pt x="956098" y="547347"/>
                      <a:pt x="958837" y="546458"/>
                    </a:cubicBezTo>
                    <a:cubicBezTo>
                      <a:pt x="961265" y="545181"/>
                      <a:pt x="963866" y="544542"/>
                      <a:pt x="966641" y="544544"/>
                    </a:cubicBezTo>
                    <a:lnTo>
                      <a:pt x="966641" y="544544"/>
                    </a:lnTo>
                    <a:close/>
                    <a:moveTo>
                      <a:pt x="1032080" y="25824"/>
                    </a:moveTo>
                    <a:cubicBezTo>
                      <a:pt x="1036835" y="18933"/>
                      <a:pt x="1045453" y="25061"/>
                      <a:pt x="1044220" y="30601"/>
                    </a:cubicBezTo>
                    <a:cubicBezTo>
                      <a:pt x="1044546" y="46161"/>
                      <a:pt x="1045341" y="61261"/>
                      <a:pt x="1048881" y="76502"/>
                    </a:cubicBezTo>
                    <a:cubicBezTo>
                      <a:pt x="1050500" y="83480"/>
                      <a:pt x="1052623" y="90465"/>
                      <a:pt x="1055897" y="96857"/>
                    </a:cubicBezTo>
                    <a:lnTo>
                      <a:pt x="1057273" y="99548"/>
                    </a:lnTo>
                    <a:cubicBezTo>
                      <a:pt x="1061511" y="107924"/>
                      <a:pt x="1064801" y="115824"/>
                      <a:pt x="1059093" y="125012"/>
                    </a:cubicBezTo>
                    <a:cubicBezTo>
                      <a:pt x="1056403" y="129344"/>
                      <a:pt x="1051541" y="132598"/>
                      <a:pt x="1046270" y="132370"/>
                    </a:cubicBezTo>
                    <a:cubicBezTo>
                      <a:pt x="1022897" y="131362"/>
                      <a:pt x="1019686" y="98816"/>
                      <a:pt x="1018265" y="80647"/>
                    </a:cubicBezTo>
                    <a:cubicBezTo>
                      <a:pt x="1016800" y="61935"/>
                      <a:pt x="1021356" y="41371"/>
                      <a:pt x="1032080" y="25824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6" name="图形 51">
              <a:extLst>
                <a:ext uri="{FF2B5EF4-FFF2-40B4-BE49-F238E27FC236}">
                  <a16:creationId xmlns:a16="http://schemas.microsoft.com/office/drawing/2014/main" id="{230E6BD6-A700-4230-9AEE-7373F3993200}"/>
                </a:ext>
              </a:extLst>
            </p:cNvPr>
            <p:cNvGrpSpPr/>
            <p:nvPr/>
          </p:nvGrpSpPr>
          <p:grpSpPr>
            <a:xfrm>
              <a:off x="5530537" y="2312413"/>
              <a:ext cx="1204840" cy="1347269"/>
              <a:chOff x="5530537" y="2312413"/>
              <a:chExt cx="1204840" cy="1347269"/>
            </a:xfrm>
          </p:grpSpPr>
          <p:sp>
            <p:nvSpPr>
              <p:cNvPr id="8" name="图形 51">
                <a:extLst>
                  <a:ext uri="{FF2B5EF4-FFF2-40B4-BE49-F238E27FC236}">
                    <a16:creationId xmlns:a16="http://schemas.microsoft.com/office/drawing/2014/main" id="{CC1FCF77-FDC8-4E2F-8484-539FF9662311}"/>
                  </a:ext>
                </a:extLst>
              </p:cNvPr>
              <p:cNvSpPr/>
              <p:nvPr/>
            </p:nvSpPr>
            <p:spPr>
              <a:xfrm>
                <a:off x="5774028" y="2439554"/>
                <a:ext cx="801551" cy="819241"/>
              </a:xfrm>
              <a:custGeom>
                <a:avLst/>
                <a:gdLst>
                  <a:gd name="connsiteX0" fmla="*/ 796759 w 801551"/>
                  <a:gd name="connsiteY0" fmla="*/ 352440 h 819241"/>
                  <a:gd name="connsiteX1" fmla="*/ 628975 w 801551"/>
                  <a:gd name="connsiteY1" fmla="*/ 23774 h 819241"/>
                  <a:gd name="connsiteX2" fmla="*/ 609 w 801551"/>
                  <a:gd name="connsiteY2" fmla="*/ 456613 h 819241"/>
                  <a:gd name="connsiteX3" fmla="*/ 140427 w 801551"/>
                  <a:gd name="connsiteY3" fmla="*/ 677505 h 819241"/>
                  <a:gd name="connsiteX4" fmla="*/ 224575 w 801551"/>
                  <a:gd name="connsiteY4" fmla="*/ 737120 h 819241"/>
                  <a:gd name="connsiteX5" fmla="*/ 796759 w 801551"/>
                  <a:gd name="connsiteY5" fmla="*/ 352440 h 819241"/>
                  <a:gd name="connsiteX6" fmla="*/ 796759 w 801551"/>
                  <a:gd name="connsiteY6" fmla="*/ 352440 h 81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01551" h="819241">
                    <a:moveTo>
                      <a:pt x="796759" y="352440"/>
                    </a:moveTo>
                    <a:cubicBezTo>
                      <a:pt x="789132" y="227221"/>
                      <a:pt x="748515" y="85254"/>
                      <a:pt x="628975" y="23774"/>
                    </a:cubicBezTo>
                    <a:cubicBezTo>
                      <a:pt x="365443" y="-82032"/>
                      <a:pt x="18953" y="184416"/>
                      <a:pt x="609" y="456613"/>
                    </a:cubicBezTo>
                    <a:cubicBezTo>
                      <a:pt x="-5786" y="549788"/>
                      <a:pt x="45927" y="651601"/>
                      <a:pt x="140427" y="677505"/>
                    </a:cubicBezTo>
                    <a:cubicBezTo>
                      <a:pt x="161438" y="705353"/>
                      <a:pt x="193213" y="722360"/>
                      <a:pt x="224575" y="737120"/>
                    </a:cubicBezTo>
                    <a:cubicBezTo>
                      <a:pt x="598116" y="930996"/>
                      <a:pt x="839408" y="773396"/>
                      <a:pt x="796759" y="352440"/>
                    </a:cubicBezTo>
                    <a:lnTo>
                      <a:pt x="796759" y="35244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" name="图形 51">
                <a:extLst>
                  <a:ext uri="{FF2B5EF4-FFF2-40B4-BE49-F238E27FC236}">
                    <a16:creationId xmlns:a16="http://schemas.microsoft.com/office/drawing/2014/main" id="{C94E30DA-6122-4F6D-BD3C-B85C229A0D69}"/>
                  </a:ext>
                </a:extLst>
              </p:cNvPr>
              <p:cNvSpPr/>
              <p:nvPr/>
            </p:nvSpPr>
            <p:spPr>
              <a:xfrm>
                <a:off x="5530537" y="2312413"/>
                <a:ext cx="1204840" cy="1347269"/>
              </a:xfrm>
              <a:custGeom>
                <a:avLst/>
                <a:gdLst>
                  <a:gd name="connsiteX0" fmla="*/ 1125348 w 1204840"/>
                  <a:gd name="connsiteY0" fmla="*/ 401688 h 1347269"/>
                  <a:gd name="connsiteX1" fmla="*/ 1083532 w 1204840"/>
                  <a:gd name="connsiteY1" fmla="*/ 292497 h 1347269"/>
                  <a:gd name="connsiteX2" fmla="*/ 1038597 w 1204840"/>
                  <a:gd name="connsiteY2" fmla="*/ 187956 h 1347269"/>
                  <a:gd name="connsiteX3" fmla="*/ 640317 w 1204840"/>
                  <a:gd name="connsiteY3" fmla="*/ 14104 h 1347269"/>
                  <a:gd name="connsiteX4" fmla="*/ 438119 w 1204840"/>
                  <a:gd name="connsiteY4" fmla="*/ 18211 h 1347269"/>
                  <a:gd name="connsiteX5" fmla="*/ 208601 w 1204840"/>
                  <a:gd name="connsiteY5" fmla="*/ 236172 h 1347269"/>
                  <a:gd name="connsiteX6" fmla="*/ 131692 w 1204840"/>
                  <a:gd name="connsiteY6" fmla="*/ 678698 h 1347269"/>
                  <a:gd name="connsiteX7" fmla="*/ 157511 w 1204840"/>
                  <a:gd name="connsiteY7" fmla="*/ 732730 h 1347269"/>
                  <a:gd name="connsiteX8" fmla="*/ 135953 w 1204840"/>
                  <a:gd name="connsiteY8" fmla="*/ 757282 h 1347269"/>
                  <a:gd name="connsiteX9" fmla="*/ 67672 w 1204840"/>
                  <a:gd name="connsiteY9" fmla="*/ 830316 h 1347269"/>
                  <a:gd name="connsiteX10" fmla="*/ 17606 w 1204840"/>
                  <a:gd name="connsiteY10" fmla="*/ 915905 h 1347269"/>
                  <a:gd name="connsiteX11" fmla="*/ 24130 w 1204840"/>
                  <a:gd name="connsiteY11" fmla="*/ 1096419 h 1347269"/>
                  <a:gd name="connsiteX12" fmla="*/ 154734 w 1204840"/>
                  <a:gd name="connsiteY12" fmla="*/ 1184581 h 1347269"/>
                  <a:gd name="connsiteX13" fmla="*/ 163175 w 1204840"/>
                  <a:gd name="connsiteY13" fmla="*/ 1185614 h 1347269"/>
                  <a:gd name="connsiteX14" fmla="*/ 189336 w 1204840"/>
                  <a:gd name="connsiteY14" fmla="*/ 1218126 h 1347269"/>
                  <a:gd name="connsiteX15" fmla="*/ 335853 w 1204840"/>
                  <a:gd name="connsiteY15" fmla="*/ 1263562 h 1347269"/>
                  <a:gd name="connsiteX16" fmla="*/ 342353 w 1204840"/>
                  <a:gd name="connsiteY16" fmla="*/ 1268735 h 1347269"/>
                  <a:gd name="connsiteX17" fmla="*/ 424516 w 1204840"/>
                  <a:gd name="connsiteY17" fmla="*/ 1323774 h 1347269"/>
                  <a:gd name="connsiteX18" fmla="*/ 491546 w 1204840"/>
                  <a:gd name="connsiteY18" fmla="*/ 1334645 h 1347269"/>
                  <a:gd name="connsiteX19" fmla="*/ 525897 w 1204840"/>
                  <a:gd name="connsiteY19" fmla="*/ 1334463 h 1347269"/>
                  <a:gd name="connsiteX20" fmla="*/ 561475 w 1204840"/>
                  <a:gd name="connsiteY20" fmla="*/ 1295007 h 1347269"/>
                  <a:gd name="connsiteX21" fmla="*/ 570772 w 1204840"/>
                  <a:gd name="connsiteY21" fmla="*/ 1174743 h 1347269"/>
                  <a:gd name="connsiteX22" fmla="*/ 555397 w 1204840"/>
                  <a:gd name="connsiteY22" fmla="*/ 1040106 h 1347269"/>
                  <a:gd name="connsiteX23" fmla="*/ 536542 w 1204840"/>
                  <a:gd name="connsiteY23" fmla="*/ 935545 h 1347269"/>
                  <a:gd name="connsiteX24" fmla="*/ 514467 w 1204840"/>
                  <a:gd name="connsiteY24" fmla="*/ 885379 h 1347269"/>
                  <a:gd name="connsiteX25" fmla="*/ 514286 w 1204840"/>
                  <a:gd name="connsiteY25" fmla="*/ 881473 h 1347269"/>
                  <a:gd name="connsiteX26" fmla="*/ 497422 w 1204840"/>
                  <a:gd name="connsiteY26" fmla="*/ 859550 h 1347269"/>
                  <a:gd name="connsiteX27" fmla="*/ 494545 w 1204840"/>
                  <a:gd name="connsiteY27" fmla="*/ 856893 h 1347269"/>
                  <a:gd name="connsiteX28" fmla="*/ 482511 w 1204840"/>
                  <a:gd name="connsiteY28" fmla="*/ 845297 h 1347269"/>
                  <a:gd name="connsiteX29" fmla="*/ 477601 w 1204840"/>
                  <a:gd name="connsiteY29" fmla="*/ 840245 h 1347269"/>
                  <a:gd name="connsiteX30" fmla="*/ 439890 w 1204840"/>
                  <a:gd name="connsiteY30" fmla="*/ 795151 h 1347269"/>
                  <a:gd name="connsiteX31" fmla="*/ 409423 w 1204840"/>
                  <a:gd name="connsiteY31" fmla="*/ 746977 h 1347269"/>
                  <a:gd name="connsiteX32" fmla="*/ 383786 w 1204840"/>
                  <a:gd name="connsiteY32" fmla="*/ 695059 h 1347269"/>
                  <a:gd name="connsiteX33" fmla="*/ 379701 w 1204840"/>
                  <a:gd name="connsiteY33" fmla="*/ 694536 h 1347269"/>
                  <a:gd name="connsiteX34" fmla="*/ 375174 w 1204840"/>
                  <a:gd name="connsiteY34" fmla="*/ 704641 h 1347269"/>
                  <a:gd name="connsiteX35" fmla="*/ 373685 w 1204840"/>
                  <a:gd name="connsiteY35" fmla="*/ 704863 h 1347269"/>
                  <a:gd name="connsiteX36" fmla="*/ 361309 w 1204840"/>
                  <a:gd name="connsiteY36" fmla="*/ 696186 h 1347269"/>
                  <a:gd name="connsiteX37" fmla="*/ 333941 w 1204840"/>
                  <a:gd name="connsiteY37" fmla="*/ 695240 h 1347269"/>
                  <a:gd name="connsiteX38" fmla="*/ 338328 w 1204840"/>
                  <a:gd name="connsiteY38" fmla="*/ 664319 h 1347269"/>
                  <a:gd name="connsiteX39" fmla="*/ 345351 w 1204840"/>
                  <a:gd name="connsiteY39" fmla="*/ 607187 h 1347269"/>
                  <a:gd name="connsiteX40" fmla="*/ 360081 w 1204840"/>
                  <a:gd name="connsiteY40" fmla="*/ 612260 h 1347269"/>
                  <a:gd name="connsiteX41" fmla="*/ 379017 w 1204840"/>
                  <a:gd name="connsiteY41" fmla="*/ 624580 h 1347269"/>
                  <a:gd name="connsiteX42" fmla="*/ 394955 w 1204840"/>
                  <a:gd name="connsiteY42" fmla="*/ 639900 h 1347269"/>
                  <a:gd name="connsiteX43" fmla="*/ 409665 w 1204840"/>
                  <a:gd name="connsiteY43" fmla="*/ 628586 h 1347269"/>
                  <a:gd name="connsiteX44" fmla="*/ 363241 w 1204840"/>
                  <a:gd name="connsiteY44" fmla="*/ 597624 h 1347269"/>
                  <a:gd name="connsiteX45" fmla="*/ 346518 w 1204840"/>
                  <a:gd name="connsiteY45" fmla="*/ 596115 h 1347269"/>
                  <a:gd name="connsiteX46" fmla="*/ 349838 w 1204840"/>
                  <a:gd name="connsiteY46" fmla="*/ 559375 h 1347269"/>
                  <a:gd name="connsiteX47" fmla="*/ 351066 w 1204840"/>
                  <a:gd name="connsiteY47" fmla="*/ 541962 h 1347269"/>
                  <a:gd name="connsiteX48" fmla="*/ 389763 w 1204840"/>
                  <a:gd name="connsiteY48" fmla="*/ 538842 h 1347269"/>
                  <a:gd name="connsiteX49" fmla="*/ 402421 w 1204840"/>
                  <a:gd name="connsiteY49" fmla="*/ 549008 h 1347269"/>
                  <a:gd name="connsiteX50" fmla="*/ 441439 w 1204840"/>
                  <a:gd name="connsiteY50" fmla="*/ 581821 h 1347269"/>
                  <a:gd name="connsiteX51" fmla="*/ 444921 w 1204840"/>
                  <a:gd name="connsiteY51" fmla="*/ 584801 h 1347269"/>
                  <a:gd name="connsiteX52" fmla="*/ 460818 w 1204840"/>
                  <a:gd name="connsiteY52" fmla="*/ 575541 h 1347269"/>
                  <a:gd name="connsiteX53" fmla="*/ 551836 w 1204840"/>
                  <a:gd name="connsiteY53" fmla="*/ 391341 h 1347269"/>
                  <a:gd name="connsiteX54" fmla="*/ 794723 w 1204840"/>
                  <a:gd name="connsiteY54" fmla="*/ 242874 h 1347269"/>
                  <a:gd name="connsiteX55" fmla="*/ 932628 w 1204840"/>
                  <a:gd name="connsiteY55" fmla="*/ 318466 h 1347269"/>
                  <a:gd name="connsiteX56" fmla="*/ 973116 w 1204840"/>
                  <a:gd name="connsiteY56" fmla="*/ 525515 h 1347269"/>
                  <a:gd name="connsiteX57" fmla="*/ 967058 w 1204840"/>
                  <a:gd name="connsiteY57" fmla="*/ 760465 h 1347269"/>
                  <a:gd name="connsiteX58" fmla="*/ 838632 w 1204840"/>
                  <a:gd name="connsiteY58" fmla="*/ 918937 h 1347269"/>
                  <a:gd name="connsiteX59" fmla="*/ 833521 w 1204840"/>
                  <a:gd name="connsiteY59" fmla="*/ 920930 h 1347269"/>
                  <a:gd name="connsiteX60" fmla="*/ 722642 w 1204840"/>
                  <a:gd name="connsiteY60" fmla="*/ 930996 h 1347269"/>
                  <a:gd name="connsiteX61" fmla="*/ 613111 w 1204840"/>
                  <a:gd name="connsiteY61" fmla="*/ 881292 h 1347269"/>
                  <a:gd name="connsiteX62" fmla="*/ 609750 w 1204840"/>
                  <a:gd name="connsiteY62" fmla="*/ 884654 h 1347269"/>
                  <a:gd name="connsiteX63" fmla="*/ 813418 w 1204840"/>
                  <a:gd name="connsiteY63" fmla="*/ 948550 h 1347269"/>
                  <a:gd name="connsiteX64" fmla="*/ 823197 w 1204840"/>
                  <a:gd name="connsiteY64" fmla="*/ 946114 h 1347269"/>
                  <a:gd name="connsiteX65" fmla="*/ 831106 w 1204840"/>
                  <a:gd name="connsiteY65" fmla="*/ 1084797 h 1347269"/>
                  <a:gd name="connsiteX66" fmla="*/ 884996 w 1204840"/>
                  <a:gd name="connsiteY66" fmla="*/ 1152196 h 1347269"/>
                  <a:gd name="connsiteX67" fmla="*/ 958868 w 1204840"/>
                  <a:gd name="connsiteY67" fmla="*/ 1216072 h 1347269"/>
                  <a:gd name="connsiteX68" fmla="*/ 942730 w 1204840"/>
                  <a:gd name="connsiteY68" fmla="*/ 1285183 h 1347269"/>
                  <a:gd name="connsiteX69" fmla="*/ 940013 w 1204840"/>
                  <a:gd name="connsiteY69" fmla="*/ 1306340 h 1347269"/>
                  <a:gd name="connsiteX70" fmla="*/ 947921 w 1204840"/>
                  <a:gd name="connsiteY70" fmla="*/ 1312420 h 1347269"/>
                  <a:gd name="connsiteX71" fmla="*/ 1012195 w 1204840"/>
                  <a:gd name="connsiteY71" fmla="*/ 1346542 h 1347269"/>
                  <a:gd name="connsiteX72" fmla="*/ 1139595 w 1204840"/>
                  <a:gd name="connsiteY72" fmla="*/ 1256757 h 1347269"/>
                  <a:gd name="connsiteX73" fmla="*/ 1128507 w 1204840"/>
                  <a:gd name="connsiteY73" fmla="*/ 1061425 h 1347269"/>
                  <a:gd name="connsiteX74" fmla="*/ 1069285 w 1204840"/>
                  <a:gd name="connsiteY74" fmla="*/ 908409 h 1347269"/>
                  <a:gd name="connsiteX75" fmla="*/ 1107358 w 1204840"/>
                  <a:gd name="connsiteY75" fmla="*/ 852605 h 1347269"/>
                  <a:gd name="connsiteX76" fmla="*/ 1159376 w 1204840"/>
                  <a:gd name="connsiteY76" fmla="*/ 797144 h 1347269"/>
                  <a:gd name="connsiteX77" fmla="*/ 1198295 w 1204840"/>
                  <a:gd name="connsiteY77" fmla="*/ 733006 h 1347269"/>
                  <a:gd name="connsiteX78" fmla="*/ 1195357 w 1204840"/>
                  <a:gd name="connsiteY78" fmla="*/ 624640 h 1347269"/>
                  <a:gd name="connsiteX79" fmla="*/ 1125348 w 1204840"/>
                  <a:gd name="connsiteY79" fmla="*/ 401688 h 1347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204840" h="1347269">
                    <a:moveTo>
                      <a:pt x="1125348" y="401688"/>
                    </a:moveTo>
                    <a:cubicBezTo>
                      <a:pt x="1112147" y="365009"/>
                      <a:pt x="1098202" y="328612"/>
                      <a:pt x="1083532" y="292497"/>
                    </a:cubicBezTo>
                    <a:cubicBezTo>
                      <a:pt x="1069244" y="257348"/>
                      <a:pt x="1056339" y="221439"/>
                      <a:pt x="1038597" y="187956"/>
                    </a:cubicBezTo>
                    <a:cubicBezTo>
                      <a:pt x="932628" y="-12026"/>
                      <a:pt x="739928" y="-12026"/>
                      <a:pt x="640317" y="14104"/>
                    </a:cubicBezTo>
                    <a:cubicBezTo>
                      <a:pt x="588661" y="-8161"/>
                      <a:pt x="491907" y="-1881"/>
                      <a:pt x="438119" y="18211"/>
                    </a:cubicBezTo>
                    <a:cubicBezTo>
                      <a:pt x="351042" y="50736"/>
                      <a:pt x="244894" y="178686"/>
                      <a:pt x="208601" y="236172"/>
                    </a:cubicBezTo>
                    <a:cubicBezTo>
                      <a:pt x="128473" y="363097"/>
                      <a:pt x="78467" y="532031"/>
                      <a:pt x="131692" y="678698"/>
                    </a:cubicBezTo>
                    <a:cubicBezTo>
                      <a:pt x="138649" y="697867"/>
                      <a:pt x="147521" y="715621"/>
                      <a:pt x="157511" y="732730"/>
                    </a:cubicBezTo>
                    <a:cubicBezTo>
                      <a:pt x="151218" y="741262"/>
                      <a:pt x="143976" y="749343"/>
                      <a:pt x="135953" y="757282"/>
                    </a:cubicBezTo>
                    <a:cubicBezTo>
                      <a:pt x="112111" y="780880"/>
                      <a:pt x="88269" y="803701"/>
                      <a:pt x="67672" y="830316"/>
                    </a:cubicBezTo>
                    <a:cubicBezTo>
                      <a:pt x="47205" y="856766"/>
                      <a:pt x="30237" y="884893"/>
                      <a:pt x="17606" y="915905"/>
                    </a:cubicBezTo>
                    <a:cubicBezTo>
                      <a:pt x="-6212" y="974390"/>
                      <a:pt x="-7359" y="1040614"/>
                      <a:pt x="24130" y="1096419"/>
                    </a:cubicBezTo>
                    <a:cubicBezTo>
                      <a:pt x="51526" y="1144975"/>
                      <a:pt x="100057" y="1181133"/>
                      <a:pt x="154734" y="1184581"/>
                    </a:cubicBezTo>
                    <a:cubicBezTo>
                      <a:pt x="157541" y="1184972"/>
                      <a:pt x="160352" y="1185330"/>
                      <a:pt x="163175" y="1185614"/>
                    </a:cubicBezTo>
                    <a:cubicBezTo>
                      <a:pt x="170420" y="1197552"/>
                      <a:pt x="179254" y="1208543"/>
                      <a:pt x="189336" y="1218126"/>
                    </a:cubicBezTo>
                    <a:cubicBezTo>
                      <a:pt x="220225" y="1247517"/>
                      <a:pt x="293856" y="1262595"/>
                      <a:pt x="335853" y="1263562"/>
                    </a:cubicBezTo>
                    <a:cubicBezTo>
                      <a:pt x="338006" y="1265293"/>
                      <a:pt x="340179" y="1267024"/>
                      <a:pt x="342353" y="1268735"/>
                    </a:cubicBezTo>
                    <a:cubicBezTo>
                      <a:pt x="368050" y="1288967"/>
                      <a:pt x="395015" y="1309380"/>
                      <a:pt x="424516" y="1323774"/>
                    </a:cubicBezTo>
                    <a:cubicBezTo>
                      <a:pt x="444498" y="1333537"/>
                      <a:pt x="470699" y="1341691"/>
                      <a:pt x="491546" y="1334645"/>
                    </a:cubicBezTo>
                    <a:cubicBezTo>
                      <a:pt x="501004" y="1340966"/>
                      <a:pt x="516519" y="1339637"/>
                      <a:pt x="525897" y="1334463"/>
                    </a:cubicBezTo>
                    <a:cubicBezTo>
                      <a:pt x="541311" y="1325968"/>
                      <a:pt x="553848" y="1310669"/>
                      <a:pt x="561475" y="1295007"/>
                    </a:cubicBezTo>
                    <a:cubicBezTo>
                      <a:pt x="579968" y="1256979"/>
                      <a:pt x="575521" y="1215368"/>
                      <a:pt x="570772" y="1174743"/>
                    </a:cubicBezTo>
                    <a:cubicBezTo>
                      <a:pt x="565539" y="1129871"/>
                      <a:pt x="560509" y="1084979"/>
                      <a:pt x="555397" y="1040106"/>
                    </a:cubicBezTo>
                    <a:cubicBezTo>
                      <a:pt x="551393" y="1005018"/>
                      <a:pt x="547207" y="969345"/>
                      <a:pt x="536542" y="935545"/>
                    </a:cubicBezTo>
                    <a:cubicBezTo>
                      <a:pt x="531028" y="918031"/>
                      <a:pt x="523804" y="901202"/>
                      <a:pt x="514467" y="885379"/>
                    </a:cubicBezTo>
                    <a:cubicBezTo>
                      <a:pt x="514708" y="884050"/>
                      <a:pt x="514668" y="882721"/>
                      <a:pt x="514286" y="881473"/>
                    </a:cubicBezTo>
                    <a:cubicBezTo>
                      <a:pt x="511227" y="871528"/>
                      <a:pt x="504908" y="866314"/>
                      <a:pt x="497422" y="859550"/>
                    </a:cubicBezTo>
                    <a:cubicBezTo>
                      <a:pt x="496456" y="858685"/>
                      <a:pt x="495490" y="857799"/>
                      <a:pt x="494545" y="856893"/>
                    </a:cubicBezTo>
                    <a:cubicBezTo>
                      <a:pt x="490802" y="852625"/>
                      <a:pt x="486797" y="848659"/>
                      <a:pt x="482511" y="845297"/>
                    </a:cubicBezTo>
                    <a:cubicBezTo>
                      <a:pt x="480861" y="843627"/>
                      <a:pt x="479231" y="841936"/>
                      <a:pt x="477601" y="840245"/>
                    </a:cubicBezTo>
                    <a:cubicBezTo>
                      <a:pt x="464058" y="826052"/>
                      <a:pt x="451260" y="811135"/>
                      <a:pt x="439890" y="795151"/>
                    </a:cubicBezTo>
                    <a:cubicBezTo>
                      <a:pt x="428862" y="779650"/>
                      <a:pt x="418901" y="763464"/>
                      <a:pt x="409423" y="746977"/>
                    </a:cubicBezTo>
                    <a:cubicBezTo>
                      <a:pt x="399784" y="730208"/>
                      <a:pt x="393405" y="711707"/>
                      <a:pt x="383786" y="695059"/>
                    </a:cubicBezTo>
                    <a:cubicBezTo>
                      <a:pt x="382961" y="693630"/>
                      <a:pt x="380869" y="693348"/>
                      <a:pt x="379701" y="694536"/>
                    </a:cubicBezTo>
                    <a:cubicBezTo>
                      <a:pt x="376723" y="697616"/>
                      <a:pt x="374811" y="701038"/>
                      <a:pt x="375174" y="704641"/>
                    </a:cubicBezTo>
                    <a:lnTo>
                      <a:pt x="373685" y="704863"/>
                    </a:lnTo>
                    <a:cubicBezTo>
                      <a:pt x="373121" y="699427"/>
                      <a:pt x="368110" y="694999"/>
                      <a:pt x="361309" y="696186"/>
                    </a:cubicBezTo>
                    <a:cubicBezTo>
                      <a:pt x="351126" y="697958"/>
                      <a:pt x="342755" y="698622"/>
                      <a:pt x="333941" y="695240"/>
                    </a:cubicBezTo>
                    <a:cubicBezTo>
                      <a:pt x="335491" y="684953"/>
                      <a:pt x="336919" y="674646"/>
                      <a:pt x="338328" y="664319"/>
                    </a:cubicBezTo>
                    <a:cubicBezTo>
                      <a:pt x="340904" y="645315"/>
                      <a:pt x="343298" y="626251"/>
                      <a:pt x="345351" y="607187"/>
                    </a:cubicBezTo>
                    <a:cubicBezTo>
                      <a:pt x="350321" y="608374"/>
                      <a:pt x="355252" y="610086"/>
                      <a:pt x="360081" y="612260"/>
                    </a:cubicBezTo>
                    <a:cubicBezTo>
                      <a:pt x="366963" y="615340"/>
                      <a:pt x="373463" y="619487"/>
                      <a:pt x="379017" y="624580"/>
                    </a:cubicBezTo>
                    <a:cubicBezTo>
                      <a:pt x="384491" y="629613"/>
                      <a:pt x="388274" y="636397"/>
                      <a:pt x="394955" y="639900"/>
                    </a:cubicBezTo>
                    <a:cubicBezTo>
                      <a:pt x="402642" y="643906"/>
                      <a:pt x="411919" y="637283"/>
                      <a:pt x="409665" y="628586"/>
                    </a:cubicBezTo>
                    <a:cubicBezTo>
                      <a:pt x="405097" y="611012"/>
                      <a:pt x="379239" y="600946"/>
                      <a:pt x="363241" y="597624"/>
                    </a:cubicBezTo>
                    <a:cubicBezTo>
                      <a:pt x="357747" y="596477"/>
                      <a:pt x="352133" y="595994"/>
                      <a:pt x="346518" y="596115"/>
                    </a:cubicBezTo>
                    <a:cubicBezTo>
                      <a:pt x="347786" y="583875"/>
                      <a:pt x="348913" y="571635"/>
                      <a:pt x="349838" y="559375"/>
                    </a:cubicBezTo>
                    <a:cubicBezTo>
                      <a:pt x="350281" y="553578"/>
                      <a:pt x="350684" y="547780"/>
                      <a:pt x="351066" y="541962"/>
                    </a:cubicBezTo>
                    <a:cubicBezTo>
                      <a:pt x="363502" y="538197"/>
                      <a:pt x="376824" y="537070"/>
                      <a:pt x="389763" y="538842"/>
                    </a:cubicBezTo>
                    <a:cubicBezTo>
                      <a:pt x="394029" y="542244"/>
                      <a:pt x="398295" y="545606"/>
                      <a:pt x="402421" y="549008"/>
                    </a:cubicBezTo>
                    <a:cubicBezTo>
                      <a:pt x="415521" y="559838"/>
                      <a:pt x="428561" y="570729"/>
                      <a:pt x="441439" y="581821"/>
                    </a:cubicBezTo>
                    <a:cubicBezTo>
                      <a:pt x="442607" y="582808"/>
                      <a:pt x="443754" y="583794"/>
                      <a:pt x="444921" y="584801"/>
                    </a:cubicBezTo>
                    <a:cubicBezTo>
                      <a:pt x="452568" y="591384"/>
                      <a:pt x="462106" y="584861"/>
                      <a:pt x="460818" y="575541"/>
                    </a:cubicBezTo>
                    <a:cubicBezTo>
                      <a:pt x="450314" y="499163"/>
                      <a:pt x="497080" y="438407"/>
                      <a:pt x="551836" y="391341"/>
                    </a:cubicBezTo>
                    <a:cubicBezTo>
                      <a:pt x="612447" y="339221"/>
                      <a:pt x="722642" y="333152"/>
                      <a:pt x="794723" y="242874"/>
                    </a:cubicBezTo>
                    <a:cubicBezTo>
                      <a:pt x="827921" y="249633"/>
                      <a:pt x="902040" y="269709"/>
                      <a:pt x="932628" y="318466"/>
                    </a:cubicBezTo>
                    <a:cubicBezTo>
                      <a:pt x="975450" y="386791"/>
                      <a:pt x="969856" y="448010"/>
                      <a:pt x="973116" y="525515"/>
                    </a:cubicBezTo>
                    <a:cubicBezTo>
                      <a:pt x="976376" y="603080"/>
                      <a:pt x="984666" y="683987"/>
                      <a:pt x="967058" y="760465"/>
                    </a:cubicBezTo>
                    <a:cubicBezTo>
                      <a:pt x="950819" y="830984"/>
                      <a:pt x="906850" y="891237"/>
                      <a:pt x="838632" y="918937"/>
                    </a:cubicBezTo>
                    <a:cubicBezTo>
                      <a:pt x="836942" y="919622"/>
                      <a:pt x="835231" y="920286"/>
                      <a:pt x="833521" y="920930"/>
                    </a:cubicBezTo>
                    <a:cubicBezTo>
                      <a:pt x="798245" y="934237"/>
                      <a:pt x="759749" y="938001"/>
                      <a:pt x="722642" y="930996"/>
                    </a:cubicBezTo>
                    <a:cubicBezTo>
                      <a:pt x="681570" y="923225"/>
                      <a:pt x="647280" y="904423"/>
                      <a:pt x="613111" y="881292"/>
                    </a:cubicBezTo>
                    <a:cubicBezTo>
                      <a:pt x="611139" y="879983"/>
                      <a:pt x="608261" y="882681"/>
                      <a:pt x="609750" y="884654"/>
                    </a:cubicBezTo>
                    <a:cubicBezTo>
                      <a:pt x="654786" y="944363"/>
                      <a:pt x="743248" y="964313"/>
                      <a:pt x="813418" y="948550"/>
                    </a:cubicBezTo>
                    <a:cubicBezTo>
                      <a:pt x="816698" y="947805"/>
                      <a:pt x="819958" y="947000"/>
                      <a:pt x="823197" y="946114"/>
                    </a:cubicBezTo>
                    <a:cubicBezTo>
                      <a:pt x="807501" y="991268"/>
                      <a:pt x="810661" y="1040831"/>
                      <a:pt x="831106" y="1084797"/>
                    </a:cubicBezTo>
                    <a:cubicBezTo>
                      <a:pt x="843401" y="1111250"/>
                      <a:pt x="862156" y="1134139"/>
                      <a:pt x="884996" y="1152196"/>
                    </a:cubicBezTo>
                    <a:cubicBezTo>
                      <a:pt x="910170" y="1172086"/>
                      <a:pt x="941401" y="1188151"/>
                      <a:pt x="958868" y="1216072"/>
                    </a:cubicBezTo>
                    <a:cubicBezTo>
                      <a:pt x="974866" y="1241659"/>
                      <a:pt x="970117" y="1270406"/>
                      <a:pt x="942730" y="1285183"/>
                    </a:cubicBezTo>
                    <a:cubicBezTo>
                      <a:pt x="935827" y="1288927"/>
                      <a:pt x="933171" y="1301026"/>
                      <a:pt x="940013" y="1306340"/>
                    </a:cubicBezTo>
                    <a:cubicBezTo>
                      <a:pt x="942629" y="1308353"/>
                      <a:pt x="945245" y="1310407"/>
                      <a:pt x="947921" y="1312420"/>
                    </a:cubicBezTo>
                    <a:cubicBezTo>
                      <a:pt x="963255" y="1323995"/>
                      <a:pt x="1005373" y="1345737"/>
                      <a:pt x="1012195" y="1346542"/>
                    </a:cubicBezTo>
                    <a:cubicBezTo>
                      <a:pt x="1072766" y="1353729"/>
                      <a:pt x="1113495" y="1309239"/>
                      <a:pt x="1139595" y="1256757"/>
                    </a:cubicBezTo>
                    <a:cubicBezTo>
                      <a:pt x="1170243" y="1195156"/>
                      <a:pt x="1162274" y="1120087"/>
                      <a:pt x="1128507" y="1061425"/>
                    </a:cubicBezTo>
                    <a:cubicBezTo>
                      <a:pt x="1101421" y="1014359"/>
                      <a:pt x="1048075" y="967976"/>
                      <a:pt x="1069285" y="908409"/>
                    </a:cubicBezTo>
                    <a:cubicBezTo>
                      <a:pt x="1076851" y="887130"/>
                      <a:pt x="1092326" y="868992"/>
                      <a:pt x="1107358" y="852605"/>
                    </a:cubicBezTo>
                    <a:cubicBezTo>
                      <a:pt x="1124503" y="833944"/>
                      <a:pt x="1142936" y="816470"/>
                      <a:pt x="1159376" y="797144"/>
                    </a:cubicBezTo>
                    <a:cubicBezTo>
                      <a:pt x="1175716" y="777959"/>
                      <a:pt x="1190205" y="757083"/>
                      <a:pt x="1198295" y="733006"/>
                    </a:cubicBezTo>
                    <a:cubicBezTo>
                      <a:pt x="1210107" y="697817"/>
                      <a:pt x="1204231" y="659769"/>
                      <a:pt x="1195357" y="624640"/>
                    </a:cubicBezTo>
                    <a:cubicBezTo>
                      <a:pt x="1176340" y="549229"/>
                      <a:pt x="1151649" y="474825"/>
                      <a:pt x="1125348" y="4016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7" name="图形 51">
              <a:extLst>
                <a:ext uri="{FF2B5EF4-FFF2-40B4-BE49-F238E27FC236}">
                  <a16:creationId xmlns:a16="http://schemas.microsoft.com/office/drawing/2014/main" id="{8F0976E8-78B5-4D3F-98C5-1C7EF0919486}"/>
                </a:ext>
              </a:extLst>
            </p:cNvPr>
            <p:cNvSpPr/>
            <p:nvPr/>
          </p:nvSpPr>
          <p:spPr>
            <a:xfrm>
              <a:off x="6128197" y="272743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D57D487-8CE3-4DB8-B8CE-0DF7856FD5CE}"/>
              </a:ext>
            </a:extLst>
          </p:cNvPr>
          <p:cNvGrpSpPr/>
          <p:nvPr/>
        </p:nvGrpSpPr>
        <p:grpSpPr>
          <a:xfrm>
            <a:off x="6370432" y="1624526"/>
            <a:ext cx="981477" cy="1440549"/>
            <a:chOff x="6853208" y="5034036"/>
            <a:chExt cx="711101" cy="1043708"/>
          </a:xfrm>
        </p:grpSpPr>
        <p:sp>
          <p:nvSpPr>
            <p:cNvPr id="23" name="图形 49">
              <a:extLst>
                <a:ext uri="{FF2B5EF4-FFF2-40B4-BE49-F238E27FC236}">
                  <a16:creationId xmlns:a16="http://schemas.microsoft.com/office/drawing/2014/main" id="{EB8EAF65-BAC5-44A5-8D53-77094092196A}"/>
                </a:ext>
              </a:extLst>
            </p:cNvPr>
            <p:cNvSpPr/>
            <p:nvPr/>
          </p:nvSpPr>
          <p:spPr>
            <a:xfrm>
              <a:off x="7079227" y="5096635"/>
              <a:ext cx="336917" cy="405017"/>
            </a:xfrm>
            <a:custGeom>
              <a:avLst/>
              <a:gdLst>
                <a:gd name="connsiteX0" fmla="*/ 462110 w 791758"/>
                <a:gd name="connsiteY0" fmla="*/ 1220 h 923525"/>
                <a:gd name="connsiteX1" fmla="*/ 761362 w 791758"/>
                <a:gd name="connsiteY1" fmla="*/ 187097 h 923525"/>
                <a:gd name="connsiteX2" fmla="*/ 791595 w 791758"/>
                <a:gd name="connsiteY2" fmla="*/ 616637 h 923525"/>
                <a:gd name="connsiteX3" fmla="*/ 773231 w 791758"/>
                <a:gd name="connsiteY3" fmla="*/ 731404 h 923525"/>
                <a:gd name="connsiteX4" fmla="*/ 522682 w 791758"/>
                <a:gd name="connsiteY4" fmla="*/ 923563 h 923525"/>
                <a:gd name="connsiteX5" fmla="*/ 206365 w 791758"/>
                <a:gd name="connsiteY5" fmla="*/ 781709 h 923525"/>
                <a:gd name="connsiteX6" fmla="*/ 59327 w 791758"/>
                <a:gd name="connsiteY6" fmla="*/ 811739 h 923525"/>
                <a:gd name="connsiteX7" fmla="*/ 66416 w 791758"/>
                <a:gd name="connsiteY7" fmla="*/ 134536 h 923525"/>
                <a:gd name="connsiteX8" fmla="*/ 462110 w 791758"/>
                <a:gd name="connsiteY8" fmla="*/ 1220 h 92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1758" h="923525">
                  <a:moveTo>
                    <a:pt x="462110" y="1220"/>
                  </a:moveTo>
                  <a:cubicBezTo>
                    <a:pt x="576371" y="1220"/>
                    <a:pt x="719479" y="131611"/>
                    <a:pt x="761362" y="187097"/>
                  </a:cubicBezTo>
                  <a:cubicBezTo>
                    <a:pt x="796576" y="233748"/>
                    <a:pt x="791595" y="474075"/>
                    <a:pt x="791595" y="616637"/>
                  </a:cubicBezTo>
                  <a:cubicBezTo>
                    <a:pt x="791595" y="646453"/>
                    <a:pt x="778122" y="702884"/>
                    <a:pt x="773231" y="731404"/>
                  </a:cubicBezTo>
                  <a:cubicBezTo>
                    <a:pt x="755309" y="835914"/>
                    <a:pt x="677226" y="923563"/>
                    <a:pt x="522682" y="923563"/>
                  </a:cubicBezTo>
                  <a:cubicBezTo>
                    <a:pt x="396847" y="923563"/>
                    <a:pt x="300009" y="883690"/>
                    <a:pt x="206365" y="781709"/>
                  </a:cubicBezTo>
                  <a:cubicBezTo>
                    <a:pt x="185001" y="758442"/>
                    <a:pt x="80665" y="841734"/>
                    <a:pt x="59327" y="811739"/>
                  </a:cubicBezTo>
                  <a:cubicBezTo>
                    <a:pt x="3592" y="811739"/>
                    <a:pt x="-43011" y="290790"/>
                    <a:pt x="66416" y="134536"/>
                  </a:cubicBezTo>
                  <a:cubicBezTo>
                    <a:pt x="175844" y="-21719"/>
                    <a:pt x="347849" y="1220"/>
                    <a:pt x="462110" y="122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2ABE29D2-2DB3-44D8-B491-24C25736DDC6}"/>
                </a:ext>
              </a:extLst>
            </p:cNvPr>
            <p:cNvGrpSpPr/>
            <p:nvPr/>
          </p:nvGrpSpPr>
          <p:grpSpPr>
            <a:xfrm>
              <a:off x="6853208" y="5034036"/>
              <a:ext cx="711101" cy="1043708"/>
              <a:chOff x="8072521" y="4056787"/>
              <a:chExt cx="1593719" cy="2396112"/>
            </a:xfrm>
          </p:grpSpPr>
          <p:grpSp>
            <p:nvGrpSpPr>
              <p:cNvPr id="25" name="图形 14">
                <a:extLst>
                  <a:ext uri="{FF2B5EF4-FFF2-40B4-BE49-F238E27FC236}">
                    <a16:creationId xmlns:a16="http://schemas.microsoft.com/office/drawing/2014/main" id="{B2DF9AFD-7084-489E-9601-6B9CC71DEED2}"/>
                  </a:ext>
                </a:extLst>
              </p:cNvPr>
              <p:cNvGrpSpPr/>
              <p:nvPr/>
            </p:nvGrpSpPr>
            <p:grpSpPr>
              <a:xfrm>
                <a:off x="8072521" y="4056787"/>
                <a:ext cx="1593719" cy="2396112"/>
                <a:chOff x="8054233" y="4048641"/>
                <a:chExt cx="1593719" cy="2396112"/>
              </a:xfrm>
            </p:grpSpPr>
            <p:grpSp>
              <p:nvGrpSpPr>
                <p:cNvPr id="27" name="图形 14">
                  <a:extLst>
                    <a:ext uri="{FF2B5EF4-FFF2-40B4-BE49-F238E27FC236}">
                      <a16:creationId xmlns:a16="http://schemas.microsoft.com/office/drawing/2014/main" id="{13E56E77-43FD-4ECC-A369-0748DEA6A7F3}"/>
                    </a:ext>
                  </a:extLst>
                </p:cNvPr>
                <p:cNvGrpSpPr/>
                <p:nvPr/>
              </p:nvGrpSpPr>
              <p:grpSpPr>
                <a:xfrm>
                  <a:off x="8054233" y="4907130"/>
                  <a:ext cx="1593719" cy="1537623"/>
                  <a:chOff x="8054233" y="4907130"/>
                  <a:chExt cx="1593719" cy="1537623"/>
                </a:xfrm>
              </p:grpSpPr>
              <p:sp>
                <p:nvSpPr>
                  <p:cNvPr id="32" name="图形 14">
                    <a:extLst>
                      <a:ext uri="{FF2B5EF4-FFF2-40B4-BE49-F238E27FC236}">
                        <a16:creationId xmlns:a16="http://schemas.microsoft.com/office/drawing/2014/main" id="{8BCFD481-84CB-4B34-9773-8DEB73079B89}"/>
                      </a:ext>
                    </a:extLst>
                  </p:cNvPr>
                  <p:cNvSpPr/>
                  <p:nvPr/>
                </p:nvSpPr>
                <p:spPr>
                  <a:xfrm>
                    <a:off x="8066307" y="4907130"/>
                    <a:ext cx="1562253" cy="1537623"/>
                  </a:xfrm>
                  <a:custGeom>
                    <a:avLst/>
                    <a:gdLst>
                      <a:gd name="connsiteX0" fmla="*/ 95948 w 1562253"/>
                      <a:gd name="connsiteY0" fmla="*/ 1501914 h 1537623"/>
                      <a:gd name="connsiteX1" fmla="*/ 891601 w 1562253"/>
                      <a:gd name="connsiteY1" fmla="*/ 1529365 h 1537623"/>
                      <a:gd name="connsiteX2" fmla="*/ 1206569 w 1562253"/>
                      <a:gd name="connsiteY2" fmla="*/ 1530138 h 1537623"/>
                      <a:gd name="connsiteX3" fmla="*/ 1562284 w 1562253"/>
                      <a:gd name="connsiteY3" fmla="*/ 1500013 h 1537623"/>
                      <a:gd name="connsiteX4" fmla="*/ 1433263 w 1562253"/>
                      <a:gd name="connsiteY4" fmla="*/ 622196 h 1537623"/>
                      <a:gd name="connsiteX5" fmla="*/ 1297282 w 1562253"/>
                      <a:gd name="connsiteY5" fmla="*/ 353992 h 1537623"/>
                      <a:gd name="connsiteX6" fmla="*/ 1200871 w 1562253"/>
                      <a:gd name="connsiteY6" fmla="*/ 267768 h 1537623"/>
                      <a:gd name="connsiteX7" fmla="*/ 1154055 w 1562253"/>
                      <a:gd name="connsiteY7" fmla="*/ 236257 h 1537623"/>
                      <a:gd name="connsiteX8" fmla="*/ 1111718 w 1562253"/>
                      <a:gd name="connsiteY8" fmla="*/ 151157 h 1537623"/>
                      <a:gd name="connsiteX9" fmla="*/ 1027996 w 1562253"/>
                      <a:gd name="connsiteY9" fmla="*/ 145358 h 1537623"/>
                      <a:gd name="connsiteX10" fmla="*/ 937515 w 1562253"/>
                      <a:gd name="connsiteY10" fmla="*/ 17580 h 1537623"/>
                      <a:gd name="connsiteX11" fmla="*/ 716240 w 1562253"/>
                      <a:gd name="connsiteY11" fmla="*/ 119143 h 1537623"/>
                      <a:gd name="connsiteX12" fmla="*/ 616219 w 1562253"/>
                      <a:gd name="connsiteY12" fmla="*/ 158071 h 1537623"/>
                      <a:gd name="connsiteX13" fmla="*/ 599061 w 1562253"/>
                      <a:gd name="connsiteY13" fmla="*/ 191865 h 1537623"/>
                      <a:gd name="connsiteX14" fmla="*/ 504700 w 1562253"/>
                      <a:gd name="connsiteY14" fmla="*/ 209758 h 1537623"/>
                      <a:gd name="connsiteX15" fmla="*/ 230490 w 1562253"/>
                      <a:gd name="connsiteY15" fmla="*/ 440112 h 1537623"/>
                      <a:gd name="connsiteX16" fmla="*/ 2730 w 1562253"/>
                      <a:gd name="connsiteY16" fmla="*/ 1418702 h 1537623"/>
                      <a:gd name="connsiteX17" fmla="*/ 8285 w 1562253"/>
                      <a:gd name="connsiteY17" fmla="*/ 1460347 h 1537623"/>
                      <a:gd name="connsiteX18" fmla="*/ 33853 w 1562253"/>
                      <a:gd name="connsiteY18" fmla="*/ 1477569 h 1537623"/>
                      <a:gd name="connsiteX19" fmla="*/ 95948 w 1562253"/>
                      <a:gd name="connsiteY19" fmla="*/ 1501914 h 15376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1562253" h="1537623">
                        <a:moveTo>
                          <a:pt x="95948" y="1501914"/>
                        </a:moveTo>
                        <a:cubicBezTo>
                          <a:pt x="358848" y="1541862"/>
                          <a:pt x="626516" y="1543871"/>
                          <a:pt x="891601" y="1529365"/>
                        </a:cubicBezTo>
                        <a:cubicBezTo>
                          <a:pt x="996511" y="1521507"/>
                          <a:pt x="1101743" y="1520092"/>
                          <a:pt x="1206569" y="1530138"/>
                        </a:cubicBezTo>
                        <a:cubicBezTo>
                          <a:pt x="1268511" y="1534746"/>
                          <a:pt x="1540095" y="1555513"/>
                          <a:pt x="1562284" y="1500013"/>
                        </a:cubicBezTo>
                        <a:cubicBezTo>
                          <a:pt x="1548319" y="1204479"/>
                          <a:pt x="1520034" y="906427"/>
                          <a:pt x="1433263" y="622196"/>
                        </a:cubicBezTo>
                        <a:cubicBezTo>
                          <a:pt x="1397578" y="521273"/>
                          <a:pt x="1366930" y="437508"/>
                          <a:pt x="1297282" y="353992"/>
                        </a:cubicBezTo>
                        <a:cubicBezTo>
                          <a:pt x="1275332" y="331189"/>
                          <a:pt x="1227994" y="283365"/>
                          <a:pt x="1200871" y="267768"/>
                        </a:cubicBezTo>
                        <a:cubicBezTo>
                          <a:pt x="1177371" y="254258"/>
                          <a:pt x="1167549" y="259078"/>
                          <a:pt x="1154055" y="236257"/>
                        </a:cubicBezTo>
                        <a:cubicBezTo>
                          <a:pt x="1140647" y="211047"/>
                          <a:pt x="1130757" y="168945"/>
                          <a:pt x="1111718" y="151157"/>
                        </a:cubicBezTo>
                        <a:cubicBezTo>
                          <a:pt x="1092333" y="133045"/>
                          <a:pt x="1063604" y="139525"/>
                          <a:pt x="1027996" y="145358"/>
                        </a:cubicBezTo>
                        <a:cubicBezTo>
                          <a:pt x="1034538" y="56921"/>
                          <a:pt x="993732" y="34398"/>
                          <a:pt x="937515" y="17580"/>
                        </a:cubicBezTo>
                        <a:cubicBezTo>
                          <a:pt x="838701" y="-20148"/>
                          <a:pt x="741111" y="-1194"/>
                          <a:pt x="716240" y="119143"/>
                        </a:cubicBezTo>
                        <a:cubicBezTo>
                          <a:pt x="670126" y="119143"/>
                          <a:pt x="644222" y="138996"/>
                          <a:pt x="616219" y="158071"/>
                        </a:cubicBezTo>
                        <a:cubicBezTo>
                          <a:pt x="604771" y="165869"/>
                          <a:pt x="612735" y="185736"/>
                          <a:pt x="599061" y="191865"/>
                        </a:cubicBezTo>
                        <a:cubicBezTo>
                          <a:pt x="573763" y="200875"/>
                          <a:pt x="529058" y="198668"/>
                          <a:pt x="504700" y="209758"/>
                        </a:cubicBezTo>
                        <a:cubicBezTo>
                          <a:pt x="393934" y="260186"/>
                          <a:pt x="295279" y="333313"/>
                          <a:pt x="230490" y="440112"/>
                        </a:cubicBezTo>
                        <a:cubicBezTo>
                          <a:pt x="85240" y="668129"/>
                          <a:pt x="-14536" y="1148450"/>
                          <a:pt x="2730" y="1418702"/>
                        </a:cubicBezTo>
                        <a:cubicBezTo>
                          <a:pt x="-4835" y="1430569"/>
                          <a:pt x="5626" y="1447586"/>
                          <a:pt x="8285" y="1460347"/>
                        </a:cubicBezTo>
                        <a:cubicBezTo>
                          <a:pt x="11641" y="1471447"/>
                          <a:pt x="22510" y="1478831"/>
                          <a:pt x="33853" y="1477569"/>
                        </a:cubicBezTo>
                        <a:cubicBezTo>
                          <a:pt x="49682" y="1494598"/>
                          <a:pt x="74164" y="1498389"/>
                          <a:pt x="95948" y="150191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3" name="图形 14">
                    <a:extLst>
                      <a:ext uri="{FF2B5EF4-FFF2-40B4-BE49-F238E27FC236}">
                        <a16:creationId xmlns:a16="http://schemas.microsoft.com/office/drawing/2014/main" id="{A3AAAD84-524A-41AD-AF05-37D2DD0E15BE}"/>
                      </a:ext>
                    </a:extLst>
                  </p:cNvPr>
                  <p:cNvSpPr/>
                  <p:nvPr/>
                </p:nvSpPr>
                <p:spPr>
                  <a:xfrm>
                    <a:off x="8054233" y="4980714"/>
                    <a:ext cx="1593719" cy="1457090"/>
                  </a:xfrm>
                  <a:custGeom>
                    <a:avLst/>
                    <a:gdLst>
                      <a:gd name="connsiteX0" fmla="*/ 1196205 w 1593719"/>
                      <a:gd name="connsiteY0" fmla="*/ 187498 h 1457090"/>
                      <a:gd name="connsiteX1" fmla="*/ 1197634 w 1593719"/>
                      <a:gd name="connsiteY1" fmla="*/ 185054 h 1457090"/>
                      <a:gd name="connsiteX2" fmla="*/ 1377499 w 1593719"/>
                      <a:gd name="connsiteY2" fmla="*/ 360014 h 1457090"/>
                      <a:gd name="connsiteX3" fmla="*/ 1467330 w 1593719"/>
                      <a:gd name="connsiteY3" fmla="*/ 609245 h 1457090"/>
                      <a:gd name="connsiteX4" fmla="*/ 1468102 w 1593719"/>
                      <a:gd name="connsiteY4" fmla="*/ 612325 h 1457090"/>
                      <a:gd name="connsiteX5" fmla="*/ 1527830 w 1593719"/>
                      <a:gd name="connsiteY5" fmla="*/ 887956 h 1457090"/>
                      <a:gd name="connsiteX6" fmla="*/ 1571171 w 1593719"/>
                      <a:gd name="connsiteY6" fmla="*/ 1170037 h 1457090"/>
                      <a:gd name="connsiteX7" fmla="*/ 1585799 w 1593719"/>
                      <a:gd name="connsiteY7" fmla="*/ 1310440 h 1457090"/>
                      <a:gd name="connsiteX8" fmla="*/ 1591152 w 1593719"/>
                      <a:gd name="connsiteY8" fmla="*/ 1380784 h 1457090"/>
                      <a:gd name="connsiteX9" fmla="*/ 1592914 w 1593719"/>
                      <a:gd name="connsiteY9" fmla="*/ 1408940 h 1457090"/>
                      <a:gd name="connsiteX10" fmla="*/ 1593285 w 1593719"/>
                      <a:gd name="connsiteY10" fmla="*/ 1415985 h 1457090"/>
                      <a:gd name="connsiteX11" fmla="*/ 1592786 w 1593719"/>
                      <a:gd name="connsiteY11" fmla="*/ 1435084 h 1457090"/>
                      <a:gd name="connsiteX12" fmla="*/ 1586018 w 1593719"/>
                      <a:gd name="connsiteY12" fmla="*/ 1450426 h 1457090"/>
                      <a:gd name="connsiteX13" fmla="*/ 1561911 w 1593719"/>
                      <a:gd name="connsiteY13" fmla="*/ 1450426 h 1457090"/>
                      <a:gd name="connsiteX14" fmla="*/ 1560345 w 1593719"/>
                      <a:gd name="connsiteY14" fmla="*/ 1448027 h 1457090"/>
                      <a:gd name="connsiteX15" fmla="*/ 1552678 w 1593719"/>
                      <a:gd name="connsiteY15" fmla="*/ 1430484 h 1457090"/>
                      <a:gd name="connsiteX16" fmla="*/ 1551066 w 1593719"/>
                      <a:gd name="connsiteY16" fmla="*/ 1410115 h 1457090"/>
                      <a:gd name="connsiteX17" fmla="*/ 1548539 w 1593719"/>
                      <a:gd name="connsiteY17" fmla="*/ 1372963 h 1457090"/>
                      <a:gd name="connsiteX18" fmla="*/ 1542393 w 1593719"/>
                      <a:gd name="connsiteY18" fmla="*/ 1294818 h 1457090"/>
                      <a:gd name="connsiteX19" fmla="*/ 1527174 w 1593719"/>
                      <a:gd name="connsiteY19" fmla="*/ 1140845 h 1457090"/>
                      <a:gd name="connsiteX20" fmla="*/ 1487934 w 1593719"/>
                      <a:gd name="connsiteY20" fmla="*/ 868592 h 1457090"/>
                      <a:gd name="connsiteX21" fmla="*/ 1433513 w 1593719"/>
                      <a:gd name="connsiteY21" fmla="*/ 605715 h 1457090"/>
                      <a:gd name="connsiteX22" fmla="*/ 1431438 w 1593719"/>
                      <a:gd name="connsiteY22" fmla="*/ 596689 h 1457090"/>
                      <a:gd name="connsiteX23" fmla="*/ 1196205 w 1593719"/>
                      <a:gd name="connsiteY23" fmla="*/ 187498 h 1457090"/>
                      <a:gd name="connsiteX24" fmla="*/ 365744 w 1593719"/>
                      <a:gd name="connsiteY24" fmla="*/ 784028 h 1457090"/>
                      <a:gd name="connsiteX25" fmla="*/ 369202 w 1593719"/>
                      <a:gd name="connsiteY25" fmla="*/ 784028 h 1457090"/>
                      <a:gd name="connsiteX26" fmla="*/ 375776 w 1593719"/>
                      <a:gd name="connsiteY26" fmla="*/ 856269 h 1457090"/>
                      <a:gd name="connsiteX27" fmla="*/ 376186 w 1593719"/>
                      <a:gd name="connsiteY27" fmla="*/ 928066 h 1457090"/>
                      <a:gd name="connsiteX28" fmla="*/ 370407 w 1593719"/>
                      <a:gd name="connsiteY28" fmla="*/ 1191552 h 1457090"/>
                      <a:gd name="connsiteX29" fmla="*/ 367636 w 1593719"/>
                      <a:gd name="connsiteY29" fmla="*/ 1323385 h 1457090"/>
                      <a:gd name="connsiteX30" fmla="*/ 366915 w 1593719"/>
                      <a:gd name="connsiteY30" fmla="*/ 1372833 h 1457090"/>
                      <a:gd name="connsiteX31" fmla="*/ 366673 w 1593719"/>
                      <a:gd name="connsiteY31" fmla="*/ 1394572 h 1457090"/>
                      <a:gd name="connsiteX32" fmla="*/ 365129 w 1593719"/>
                      <a:gd name="connsiteY32" fmla="*/ 1423280 h 1457090"/>
                      <a:gd name="connsiteX33" fmla="*/ 359224 w 1593719"/>
                      <a:gd name="connsiteY33" fmla="*/ 1441031 h 1457090"/>
                      <a:gd name="connsiteX34" fmla="*/ 349790 w 1593719"/>
                      <a:gd name="connsiteY34" fmla="*/ 1449435 h 1457090"/>
                      <a:gd name="connsiteX35" fmla="*/ 349147 w 1593719"/>
                      <a:gd name="connsiteY35" fmla="*/ 1449933 h 1457090"/>
                      <a:gd name="connsiteX36" fmla="*/ 335807 w 1593719"/>
                      <a:gd name="connsiteY36" fmla="*/ 1449933 h 1457090"/>
                      <a:gd name="connsiteX37" fmla="*/ 334547 w 1593719"/>
                      <a:gd name="connsiteY37" fmla="*/ 1448935 h 1457090"/>
                      <a:gd name="connsiteX38" fmla="*/ 324170 w 1593719"/>
                      <a:gd name="connsiteY38" fmla="*/ 1438028 h 1457090"/>
                      <a:gd name="connsiteX39" fmla="*/ 319272 w 1593719"/>
                      <a:gd name="connsiteY39" fmla="*/ 1415288 h 1457090"/>
                      <a:gd name="connsiteX40" fmla="*/ 319075 w 1593719"/>
                      <a:gd name="connsiteY40" fmla="*/ 1379325 h 1457090"/>
                      <a:gd name="connsiteX41" fmla="*/ 320073 w 1593719"/>
                      <a:gd name="connsiteY41" fmla="*/ 1307403 h 1457090"/>
                      <a:gd name="connsiteX42" fmla="*/ 330227 w 1593719"/>
                      <a:gd name="connsiteY42" fmla="*/ 1043800 h 1457090"/>
                      <a:gd name="connsiteX43" fmla="*/ 341162 w 1593719"/>
                      <a:gd name="connsiteY43" fmla="*/ 919824 h 1457090"/>
                      <a:gd name="connsiteX44" fmla="*/ 342069 w 1593719"/>
                      <a:gd name="connsiteY44" fmla="*/ 912108 h 1457090"/>
                      <a:gd name="connsiteX45" fmla="*/ 346317 w 1593719"/>
                      <a:gd name="connsiteY45" fmla="*/ 875299 h 1457090"/>
                      <a:gd name="connsiteX46" fmla="*/ 288043 w 1593719"/>
                      <a:gd name="connsiteY46" fmla="*/ 819300 h 1457090"/>
                      <a:gd name="connsiteX47" fmla="*/ 290310 w 1593719"/>
                      <a:gd name="connsiteY47" fmla="*/ 817033 h 1457090"/>
                      <a:gd name="connsiteX48" fmla="*/ 348314 w 1593719"/>
                      <a:gd name="connsiteY48" fmla="*/ 859669 h 1457090"/>
                      <a:gd name="connsiteX49" fmla="*/ 365744 w 1593719"/>
                      <a:gd name="connsiteY49" fmla="*/ 784028 h 1457090"/>
                      <a:gd name="connsiteX50" fmla="*/ 736118 w 1593719"/>
                      <a:gd name="connsiteY50" fmla="*/ 352 h 1457090"/>
                      <a:gd name="connsiteX51" fmla="*/ 737186 w 1593719"/>
                      <a:gd name="connsiteY51" fmla="*/ 352 h 1457090"/>
                      <a:gd name="connsiteX52" fmla="*/ 741139 w 1593719"/>
                      <a:gd name="connsiteY52" fmla="*/ 21450 h 1457090"/>
                      <a:gd name="connsiteX53" fmla="*/ 741156 w 1593719"/>
                      <a:gd name="connsiteY53" fmla="*/ 22106 h 1457090"/>
                      <a:gd name="connsiteX54" fmla="*/ 741529 w 1593719"/>
                      <a:gd name="connsiteY54" fmla="*/ 52971 h 1457090"/>
                      <a:gd name="connsiteX55" fmla="*/ 741422 w 1593719"/>
                      <a:gd name="connsiteY55" fmla="*/ 85766 h 1457090"/>
                      <a:gd name="connsiteX56" fmla="*/ 741422 w 1593719"/>
                      <a:gd name="connsiteY56" fmla="*/ 85766 h 1457090"/>
                      <a:gd name="connsiteX57" fmla="*/ 741273 w 1593719"/>
                      <a:gd name="connsiteY57" fmla="*/ 99506 h 1457090"/>
                      <a:gd name="connsiteX58" fmla="*/ 741394 w 1593719"/>
                      <a:gd name="connsiteY58" fmla="*/ 101261 h 1457090"/>
                      <a:gd name="connsiteX59" fmla="*/ 741394 w 1593719"/>
                      <a:gd name="connsiteY59" fmla="*/ 101261 h 1457090"/>
                      <a:gd name="connsiteX60" fmla="*/ 744211 w 1593719"/>
                      <a:gd name="connsiteY60" fmla="*/ 111254 h 1457090"/>
                      <a:gd name="connsiteX61" fmla="*/ 737923 w 1593719"/>
                      <a:gd name="connsiteY61" fmla="*/ 122518 h 1457090"/>
                      <a:gd name="connsiteX62" fmla="*/ 745725 w 1593719"/>
                      <a:gd name="connsiteY62" fmla="*/ 133591 h 1457090"/>
                      <a:gd name="connsiteX63" fmla="*/ 745725 w 1593719"/>
                      <a:gd name="connsiteY63" fmla="*/ 133591 h 1457090"/>
                      <a:gd name="connsiteX64" fmla="*/ 753534 w 1593719"/>
                      <a:gd name="connsiteY64" fmla="*/ 144658 h 1457090"/>
                      <a:gd name="connsiteX65" fmla="*/ 802864 w 1593719"/>
                      <a:gd name="connsiteY65" fmla="*/ 212343 h 1457090"/>
                      <a:gd name="connsiteX66" fmla="*/ 857914 w 1593719"/>
                      <a:gd name="connsiteY66" fmla="*/ 277733 h 1457090"/>
                      <a:gd name="connsiteX67" fmla="*/ 886754 w 1593719"/>
                      <a:gd name="connsiteY67" fmla="*/ 307937 h 1457090"/>
                      <a:gd name="connsiteX68" fmla="*/ 898875 w 1593719"/>
                      <a:gd name="connsiteY68" fmla="*/ 319817 h 1457090"/>
                      <a:gd name="connsiteX69" fmla="*/ 902897 w 1593719"/>
                      <a:gd name="connsiteY69" fmla="*/ 323793 h 1457090"/>
                      <a:gd name="connsiteX70" fmla="*/ 909842 w 1593719"/>
                      <a:gd name="connsiteY70" fmla="*/ 331535 h 1457090"/>
                      <a:gd name="connsiteX71" fmla="*/ 911313 w 1593719"/>
                      <a:gd name="connsiteY71" fmla="*/ 338418 h 1457090"/>
                      <a:gd name="connsiteX72" fmla="*/ 900766 w 1593719"/>
                      <a:gd name="connsiteY72" fmla="*/ 352141 h 1457090"/>
                      <a:gd name="connsiteX73" fmla="*/ 901149 w 1593719"/>
                      <a:gd name="connsiteY73" fmla="*/ 351886 h 1457090"/>
                      <a:gd name="connsiteX74" fmla="*/ 898192 w 1593719"/>
                      <a:gd name="connsiteY74" fmla="*/ 351841 h 1457090"/>
                      <a:gd name="connsiteX75" fmla="*/ 891964 w 1593719"/>
                      <a:gd name="connsiteY75" fmla="*/ 350315 h 1457090"/>
                      <a:gd name="connsiteX76" fmla="*/ 891387 w 1593719"/>
                      <a:gd name="connsiteY76" fmla="*/ 349997 h 1457090"/>
                      <a:gd name="connsiteX77" fmla="*/ 884000 w 1593719"/>
                      <a:gd name="connsiteY77" fmla="*/ 343774 h 1457090"/>
                      <a:gd name="connsiteX78" fmla="*/ 883450 w 1593719"/>
                      <a:gd name="connsiteY78" fmla="*/ 343249 h 1457090"/>
                      <a:gd name="connsiteX79" fmla="*/ 868679 w 1593719"/>
                      <a:gd name="connsiteY79" fmla="*/ 328481 h 1457090"/>
                      <a:gd name="connsiteX80" fmla="*/ 839010 w 1593719"/>
                      <a:gd name="connsiteY80" fmla="*/ 296646 h 1457090"/>
                      <a:gd name="connsiteX81" fmla="*/ 784492 w 1593719"/>
                      <a:gd name="connsiteY81" fmla="*/ 229094 h 1457090"/>
                      <a:gd name="connsiteX82" fmla="*/ 736685 w 1593719"/>
                      <a:gd name="connsiteY82" fmla="*/ 154510 h 1457090"/>
                      <a:gd name="connsiteX83" fmla="*/ 721828 w 1593719"/>
                      <a:gd name="connsiteY83" fmla="*/ 124470 h 1457090"/>
                      <a:gd name="connsiteX84" fmla="*/ 711259 w 1593719"/>
                      <a:gd name="connsiteY84" fmla="*/ 100981 h 1457090"/>
                      <a:gd name="connsiteX85" fmla="*/ 703095 w 1593719"/>
                      <a:gd name="connsiteY85" fmla="*/ 77041 h 1457090"/>
                      <a:gd name="connsiteX86" fmla="*/ 705146 w 1593719"/>
                      <a:gd name="connsiteY86" fmla="*/ 75848 h 1457090"/>
                      <a:gd name="connsiteX87" fmla="*/ 713334 w 1593719"/>
                      <a:gd name="connsiteY87" fmla="*/ 86282 h 1457090"/>
                      <a:gd name="connsiteX88" fmla="*/ 717801 w 1593719"/>
                      <a:gd name="connsiteY88" fmla="*/ 67127 h 1457090"/>
                      <a:gd name="connsiteX89" fmla="*/ 721832 w 1593719"/>
                      <a:gd name="connsiteY89" fmla="*/ 47342 h 1457090"/>
                      <a:gd name="connsiteX90" fmla="*/ 721832 w 1593719"/>
                      <a:gd name="connsiteY90" fmla="*/ 47342 h 1457090"/>
                      <a:gd name="connsiteX91" fmla="*/ 658573 w 1593719"/>
                      <a:gd name="connsiteY91" fmla="*/ 71835 h 1457090"/>
                      <a:gd name="connsiteX92" fmla="*/ 651266 w 1593719"/>
                      <a:gd name="connsiteY92" fmla="*/ 83115 h 1457090"/>
                      <a:gd name="connsiteX93" fmla="*/ 642066 w 1593719"/>
                      <a:gd name="connsiteY93" fmla="*/ 98103 h 1457090"/>
                      <a:gd name="connsiteX94" fmla="*/ 629561 w 1593719"/>
                      <a:gd name="connsiteY94" fmla="*/ 136042 h 1457090"/>
                      <a:gd name="connsiteX95" fmla="*/ 626080 w 1593719"/>
                      <a:gd name="connsiteY95" fmla="*/ 137962 h 1457090"/>
                      <a:gd name="connsiteX96" fmla="*/ 628621 w 1593719"/>
                      <a:gd name="connsiteY96" fmla="*/ 212040 h 1457090"/>
                      <a:gd name="connsiteX97" fmla="*/ 628617 w 1593719"/>
                      <a:gd name="connsiteY97" fmla="*/ 214162 h 1457090"/>
                      <a:gd name="connsiteX98" fmla="*/ 626698 w 1593719"/>
                      <a:gd name="connsiteY98" fmla="*/ 295132 h 1457090"/>
                      <a:gd name="connsiteX99" fmla="*/ 625637 w 1593719"/>
                      <a:gd name="connsiteY99" fmla="*/ 321822 h 1457090"/>
                      <a:gd name="connsiteX100" fmla="*/ 626828 w 1593719"/>
                      <a:gd name="connsiteY100" fmla="*/ 428430 h 1457090"/>
                      <a:gd name="connsiteX101" fmla="*/ 675824 w 1593719"/>
                      <a:gd name="connsiteY101" fmla="*/ 388377 h 1457090"/>
                      <a:gd name="connsiteX102" fmla="*/ 709783 w 1593719"/>
                      <a:gd name="connsiteY102" fmla="*/ 364184 h 1457090"/>
                      <a:gd name="connsiteX103" fmla="*/ 719152 w 1593719"/>
                      <a:gd name="connsiteY103" fmla="*/ 357921 h 1457090"/>
                      <a:gd name="connsiteX104" fmla="*/ 754172 w 1593719"/>
                      <a:gd name="connsiteY104" fmla="*/ 337246 h 1457090"/>
                      <a:gd name="connsiteX105" fmla="*/ 801063 w 1593719"/>
                      <a:gd name="connsiteY105" fmla="*/ 339851 h 1457090"/>
                      <a:gd name="connsiteX106" fmla="*/ 846683 w 1593719"/>
                      <a:gd name="connsiteY106" fmla="*/ 363233 h 1457090"/>
                      <a:gd name="connsiteX107" fmla="*/ 893004 w 1593719"/>
                      <a:gd name="connsiteY107" fmla="*/ 386940 h 1457090"/>
                      <a:gd name="connsiteX108" fmla="*/ 925731 w 1593719"/>
                      <a:gd name="connsiteY108" fmla="*/ 406517 h 1457090"/>
                      <a:gd name="connsiteX109" fmla="*/ 927419 w 1593719"/>
                      <a:gd name="connsiteY109" fmla="*/ 400148 h 1457090"/>
                      <a:gd name="connsiteX110" fmla="*/ 928771 w 1593719"/>
                      <a:gd name="connsiteY110" fmla="*/ 390110 h 1457090"/>
                      <a:gd name="connsiteX111" fmla="*/ 1000481 w 1593719"/>
                      <a:gd name="connsiteY111" fmla="*/ 248911 h 1457090"/>
                      <a:gd name="connsiteX112" fmla="*/ 1035103 w 1593719"/>
                      <a:gd name="connsiteY112" fmla="*/ 176682 h 1457090"/>
                      <a:gd name="connsiteX113" fmla="*/ 1046523 w 1593719"/>
                      <a:gd name="connsiteY113" fmla="*/ 153335 h 1457090"/>
                      <a:gd name="connsiteX114" fmla="*/ 1052270 w 1593719"/>
                      <a:gd name="connsiteY114" fmla="*/ 141678 h 1457090"/>
                      <a:gd name="connsiteX115" fmla="*/ 1061066 w 1593719"/>
                      <a:gd name="connsiteY115" fmla="*/ 124319 h 1457090"/>
                      <a:gd name="connsiteX116" fmla="*/ 1065040 w 1593719"/>
                      <a:gd name="connsiteY116" fmla="*/ 116967 h 1457090"/>
                      <a:gd name="connsiteX117" fmla="*/ 1065608 w 1593719"/>
                      <a:gd name="connsiteY117" fmla="*/ 115727 h 1457090"/>
                      <a:gd name="connsiteX118" fmla="*/ 1066265 w 1593719"/>
                      <a:gd name="connsiteY118" fmla="*/ 107788 h 1457090"/>
                      <a:gd name="connsiteX119" fmla="*/ 1066080 w 1593719"/>
                      <a:gd name="connsiteY119" fmla="*/ 107876 h 1457090"/>
                      <a:gd name="connsiteX120" fmla="*/ 1064823 w 1593719"/>
                      <a:gd name="connsiteY120" fmla="*/ 106246 h 1457090"/>
                      <a:gd name="connsiteX121" fmla="*/ 1073780 w 1593719"/>
                      <a:gd name="connsiteY121" fmla="*/ 109279 h 1457090"/>
                      <a:gd name="connsiteX122" fmla="*/ 1066475 w 1593719"/>
                      <a:gd name="connsiteY122" fmla="*/ 142872 h 1457090"/>
                      <a:gd name="connsiteX123" fmla="*/ 1066292 w 1593719"/>
                      <a:gd name="connsiteY123" fmla="*/ 143381 h 1457090"/>
                      <a:gd name="connsiteX124" fmla="*/ 1032072 w 1593719"/>
                      <a:gd name="connsiteY124" fmla="*/ 230467 h 1457090"/>
                      <a:gd name="connsiteX125" fmla="*/ 959335 w 1593719"/>
                      <a:gd name="connsiteY125" fmla="*/ 394386 h 1457090"/>
                      <a:gd name="connsiteX126" fmla="*/ 959041 w 1593719"/>
                      <a:gd name="connsiteY126" fmla="*/ 395322 h 1457090"/>
                      <a:gd name="connsiteX127" fmla="*/ 959041 w 1593719"/>
                      <a:gd name="connsiteY127" fmla="*/ 395322 h 1457090"/>
                      <a:gd name="connsiteX128" fmla="*/ 974799 w 1593719"/>
                      <a:gd name="connsiteY128" fmla="*/ 384013 h 1457090"/>
                      <a:gd name="connsiteX129" fmla="*/ 1012058 w 1593719"/>
                      <a:gd name="connsiteY129" fmla="*/ 357832 h 1457090"/>
                      <a:gd name="connsiteX130" fmla="*/ 1082600 w 1593719"/>
                      <a:gd name="connsiteY130" fmla="*/ 313386 h 1457090"/>
                      <a:gd name="connsiteX131" fmla="*/ 1087401 w 1593719"/>
                      <a:gd name="connsiteY131" fmla="*/ 310576 h 1457090"/>
                      <a:gd name="connsiteX132" fmla="*/ 1125466 w 1593719"/>
                      <a:gd name="connsiteY132" fmla="*/ 300030 h 1457090"/>
                      <a:gd name="connsiteX133" fmla="*/ 1162892 w 1593719"/>
                      <a:gd name="connsiteY133" fmla="*/ 314843 h 1457090"/>
                      <a:gd name="connsiteX134" fmla="*/ 1164125 w 1593719"/>
                      <a:gd name="connsiteY134" fmla="*/ 315434 h 1457090"/>
                      <a:gd name="connsiteX135" fmla="*/ 1201001 w 1593719"/>
                      <a:gd name="connsiteY135" fmla="*/ 332972 h 1457090"/>
                      <a:gd name="connsiteX136" fmla="*/ 1188337 w 1593719"/>
                      <a:gd name="connsiteY136" fmla="*/ 286004 h 1457090"/>
                      <a:gd name="connsiteX137" fmla="*/ 1159732 w 1593719"/>
                      <a:gd name="connsiteY137" fmla="*/ 195549 h 1457090"/>
                      <a:gd name="connsiteX138" fmla="*/ 1128522 w 1593719"/>
                      <a:gd name="connsiteY138" fmla="*/ 112607 h 1457090"/>
                      <a:gd name="connsiteX139" fmla="*/ 1125189 w 1593719"/>
                      <a:gd name="connsiteY139" fmla="*/ 104384 h 1457090"/>
                      <a:gd name="connsiteX140" fmla="*/ 1103292 w 1593719"/>
                      <a:gd name="connsiteY140" fmla="*/ 77327 h 1457090"/>
                      <a:gd name="connsiteX141" fmla="*/ 1063839 w 1593719"/>
                      <a:gd name="connsiteY141" fmla="*/ 71654 h 1457090"/>
                      <a:gd name="connsiteX142" fmla="*/ 1064199 w 1593719"/>
                      <a:gd name="connsiteY142" fmla="*/ 68894 h 1457090"/>
                      <a:gd name="connsiteX143" fmla="*/ 1071468 w 1593719"/>
                      <a:gd name="connsiteY143" fmla="*/ 67062 h 1457090"/>
                      <a:gd name="connsiteX144" fmla="*/ 1114022 w 1593719"/>
                      <a:gd name="connsiteY144" fmla="*/ 63552 h 1457090"/>
                      <a:gd name="connsiteX145" fmla="*/ 1146499 w 1593719"/>
                      <a:gd name="connsiteY145" fmla="*/ 91200 h 1457090"/>
                      <a:gd name="connsiteX146" fmla="*/ 1165165 w 1593719"/>
                      <a:gd name="connsiteY146" fmla="*/ 134636 h 1457090"/>
                      <a:gd name="connsiteX147" fmla="*/ 1166077 w 1593719"/>
                      <a:gd name="connsiteY147" fmla="*/ 136925 h 1457090"/>
                      <a:gd name="connsiteX148" fmla="*/ 1185095 w 1593719"/>
                      <a:gd name="connsiteY148" fmla="*/ 186593 h 1457090"/>
                      <a:gd name="connsiteX149" fmla="*/ 1218297 w 1593719"/>
                      <a:gd name="connsiteY149" fmla="*/ 287589 h 1457090"/>
                      <a:gd name="connsiteX150" fmla="*/ 1232089 w 1593719"/>
                      <a:gd name="connsiteY150" fmla="*/ 336946 h 1457090"/>
                      <a:gd name="connsiteX151" fmla="*/ 1237148 w 1593719"/>
                      <a:gd name="connsiteY151" fmla="*/ 353452 h 1457090"/>
                      <a:gd name="connsiteX152" fmla="*/ 1242704 w 1593719"/>
                      <a:gd name="connsiteY152" fmla="*/ 359932 h 1457090"/>
                      <a:gd name="connsiteX153" fmla="*/ 1239929 w 1593719"/>
                      <a:gd name="connsiteY153" fmla="*/ 371123 h 1457090"/>
                      <a:gd name="connsiteX154" fmla="*/ 1236679 w 1593719"/>
                      <a:gd name="connsiteY154" fmla="*/ 382469 h 1457090"/>
                      <a:gd name="connsiteX155" fmla="*/ 1206400 w 1593719"/>
                      <a:gd name="connsiteY155" fmla="*/ 374642 h 1457090"/>
                      <a:gd name="connsiteX156" fmla="*/ 1209159 w 1593719"/>
                      <a:gd name="connsiteY156" fmla="*/ 367254 h 1457090"/>
                      <a:gd name="connsiteX157" fmla="*/ 1209114 w 1593719"/>
                      <a:gd name="connsiteY157" fmla="*/ 366903 h 1457090"/>
                      <a:gd name="connsiteX158" fmla="*/ 1209114 w 1593719"/>
                      <a:gd name="connsiteY158" fmla="*/ 366903 h 1457090"/>
                      <a:gd name="connsiteX159" fmla="*/ 1208935 w 1593719"/>
                      <a:gd name="connsiteY159" fmla="*/ 366263 h 1457090"/>
                      <a:gd name="connsiteX160" fmla="*/ 1208935 w 1593719"/>
                      <a:gd name="connsiteY160" fmla="*/ 366263 h 1457090"/>
                      <a:gd name="connsiteX161" fmla="*/ 1196900 w 1593719"/>
                      <a:gd name="connsiteY161" fmla="*/ 360224 h 1457090"/>
                      <a:gd name="connsiteX162" fmla="*/ 1158199 w 1593719"/>
                      <a:gd name="connsiteY162" fmla="*/ 341093 h 1457090"/>
                      <a:gd name="connsiteX163" fmla="*/ 1158199 w 1593719"/>
                      <a:gd name="connsiteY163" fmla="*/ 341093 h 1457090"/>
                      <a:gd name="connsiteX164" fmla="*/ 1122101 w 1593719"/>
                      <a:gd name="connsiteY164" fmla="*/ 324878 h 1457090"/>
                      <a:gd name="connsiteX165" fmla="*/ 1088236 w 1593719"/>
                      <a:gd name="connsiteY165" fmla="*/ 336796 h 1457090"/>
                      <a:gd name="connsiteX166" fmla="*/ 1087588 w 1593719"/>
                      <a:gd name="connsiteY166" fmla="*/ 337131 h 1457090"/>
                      <a:gd name="connsiteX167" fmla="*/ 1015627 w 1593719"/>
                      <a:gd name="connsiteY167" fmla="*/ 375187 h 1457090"/>
                      <a:gd name="connsiteX168" fmla="*/ 980875 w 1593719"/>
                      <a:gd name="connsiteY168" fmla="*/ 394408 h 1457090"/>
                      <a:gd name="connsiteX169" fmla="*/ 949792 w 1593719"/>
                      <a:gd name="connsiteY169" fmla="*/ 410386 h 1457090"/>
                      <a:gd name="connsiteX170" fmla="*/ 935153 w 1593719"/>
                      <a:gd name="connsiteY170" fmla="*/ 410785 h 1457090"/>
                      <a:gd name="connsiteX171" fmla="*/ 937684 w 1593719"/>
                      <a:gd name="connsiteY171" fmla="*/ 449173 h 1457090"/>
                      <a:gd name="connsiteX172" fmla="*/ 938928 w 1593719"/>
                      <a:gd name="connsiteY172" fmla="*/ 500876 h 1457090"/>
                      <a:gd name="connsiteX173" fmla="*/ 939040 w 1593719"/>
                      <a:gd name="connsiteY173" fmla="*/ 507338 h 1457090"/>
                      <a:gd name="connsiteX174" fmla="*/ 940310 w 1593719"/>
                      <a:gd name="connsiteY174" fmla="*/ 621657 h 1457090"/>
                      <a:gd name="connsiteX175" fmla="*/ 938976 w 1593719"/>
                      <a:gd name="connsiteY175" fmla="*/ 1028796 h 1457090"/>
                      <a:gd name="connsiteX176" fmla="*/ 935678 w 1593719"/>
                      <a:gd name="connsiteY176" fmla="*/ 1233369 h 1457090"/>
                      <a:gd name="connsiteX177" fmla="*/ 931662 w 1593719"/>
                      <a:gd name="connsiteY177" fmla="*/ 1319929 h 1457090"/>
                      <a:gd name="connsiteX178" fmla="*/ 930729 w 1593719"/>
                      <a:gd name="connsiteY178" fmla="*/ 1335657 h 1457090"/>
                      <a:gd name="connsiteX179" fmla="*/ 921449 w 1593719"/>
                      <a:gd name="connsiteY179" fmla="*/ 1435135 h 1457090"/>
                      <a:gd name="connsiteX180" fmla="*/ 912715 w 1593719"/>
                      <a:gd name="connsiteY180" fmla="*/ 1435135 h 1457090"/>
                      <a:gd name="connsiteX181" fmla="*/ 905662 w 1593719"/>
                      <a:gd name="connsiteY181" fmla="*/ 1328711 h 1457090"/>
                      <a:gd name="connsiteX182" fmla="*/ 905433 w 1593719"/>
                      <a:gd name="connsiteY182" fmla="*/ 1321617 h 1457090"/>
                      <a:gd name="connsiteX183" fmla="*/ 903640 w 1593719"/>
                      <a:gd name="connsiteY183" fmla="*/ 1207297 h 1457090"/>
                      <a:gd name="connsiteX184" fmla="*/ 910536 w 1593719"/>
                      <a:gd name="connsiteY184" fmla="*/ 800157 h 1457090"/>
                      <a:gd name="connsiteX185" fmla="*/ 915216 w 1593719"/>
                      <a:gd name="connsiteY185" fmla="*/ 595585 h 1457090"/>
                      <a:gd name="connsiteX186" fmla="*/ 919132 w 1593719"/>
                      <a:gd name="connsiteY186" fmla="*/ 493297 h 1457090"/>
                      <a:gd name="connsiteX187" fmla="*/ 921469 w 1593719"/>
                      <a:gd name="connsiteY187" fmla="*/ 447667 h 1457090"/>
                      <a:gd name="connsiteX188" fmla="*/ 921926 w 1593719"/>
                      <a:gd name="connsiteY188" fmla="*/ 441153 h 1457090"/>
                      <a:gd name="connsiteX189" fmla="*/ 922801 w 1593719"/>
                      <a:gd name="connsiteY189" fmla="*/ 428547 h 1457090"/>
                      <a:gd name="connsiteX190" fmla="*/ 884162 w 1593719"/>
                      <a:gd name="connsiteY190" fmla="*/ 417920 h 1457090"/>
                      <a:gd name="connsiteX191" fmla="*/ 841457 w 1593719"/>
                      <a:gd name="connsiteY191" fmla="*/ 395944 h 1457090"/>
                      <a:gd name="connsiteX192" fmla="*/ 827204 w 1593719"/>
                      <a:gd name="connsiteY192" fmla="*/ 388645 h 1457090"/>
                      <a:gd name="connsiteX193" fmla="*/ 827204 w 1593719"/>
                      <a:gd name="connsiteY193" fmla="*/ 388645 h 1457090"/>
                      <a:gd name="connsiteX194" fmla="*/ 798681 w 1593719"/>
                      <a:gd name="connsiteY194" fmla="*/ 374086 h 1457090"/>
                      <a:gd name="connsiteX195" fmla="*/ 762246 w 1593719"/>
                      <a:gd name="connsiteY195" fmla="*/ 368695 h 1457090"/>
                      <a:gd name="connsiteX196" fmla="*/ 626454 w 1593719"/>
                      <a:gd name="connsiteY196" fmla="*/ 471913 h 1457090"/>
                      <a:gd name="connsiteX197" fmla="*/ 599926 w 1593719"/>
                      <a:gd name="connsiteY197" fmla="*/ 464908 h 1457090"/>
                      <a:gd name="connsiteX198" fmla="*/ 600938 w 1593719"/>
                      <a:gd name="connsiteY198" fmla="*/ 304687 h 1457090"/>
                      <a:gd name="connsiteX199" fmla="*/ 602543 w 1593719"/>
                      <a:gd name="connsiteY199" fmla="*/ 284915 h 1457090"/>
                      <a:gd name="connsiteX200" fmla="*/ 609428 w 1593719"/>
                      <a:gd name="connsiteY200" fmla="*/ 214162 h 1457090"/>
                      <a:gd name="connsiteX201" fmla="*/ 613338 w 1593719"/>
                      <a:gd name="connsiteY201" fmla="*/ 182625 h 1457090"/>
                      <a:gd name="connsiteX202" fmla="*/ 614408 w 1593719"/>
                      <a:gd name="connsiteY202" fmla="*/ 174752 h 1457090"/>
                      <a:gd name="connsiteX203" fmla="*/ 620989 w 1593719"/>
                      <a:gd name="connsiteY203" fmla="*/ 137994 h 1457090"/>
                      <a:gd name="connsiteX204" fmla="*/ 617688 w 1593719"/>
                      <a:gd name="connsiteY204" fmla="*/ 136042 h 1457090"/>
                      <a:gd name="connsiteX205" fmla="*/ 617002 w 1593719"/>
                      <a:gd name="connsiteY205" fmla="*/ 94529 h 1457090"/>
                      <a:gd name="connsiteX206" fmla="*/ 639268 w 1593719"/>
                      <a:gd name="connsiteY206" fmla="*/ 61943 h 1457090"/>
                      <a:gd name="connsiteX207" fmla="*/ 647269 w 1593719"/>
                      <a:gd name="connsiteY207" fmla="*/ 58527 h 1457090"/>
                      <a:gd name="connsiteX208" fmla="*/ 722567 w 1593719"/>
                      <a:gd name="connsiteY208" fmla="*/ 43839 h 1457090"/>
                      <a:gd name="connsiteX209" fmla="*/ 724873 w 1593719"/>
                      <a:gd name="connsiteY209" fmla="*/ 33161 h 1457090"/>
                      <a:gd name="connsiteX210" fmla="*/ 725688 w 1593719"/>
                      <a:gd name="connsiteY210" fmla="*/ 29612 h 1457090"/>
                      <a:gd name="connsiteX211" fmla="*/ 736118 w 1593719"/>
                      <a:gd name="connsiteY211" fmla="*/ 352 h 1457090"/>
                      <a:gd name="connsiteX212" fmla="*/ 974388 w 1593719"/>
                      <a:gd name="connsiteY212" fmla="*/ 1391852 h 1457090"/>
                      <a:gd name="connsiteX213" fmla="*/ 994787 w 1593719"/>
                      <a:gd name="connsiteY213" fmla="*/ 1397248 h 1457090"/>
                      <a:gd name="connsiteX214" fmla="*/ 1000176 w 1593719"/>
                      <a:gd name="connsiteY214" fmla="*/ 1417652 h 1457090"/>
                      <a:gd name="connsiteX215" fmla="*/ 994787 w 1593719"/>
                      <a:gd name="connsiteY215" fmla="*/ 1426909 h 1457090"/>
                      <a:gd name="connsiteX216" fmla="*/ 986288 w 1593719"/>
                      <a:gd name="connsiteY216" fmla="*/ 1432076 h 1457090"/>
                      <a:gd name="connsiteX217" fmla="*/ 985535 w 1593719"/>
                      <a:gd name="connsiteY217" fmla="*/ 1432302 h 1457090"/>
                      <a:gd name="connsiteX218" fmla="*/ 984355 w 1593719"/>
                      <a:gd name="connsiteY218" fmla="*/ 1432793 h 1457090"/>
                      <a:gd name="connsiteX219" fmla="*/ 973507 w 1593719"/>
                      <a:gd name="connsiteY219" fmla="*/ 1432793 h 1457090"/>
                      <a:gd name="connsiteX220" fmla="*/ 964502 w 1593719"/>
                      <a:gd name="connsiteY220" fmla="*/ 1427545 h 1457090"/>
                      <a:gd name="connsiteX221" fmla="*/ 959254 w 1593719"/>
                      <a:gd name="connsiteY221" fmla="*/ 1418534 h 1457090"/>
                      <a:gd name="connsiteX222" fmla="*/ 959254 w 1593719"/>
                      <a:gd name="connsiteY222" fmla="*/ 1407681 h 1457090"/>
                      <a:gd name="connsiteX223" fmla="*/ 959747 w 1593719"/>
                      <a:gd name="connsiteY223" fmla="*/ 1406502 h 1457090"/>
                      <a:gd name="connsiteX224" fmla="*/ 959747 w 1593719"/>
                      <a:gd name="connsiteY224" fmla="*/ 1406502 h 1457090"/>
                      <a:gd name="connsiteX225" fmla="*/ 965136 w 1593719"/>
                      <a:gd name="connsiteY225" fmla="*/ 1397248 h 1457090"/>
                      <a:gd name="connsiteX226" fmla="*/ 974388 w 1593719"/>
                      <a:gd name="connsiteY226" fmla="*/ 1391852 h 1457090"/>
                      <a:gd name="connsiteX227" fmla="*/ 1402750 w 1593719"/>
                      <a:gd name="connsiteY227" fmla="*/ 672691 h 1457090"/>
                      <a:gd name="connsiteX228" fmla="*/ 1405121 w 1593719"/>
                      <a:gd name="connsiteY228" fmla="*/ 674521 h 1457090"/>
                      <a:gd name="connsiteX229" fmla="*/ 1369050 w 1593719"/>
                      <a:gd name="connsiteY229" fmla="*/ 739917 h 1457090"/>
                      <a:gd name="connsiteX230" fmla="*/ 1372139 w 1593719"/>
                      <a:gd name="connsiteY230" fmla="*/ 757530 h 1457090"/>
                      <a:gd name="connsiteX231" fmla="*/ 1386638 w 1593719"/>
                      <a:gd name="connsiteY231" fmla="*/ 830916 h 1457090"/>
                      <a:gd name="connsiteX232" fmla="*/ 1413679 w 1593719"/>
                      <a:gd name="connsiteY232" fmla="*/ 1099735 h 1457090"/>
                      <a:gd name="connsiteX233" fmla="*/ 1421539 w 1593719"/>
                      <a:gd name="connsiteY233" fmla="*/ 1370369 h 1457090"/>
                      <a:gd name="connsiteX234" fmla="*/ 1407536 w 1593719"/>
                      <a:gd name="connsiteY234" fmla="*/ 1388769 h 1457090"/>
                      <a:gd name="connsiteX235" fmla="*/ 1397395 w 1593719"/>
                      <a:gd name="connsiteY235" fmla="*/ 1388769 h 1457090"/>
                      <a:gd name="connsiteX236" fmla="*/ 1383392 w 1593719"/>
                      <a:gd name="connsiteY236" fmla="*/ 1370369 h 1457090"/>
                      <a:gd name="connsiteX237" fmla="*/ 1373996 w 1593719"/>
                      <a:gd name="connsiteY237" fmla="*/ 1219082 h 1457090"/>
                      <a:gd name="connsiteX238" fmla="*/ 1357914 w 1593719"/>
                      <a:gd name="connsiteY238" fmla="*/ 950706 h 1457090"/>
                      <a:gd name="connsiteX239" fmla="*/ 1356022 w 1593719"/>
                      <a:gd name="connsiteY239" fmla="*/ 919445 h 1457090"/>
                      <a:gd name="connsiteX240" fmla="*/ 1351531 w 1593719"/>
                      <a:gd name="connsiteY240" fmla="*/ 817754 h 1457090"/>
                      <a:gd name="connsiteX241" fmla="*/ 1351591 w 1593719"/>
                      <a:gd name="connsiteY241" fmla="*/ 750363 h 1457090"/>
                      <a:gd name="connsiteX242" fmla="*/ 1353376 w 1593719"/>
                      <a:gd name="connsiteY242" fmla="*/ 686741 h 1457090"/>
                      <a:gd name="connsiteX243" fmla="*/ 1355098 w 1593719"/>
                      <a:gd name="connsiteY243" fmla="*/ 686515 h 1457090"/>
                      <a:gd name="connsiteX244" fmla="*/ 1365174 w 1593719"/>
                      <a:gd name="connsiteY244" fmla="*/ 718483 h 1457090"/>
                      <a:gd name="connsiteX245" fmla="*/ 1402750 w 1593719"/>
                      <a:gd name="connsiteY245" fmla="*/ 672691 h 1457090"/>
                      <a:gd name="connsiteX246" fmla="*/ 601047 w 1593719"/>
                      <a:gd name="connsiteY246" fmla="*/ 125230 h 1457090"/>
                      <a:gd name="connsiteX247" fmla="*/ 601047 w 1593719"/>
                      <a:gd name="connsiteY247" fmla="*/ 127881 h 1457090"/>
                      <a:gd name="connsiteX248" fmla="*/ 531146 w 1593719"/>
                      <a:gd name="connsiteY248" fmla="*/ 148757 h 1457090"/>
                      <a:gd name="connsiteX249" fmla="*/ 529203 w 1593719"/>
                      <a:gd name="connsiteY249" fmla="*/ 149465 h 1457090"/>
                      <a:gd name="connsiteX250" fmla="*/ 462454 w 1593719"/>
                      <a:gd name="connsiteY250" fmla="*/ 178979 h 1457090"/>
                      <a:gd name="connsiteX251" fmla="*/ 347702 w 1593719"/>
                      <a:gd name="connsiteY251" fmla="*/ 263848 h 1457090"/>
                      <a:gd name="connsiteX252" fmla="*/ 103870 w 1593719"/>
                      <a:gd name="connsiteY252" fmla="*/ 768149 h 1457090"/>
                      <a:gd name="connsiteX253" fmla="*/ 48964 w 1593719"/>
                      <a:gd name="connsiteY253" fmla="*/ 1072290 h 1457090"/>
                      <a:gd name="connsiteX254" fmla="*/ 36755 w 1593719"/>
                      <a:gd name="connsiteY254" fmla="*/ 1224777 h 1457090"/>
                      <a:gd name="connsiteX255" fmla="*/ 34453 w 1593719"/>
                      <a:gd name="connsiteY255" fmla="*/ 1303157 h 1457090"/>
                      <a:gd name="connsiteX256" fmla="*/ 34256 w 1593719"/>
                      <a:gd name="connsiteY256" fmla="*/ 1343323 h 1457090"/>
                      <a:gd name="connsiteX257" fmla="*/ 33719 w 1593719"/>
                      <a:gd name="connsiteY257" fmla="*/ 1363140 h 1457090"/>
                      <a:gd name="connsiteX258" fmla="*/ 24734 w 1593719"/>
                      <a:gd name="connsiteY258" fmla="*/ 1378115 h 1457090"/>
                      <a:gd name="connsiteX259" fmla="*/ 10400 w 1593719"/>
                      <a:gd name="connsiteY259" fmla="*/ 1378115 h 1457090"/>
                      <a:gd name="connsiteX260" fmla="*/ 8994 w 1593719"/>
                      <a:gd name="connsiteY260" fmla="*/ 1376235 h 1457090"/>
                      <a:gd name="connsiteX261" fmla="*/ 366 w 1593719"/>
                      <a:gd name="connsiteY261" fmla="*/ 1358624 h 1457090"/>
                      <a:gd name="connsiteX262" fmla="*/ 155 w 1593719"/>
                      <a:gd name="connsiteY262" fmla="*/ 1335673 h 1457090"/>
                      <a:gd name="connsiteX263" fmla="*/ 586 w 1593719"/>
                      <a:gd name="connsiteY263" fmla="*/ 1289770 h 1457090"/>
                      <a:gd name="connsiteX264" fmla="*/ 4047 w 1593719"/>
                      <a:gd name="connsiteY264" fmla="*/ 1201857 h 1457090"/>
                      <a:gd name="connsiteX265" fmla="*/ 21484 w 1593719"/>
                      <a:gd name="connsiteY265" fmla="*/ 1024194 h 1457090"/>
                      <a:gd name="connsiteX266" fmla="*/ 86639 w 1593719"/>
                      <a:gd name="connsiteY266" fmla="*/ 713799 h 1457090"/>
                      <a:gd name="connsiteX267" fmla="*/ 191368 w 1593719"/>
                      <a:gd name="connsiteY267" fmla="*/ 432972 h 1457090"/>
                      <a:gd name="connsiteX268" fmla="*/ 362706 w 1593719"/>
                      <a:gd name="connsiteY268" fmla="*/ 215755 h 1457090"/>
                      <a:gd name="connsiteX269" fmla="*/ 473997 w 1593719"/>
                      <a:gd name="connsiteY269" fmla="*/ 149674 h 1457090"/>
                      <a:gd name="connsiteX270" fmla="*/ 536963 w 1593719"/>
                      <a:gd name="connsiteY270" fmla="*/ 130280 h 1457090"/>
                      <a:gd name="connsiteX271" fmla="*/ 601047 w 1593719"/>
                      <a:gd name="connsiteY271" fmla="*/ 125230 h 1457090"/>
                      <a:gd name="connsiteX272" fmla="*/ 978523 w 1593719"/>
                      <a:gd name="connsiteY272" fmla="*/ 1222054 h 1457090"/>
                      <a:gd name="connsiteX273" fmla="*/ 989848 w 1593719"/>
                      <a:gd name="connsiteY273" fmla="*/ 1224971 h 1457090"/>
                      <a:gd name="connsiteX274" fmla="*/ 994215 w 1593719"/>
                      <a:gd name="connsiteY274" fmla="*/ 1228347 h 1457090"/>
                      <a:gd name="connsiteX275" fmla="*/ 994215 w 1593719"/>
                      <a:gd name="connsiteY275" fmla="*/ 1228347 h 1457090"/>
                      <a:gd name="connsiteX276" fmla="*/ 997749 w 1593719"/>
                      <a:gd name="connsiteY276" fmla="*/ 1232923 h 1457090"/>
                      <a:gd name="connsiteX277" fmla="*/ 1000272 w 1593719"/>
                      <a:gd name="connsiteY277" fmla="*/ 1246483 h 1457090"/>
                      <a:gd name="connsiteX278" fmla="*/ 997749 w 1593719"/>
                      <a:gd name="connsiteY278" fmla="*/ 1254390 h 1457090"/>
                      <a:gd name="connsiteX279" fmla="*/ 994424 w 1593719"/>
                      <a:gd name="connsiteY279" fmla="*/ 1258696 h 1457090"/>
                      <a:gd name="connsiteX280" fmla="*/ 994424 w 1593719"/>
                      <a:gd name="connsiteY280" fmla="*/ 1258696 h 1457090"/>
                      <a:gd name="connsiteX281" fmla="*/ 984695 w 1593719"/>
                      <a:gd name="connsiteY281" fmla="*/ 1264418 h 1457090"/>
                      <a:gd name="connsiteX282" fmla="*/ 978782 w 1593719"/>
                      <a:gd name="connsiteY282" fmla="*/ 1265110 h 1457090"/>
                      <a:gd name="connsiteX283" fmla="*/ 978134 w 1593719"/>
                      <a:gd name="connsiteY283" fmla="*/ 1265068 h 1457090"/>
                      <a:gd name="connsiteX284" fmla="*/ 978523 w 1593719"/>
                      <a:gd name="connsiteY284" fmla="*/ 1265120 h 1457090"/>
                      <a:gd name="connsiteX285" fmla="*/ 977843 w 1593719"/>
                      <a:gd name="connsiteY285" fmla="*/ 1265044 h 1457090"/>
                      <a:gd name="connsiteX286" fmla="*/ 977843 w 1593719"/>
                      <a:gd name="connsiteY286" fmla="*/ 1265044 h 1457090"/>
                      <a:gd name="connsiteX287" fmla="*/ 975941 w 1593719"/>
                      <a:gd name="connsiteY287" fmla="*/ 1264834 h 1457090"/>
                      <a:gd name="connsiteX288" fmla="*/ 974641 w 1593719"/>
                      <a:gd name="connsiteY288" fmla="*/ 1264687 h 1457090"/>
                      <a:gd name="connsiteX289" fmla="*/ 973401 w 1593719"/>
                      <a:gd name="connsiteY289" fmla="*/ 1264675 h 1457090"/>
                      <a:gd name="connsiteX290" fmla="*/ 960048 w 1593719"/>
                      <a:gd name="connsiteY290" fmla="*/ 1259143 h 1457090"/>
                      <a:gd name="connsiteX291" fmla="*/ 954518 w 1593719"/>
                      <a:gd name="connsiteY291" fmla="*/ 1245786 h 1457090"/>
                      <a:gd name="connsiteX292" fmla="*/ 954705 w 1593719"/>
                      <a:gd name="connsiteY292" fmla="*/ 1243972 h 1457090"/>
                      <a:gd name="connsiteX293" fmla="*/ 956605 w 1593719"/>
                      <a:gd name="connsiteY293" fmla="*/ 1236631 h 1457090"/>
                      <a:gd name="connsiteX294" fmla="*/ 962022 w 1593719"/>
                      <a:gd name="connsiteY294" fmla="*/ 1228770 h 1457090"/>
                      <a:gd name="connsiteX295" fmla="*/ 978523 w 1593719"/>
                      <a:gd name="connsiteY295" fmla="*/ 1222054 h 1457090"/>
                      <a:gd name="connsiteX296" fmla="*/ 963299 w 1593719"/>
                      <a:gd name="connsiteY296" fmla="*/ 998028 h 1457090"/>
                      <a:gd name="connsiteX297" fmla="*/ 989133 w 1593719"/>
                      <a:gd name="connsiteY297" fmla="*/ 994693 h 1457090"/>
                      <a:gd name="connsiteX298" fmla="*/ 994655 w 1593719"/>
                      <a:gd name="connsiteY298" fmla="*/ 998834 h 1457090"/>
                      <a:gd name="connsiteX299" fmla="*/ 1000998 w 1593719"/>
                      <a:gd name="connsiteY299" fmla="*/ 1014153 h 1457090"/>
                      <a:gd name="connsiteX300" fmla="*/ 994655 w 1593719"/>
                      <a:gd name="connsiteY300" fmla="*/ 1029477 h 1457090"/>
                      <a:gd name="connsiteX301" fmla="*/ 993739 w 1593719"/>
                      <a:gd name="connsiteY301" fmla="*/ 1030365 h 1457090"/>
                      <a:gd name="connsiteX302" fmla="*/ 993739 w 1593719"/>
                      <a:gd name="connsiteY302" fmla="*/ 1030365 h 1457090"/>
                      <a:gd name="connsiteX303" fmla="*/ 985096 w 1593719"/>
                      <a:gd name="connsiteY303" fmla="*/ 1035047 h 1457090"/>
                      <a:gd name="connsiteX304" fmla="*/ 970994 w 1593719"/>
                      <a:gd name="connsiteY304" fmla="*/ 1033954 h 1457090"/>
                      <a:gd name="connsiteX305" fmla="*/ 961026 w 1593719"/>
                      <a:gd name="connsiteY305" fmla="*/ 1025724 h 1457090"/>
                      <a:gd name="connsiteX306" fmla="*/ 960639 w 1593719"/>
                      <a:gd name="connsiteY306" fmla="*/ 1025091 h 1457090"/>
                      <a:gd name="connsiteX307" fmla="*/ 960175 w 1593719"/>
                      <a:gd name="connsiteY307" fmla="*/ 1024287 h 1457090"/>
                      <a:gd name="connsiteX308" fmla="*/ 959965 w 1593719"/>
                      <a:gd name="connsiteY308" fmla="*/ 1023873 h 1457090"/>
                      <a:gd name="connsiteX309" fmla="*/ 963299 w 1593719"/>
                      <a:gd name="connsiteY309" fmla="*/ 998028 h 1457090"/>
                      <a:gd name="connsiteX310" fmla="*/ 966680 w 1593719"/>
                      <a:gd name="connsiteY310" fmla="*/ 772823 h 1457090"/>
                      <a:gd name="connsiteX311" fmla="*/ 975510 w 1593719"/>
                      <a:gd name="connsiteY311" fmla="*/ 772428 h 1457090"/>
                      <a:gd name="connsiteX312" fmla="*/ 981098 w 1593719"/>
                      <a:gd name="connsiteY312" fmla="*/ 773938 h 1457090"/>
                      <a:gd name="connsiteX313" fmla="*/ 985984 w 1593719"/>
                      <a:gd name="connsiteY313" fmla="*/ 776788 h 1457090"/>
                      <a:gd name="connsiteX314" fmla="*/ 989957 w 1593719"/>
                      <a:gd name="connsiteY314" fmla="*/ 780760 h 1457090"/>
                      <a:gd name="connsiteX315" fmla="*/ 993921 w 1593719"/>
                      <a:gd name="connsiteY315" fmla="*/ 788293 h 1457090"/>
                      <a:gd name="connsiteX316" fmla="*/ 994710 w 1593719"/>
                      <a:gd name="connsiteY316" fmla="*/ 794182 h 1457090"/>
                      <a:gd name="connsiteX317" fmla="*/ 993921 w 1593719"/>
                      <a:gd name="connsiteY317" fmla="*/ 800072 h 1457090"/>
                      <a:gd name="connsiteX318" fmla="*/ 991687 w 1593719"/>
                      <a:gd name="connsiteY318" fmla="*/ 805364 h 1457090"/>
                      <a:gd name="connsiteX319" fmla="*/ 991687 w 1593719"/>
                      <a:gd name="connsiteY319" fmla="*/ 805364 h 1457090"/>
                      <a:gd name="connsiteX320" fmla="*/ 989832 w 1593719"/>
                      <a:gd name="connsiteY320" fmla="*/ 807764 h 1457090"/>
                      <a:gd name="connsiteX321" fmla="*/ 985849 w 1593719"/>
                      <a:gd name="connsiteY321" fmla="*/ 811750 h 1457090"/>
                      <a:gd name="connsiteX322" fmla="*/ 982131 w 1593719"/>
                      <a:gd name="connsiteY322" fmla="*/ 814196 h 1457090"/>
                      <a:gd name="connsiteX323" fmla="*/ 964790 w 1593719"/>
                      <a:gd name="connsiteY323" fmla="*/ 817274 h 1457090"/>
                      <a:gd name="connsiteX324" fmla="*/ 955755 w 1593719"/>
                      <a:gd name="connsiteY324" fmla="*/ 812008 h 1457090"/>
                      <a:gd name="connsiteX325" fmla="*/ 950491 w 1593719"/>
                      <a:gd name="connsiteY325" fmla="*/ 802969 h 1457090"/>
                      <a:gd name="connsiteX326" fmla="*/ 950091 w 1593719"/>
                      <a:gd name="connsiteY326" fmla="*/ 800198 h 1457090"/>
                      <a:gd name="connsiteX327" fmla="*/ 950545 w 1593719"/>
                      <a:gd name="connsiteY327" fmla="*/ 789700 h 1457090"/>
                      <a:gd name="connsiteX328" fmla="*/ 953045 w 1593719"/>
                      <a:gd name="connsiteY328" fmla="*/ 783460 h 1457090"/>
                      <a:gd name="connsiteX329" fmla="*/ 966680 w 1593719"/>
                      <a:gd name="connsiteY329" fmla="*/ 772823 h 1457090"/>
                      <a:gd name="connsiteX330" fmla="*/ 1222311 w 1593719"/>
                      <a:gd name="connsiteY330" fmla="*/ 610803 h 1457090"/>
                      <a:gd name="connsiteX331" fmla="*/ 1247670 w 1593719"/>
                      <a:gd name="connsiteY331" fmla="*/ 610853 h 1457090"/>
                      <a:gd name="connsiteX332" fmla="*/ 1254009 w 1593719"/>
                      <a:gd name="connsiteY332" fmla="*/ 610938 h 1457090"/>
                      <a:gd name="connsiteX333" fmla="*/ 1282061 w 1593719"/>
                      <a:gd name="connsiteY333" fmla="*/ 617378 h 1457090"/>
                      <a:gd name="connsiteX334" fmla="*/ 1279700 w 1593719"/>
                      <a:gd name="connsiteY334" fmla="*/ 635723 h 1457090"/>
                      <a:gd name="connsiteX335" fmla="*/ 1250049 w 1593719"/>
                      <a:gd name="connsiteY335" fmla="*/ 638083 h 1457090"/>
                      <a:gd name="connsiteX336" fmla="*/ 1218346 w 1593719"/>
                      <a:gd name="connsiteY336" fmla="*/ 636311 h 1457090"/>
                      <a:gd name="connsiteX337" fmla="*/ 1156904 w 1593719"/>
                      <a:gd name="connsiteY337" fmla="*/ 634721 h 1457090"/>
                      <a:gd name="connsiteX338" fmla="*/ 1095534 w 1593719"/>
                      <a:gd name="connsiteY338" fmla="*/ 635158 h 1457090"/>
                      <a:gd name="connsiteX339" fmla="*/ 1032384 w 1593719"/>
                      <a:gd name="connsiteY339" fmla="*/ 635280 h 1457090"/>
                      <a:gd name="connsiteX340" fmla="*/ 1031707 w 1593719"/>
                      <a:gd name="connsiteY340" fmla="*/ 630274 h 1457090"/>
                      <a:gd name="connsiteX341" fmla="*/ 1093558 w 1593719"/>
                      <a:gd name="connsiteY341" fmla="*/ 618763 h 1457090"/>
                      <a:gd name="connsiteX342" fmla="*/ 1156904 w 1593719"/>
                      <a:gd name="connsiteY342" fmla="*/ 612993 h 1457090"/>
                      <a:gd name="connsiteX343" fmla="*/ 1222311 w 1593719"/>
                      <a:gd name="connsiteY343" fmla="*/ 610803 h 1457090"/>
                      <a:gd name="connsiteX344" fmla="*/ 966641 w 1593719"/>
                      <a:gd name="connsiteY344" fmla="*/ 544544 h 1457090"/>
                      <a:gd name="connsiteX345" fmla="*/ 967339 w 1593719"/>
                      <a:gd name="connsiteY345" fmla="*/ 544557 h 1457090"/>
                      <a:gd name="connsiteX346" fmla="*/ 977789 w 1593719"/>
                      <a:gd name="connsiteY346" fmla="*/ 547184 h 1457090"/>
                      <a:gd name="connsiteX347" fmla="*/ 978481 w 1593719"/>
                      <a:gd name="connsiteY347" fmla="*/ 547571 h 1457090"/>
                      <a:gd name="connsiteX348" fmla="*/ 982948 w 1593719"/>
                      <a:gd name="connsiteY348" fmla="*/ 551021 h 1457090"/>
                      <a:gd name="connsiteX349" fmla="*/ 988623 w 1593719"/>
                      <a:gd name="connsiteY349" fmla="*/ 560767 h 1457090"/>
                      <a:gd name="connsiteX350" fmla="*/ 989412 w 1593719"/>
                      <a:gd name="connsiteY350" fmla="*/ 566637 h 1457090"/>
                      <a:gd name="connsiteX351" fmla="*/ 989412 w 1593719"/>
                      <a:gd name="connsiteY351" fmla="*/ 566637 h 1457090"/>
                      <a:gd name="connsiteX352" fmla="*/ 987512 w 1593719"/>
                      <a:gd name="connsiteY352" fmla="*/ 575144 h 1457090"/>
                      <a:gd name="connsiteX353" fmla="*/ 982948 w 1593719"/>
                      <a:gd name="connsiteY353" fmla="*/ 582251 h 1457090"/>
                      <a:gd name="connsiteX354" fmla="*/ 975845 w 1593719"/>
                      <a:gd name="connsiteY354" fmla="*/ 586816 h 1457090"/>
                      <a:gd name="connsiteX355" fmla="*/ 968037 w 1593719"/>
                      <a:gd name="connsiteY355" fmla="*/ 588732 h 1457090"/>
                      <a:gd name="connsiteX356" fmla="*/ 967339 w 1593719"/>
                      <a:gd name="connsiteY356" fmla="*/ 588719 h 1457090"/>
                      <a:gd name="connsiteX357" fmla="*/ 956201 w 1593719"/>
                      <a:gd name="connsiteY357" fmla="*/ 585703 h 1457090"/>
                      <a:gd name="connsiteX358" fmla="*/ 951731 w 1593719"/>
                      <a:gd name="connsiteY358" fmla="*/ 582251 h 1457090"/>
                      <a:gd name="connsiteX359" fmla="*/ 951731 w 1593719"/>
                      <a:gd name="connsiteY359" fmla="*/ 582251 h 1457090"/>
                      <a:gd name="connsiteX360" fmla="*/ 946057 w 1593719"/>
                      <a:gd name="connsiteY360" fmla="*/ 572507 h 1457090"/>
                      <a:gd name="connsiteX361" fmla="*/ 945266 w 1593719"/>
                      <a:gd name="connsiteY361" fmla="*/ 566637 h 1457090"/>
                      <a:gd name="connsiteX362" fmla="*/ 945266 w 1593719"/>
                      <a:gd name="connsiteY362" fmla="*/ 566637 h 1457090"/>
                      <a:gd name="connsiteX363" fmla="*/ 947169 w 1593719"/>
                      <a:gd name="connsiteY363" fmla="*/ 558130 h 1457090"/>
                      <a:gd name="connsiteX364" fmla="*/ 951731 w 1593719"/>
                      <a:gd name="connsiteY364" fmla="*/ 551021 h 1457090"/>
                      <a:gd name="connsiteX365" fmla="*/ 958837 w 1593719"/>
                      <a:gd name="connsiteY365" fmla="*/ 546458 h 1457090"/>
                      <a:gd name="connsiteX366" fmla="*/ 966641 w 1593719"/>
                      <a:gd name="connsiteY366" fmla="*/ 544544 h 1457090"/>
                      <a:gd name="connsiteX367" fmla="*/ 966641 w 1593719"/>
                      <a:gd name="connsiteY367" fmla="*/ 544544 h 1457090"/>
                      <a:gd name="connsiteX368" fmla="*/ 1032080 w 1593719"/>
                      <a:gd name="connsiteY368" fmla="*/ 25824 h 1457090"/>
                      <a:gd name="connsiteX369" fmla="*/ 1044220 w 1593719"/>
                      <a:gd name="connsiteY369" fmla="*/ 30601 h 1457090"/>
                      <a:gd name="connsiteX370" fmla="*/ 1048881 w 1593719"/>
                      <a:gd name="connsiteY370" fmla="*/ 76502 h 1457090"/>
                      <a:gd name="connsiteX371" fmla="*/ 1055897 w 1593719"/>
                      <a:gd name="connsiteY371" fmla="*/ 96857 h 1457090"/>
                      <a:gd name="connsiteX372" fmla="*/ 1057273 w 1593719"/>
                      <a:gd name="connsiteY372" fmla="*/ 99548 h 1457090"/>
                      <a:gd name="connsiteX373" fmla="*/ 1059093 w 1593719"/>
                      <a:gd name="connsiteY373" fmla="*/ 125012 h 1457090"/>
                      <a:gd name="connsiteX374" fmla="*/ 1046270 w 1593719"/>
                      <a:gd name="connsiteY374" fmla="*/ 132370 h 1457090"/>
                      <a:gd name="connsiteX375" fmla="*/ 1018265 w 1593719"/>
                      <a:gd name="connsiteY375" fmla="*/ 80647 h 1457090"/>
                      <a:gd name="connsiteX376" fmla="*/ 1032080 w 1593719"/>
                      <a:gd name="connsiteY376" fmla="*/ 25824 h 1457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  <a:cxn ang="0">
                        <a:pos x="connsiteX326" y="connsiteY326"/>
                      </a:cxn>
                      <a:cxn ang="0">
                        <a:pos x="connsiteX327" y="connsiteY327"/>
                      </a:cxn>
                      <a:cxn ang="0">
                        <a:pos x="connsiteX328" y="connsiteY328"/>
                      </a:cxn>
                      <a:cxn ang="0">
                        <a:pos x="connsiteX329" y="connsiteY329"/>
                      </a:cxn>
                      <a:cxn ang="0">
                        <a:pos x="connsiteX330" y="connsiteY330"/>
                      </a:cxn>
                      <a:cxn ang="0">
                        <a:pos x="connsiteX331" y="connsiteY331"/>
                      </a:cxn>
                      <a:cxn ang="0">
                        <a:pos x="connsiteX332" y="connsiteY332"/>
                      </a:cxn>
                      <a:cxn ang="0">
                        <a:pos x="connsiteX333" y="connsiteY333"/>
                      </a:cxn>
                      <a:cxn ang="0">
                        <a:pos x="connsiteX334" y="connsiteY334"/>
                      </a:cxn>
                      <a:cxn ang="0">
                        <a:pos x="connsiteX335" y="connsiteY335"/>
                      </a:cxn>
                      <a:cxn ang="0">
                        <a:pos x="connsiteX336" y="connsiteY336"/>
                      </a:cxn>
                      <a:cxn ang="0">
                        <a:pos x="connsiteX337" y="connsiteY337"/>
                      </a:cxn>
                      <a:cxn ang="0">
                        <a:pos x="connsiteX338" y="connsiteY338"/>
                      </a:cxn>
                      <a:cxn ang="0">
                        <a:pos x="connsiteX339" y="connsiteY339"/>
                      </a:cxn>
                      <a:cxn ang="0">
                        <a:pos x="connsiteX340" y="connsiteY340"/>
                      </a:cxn>
                      <a:cxn ang="0">
                        <a:pos x="connsiteX341" y="connsiteY341"/>
                      </a:cxn>
                      <a:cxn ang="0">
                        <a:pos x="connsiteX342" y="connsiteY342"/>
                      </a:cxn>
                      <a:cxn ang="0">
                        <a:pos x="connsiteX343" y="connsiteY343"/>
                      </a:cxn>
                      <a:cxn ang="0">
                        <a:pos x="connsiteX344" y="connsiteY344"/>
                      </a:cxn>
                      <a:cxn ang="0">
                        <a:pos x="connsiteX345" y="connsiteY345"/>
                      </a:cxn>
                      <a:cxn ang="0">
                        <a:pos x="connsiteX346" y="connsiteY346"/>
                      </a:cxn>
                      <a:cxn ang="0">
                        <a:pos x="connsiteX347" y="connsiteY347"/>
                      </a:cxn>
                      <a:cxn ang="0">
                        <a:pos x="connsiteX348" y="connsiteY348"/>
                      </a:cxn>
                      <a:cxn ang="0">
                        <a:pos x="connsiteX349" y="connsiteY349"/>
                      </a:cxn>
                      <a:cxn ang="0">
                        <a:pos x="connsiteX350" y="connsiteY350"/>
                      </a:cxn>
                      <a:cxn ang="0">
                        <a:pos x="connsiteX351" y="connsiteY351"/>
                      </a:cxn>
                      <a:cxn ang="0">
                        <a:pos x="connsiteX352" y="connsiteY352"/>
                      </a:cxn>
                      <a:cxn ang="0">
                        <a:pos x="connsiteX353" y="connsiteY353"/>
                      </a:cxn>
                      <a:cxn ang="0">
                        <a:pos x="connsiteX354" y="connsiteY354"/>
                      </a:cxn>
                      <a:cxn ang="0">
                        <a:pos x="connsiteX355" y="connsiteY355"/>
                      </a:cxn>
                      <a:cxn ang="0">
                        <a:pos x="connsiteX356" y="connsiteY356"/>
                      </a:cxn>
                      <a:cxn ang="0">
                        <a:pos x="connsiteX357" y="connsiteY357"/>
                      </a:cxn>
                      <a:cxn ang="0">
                        <a:pos x="connsiteX358" y="connsiteY358"/>
                      </a:cxn>
                      <a:cxn ang="0">
                        <a:pos x="connsiteX359" y="connsiteY359"/>
                      </a:cxn>
                      <a:cxn ang="0">
                        <a:pos x="connsiteX360" y="connsiteY360"/>
                      </a:cxn>
                      <a:cxn ang="0">
                        <a:pos x="connsiteX361" y="connsiteY361"/>
                      </a:cxn>
                      <a:cxn ang="0">
                        <a:pos x="connsiteX362" y="connsiteY362"/>
                      </a:cxn>
                      <a:cxn ang="0">
                        <a:pos x="connsiteX363" y="connsiteY363"/>
                      </a:cxn>
                      <a:cxn ang="0">
                        <a:pos x="connsiteX364" y="connsiteY364"/>
                      </a:cxn>
                      <a:cxn ang="0">
                        <a:pos x="connsiteX365" y="connsiteY365"/>
                      </a:cxn>
                      <a:cxn ang="0">
                        <a:pos x="connsiteX366" y="connsiteY366"/>
                      </a:cxn>
                      <a:cxn ang="0">
                        <a:pos x="connsiteX367" y="connsiteY367"/>
                      </a:cxn>
                      <a:cxn ang="0">
                        <a:pos x="connsiteX368" y="connsiteY368"/>
                      </a:cxn>
                      <a:cxn ang="0">
                        <a:pos x="connsiteX369" y="connsiteY369"/>
                      </a:cxn>
                      <a:cxn ang="0">
                        <a:pos x="connsiteX370" y="connsiteY370"/>
                      </a:cxn>
                      <a:cxn ang="0">
                        <a:pos x="connsiteX371" y="connsiteY371"/>
                      </a:cxn>
                      <a:cxn ang="0">
                        <a:pos x="connsiteX372" y="connsiteY372"/>
                      </a:cxn>
                      <a:cxn ang="0">
                        <a:pos x="connsiteX373" y="connsiteY373"/>
                      </a:cxn>
                      <a:cxn ang="0">
                        <a:pos x="connsiteX374" y="connsiteY374"/>
                      </a:cxn>
                      <a:cxn ang="0">
                        <a:pos x="connsiteX375" y="connsiteY375"/>
                      </a:cxn>
                      <a:cxn ang="0">
                        <a:pos x="connsiteX376" y="connsiteY376"/>
                      </a:cxn>
                    </a:cxnLst>
                    <a:rect l="l" t="t" r="r" b="b"/>
                    <a:pathLst>
                      <a:path w="1593719" h="1457090">
                        <a:moveTo>
                          <a:pt x="1196205" y="187498"/>
                        </a:moveTo>
                        <a:cubicBezTo>
                          <a:pt x="1194591" y="186598"/>
                          <a:pt x="1196012" y="184291"/>
                          <a:pt x="1197634" y="185054"/>
                        </a:cubicBezTo>
                        <a:cubicBezTo>
                          <a:pt x="1275601" y="221644"/>
                          <a:pt x="1335414" y="285841"/>
                          <a:pt x="1377499" y="360014"/>
                        </a:cubicBezTo>
                        <a:cubicBezTo>
                          <a:pt x="1421078" y="436817"/>
                          <a:pt x="1445916" y="524017"/>
                          <a:pt x="1467330" y="609245"/>
                        </a:cubicBezTo>
                        <a:lnTo>
                          <a:pt x="1468102" y="612325"/>
                        </a:lnTo>
                        <a:cubicBezTo>
                          <a:pt x="1490936" y="703499"/>
                          <a:pt x="1510351" y="795615"/>
                          <a:pt x="1527830" y="887956"/>
                        </a:cubicBezTo>
                        <a:cubicBezTo>
                          <a:pt x="1545532" y="981467"/>
                          <a:pt x="1559741" y="1075558"/>
                          <a:pt x="1571171" y="1170037"/>
                        </a:cubicBezTo>
                        <a:cubicBezTo>
                          <a:pt x="1576826" y="1216752"/>
                          <a:pt x="1581867" y="1263548"/>
                          <a:pt x="1585799" y="1310440"/>
                        </a:cubicBezTo>
                        <a:cubicBezTo>
                          <a:pt x="1587763" y="1333872"/>
                          <a:pt x="1589548" y="1357323"/>
                          <a:pt x="1591152" y="1380784"/>
                        </a:cubicBezTo>
                        <a:cubicBezTo>
                          <a:pt x="1591793" y="1390167"/>
                          <a:pt x="1592396" y="1399549"/>
                          <a:pt x="1592914" y="1408940"/>
                        </a:cubicBezTo>
                        <a:lnTo>
                          <a:pt x="1593285" y="1415985"/>
                        </a:lnTo>
                        <a:cubicBezTo>
                          <a:pt x="1593605" y="1422375"/>
                          <a:pt x="1594364" y="1428781"/>
                          <a:pt x="1592786" y="1435084"/>
                        </a:cubicBezTo>
                        <a:cubicBezTo>
                          <a:pt x="1591424" y="1440517"/>
                          <a:pt x="1588548" y="1445437"/>
                          <a:pt x="1586018" y="1450426"/>
                        </a:cubicBezTo>
                        <a:cubicBezTo>
                          <a:pt x="1581016" y="1460286"/>
                          <a:pt x="1567302" y="1458661"/>
                          <a:pt x="1561911" y="1450426"/>
                        </a:cubicBezTo>
                        <a:lnTo>
                          <a:pt x="1560345" y="1448027"/>
                        </a:lnTo>
                        <a:cubicBezTo>
                          <a:pt x="1556770" y="1442499"/>
                          <a:pt x="1553800" y="1437362"/>
                          <a:pt x="1552678" y="1430484"/>
                        </a:cubicBezTo>
                        <a:cubicBezTo>
                          <a:pt x="1551594" y="1423822"/>
                          <a:pt x="1551553" y="1416843"/>
                          <a:pt x="1551066" y="1410115"/>
                        </a:cubicBezTo>
                        <a:cubicBezTo>
                          <a:pt x="1550171" y="1397736"/>
                          <a:pt x="1549408" y="1385346"/>
                          <a:pt x="1548539" y="1372963"/>
                        </a:cubicBezTo>
                        <a:cubicBezTo>
                          <a:pt x="1546714" y="1346897"/>
                          <a:pt x="1544663" y="1320848"/>
                          <a:pt x="1542393" y="1294818"/>
                        </a:cubicBezTo>
                        <a:cubicBezTo>
                          <a:pt x="1537904" y="1243431"/>
                          <a:pt x="1533088" y="1192091"/>
                          <a:pt x="1527174" y="1140845"/>
                        </a:cubicBezTo>
                        <a:cubicBezTo>
                          <a:pt x="1516666" y="1049772"/>
                          <a:pt x="1503479" y="958941"/>
                          <a:pt x="1487934" y="868592"/>
                        </a:cubicBezTo>
                        <a:cubicBezTo>
                          <a:pt x="1472745" y="780333"/>
                          <a:pt x="1453544" y="692969"/>
                          <a:pt x="1433513" y="605715"/>
                        </a:cubicBezTo>
                        <a:lnTo>
                          <a:pt x="1431438" y="596689"/>
                        </a:lnTo>
                        <a:cubicBezTo>
                          <a:pt x="1396365" y="444349"/>
                          <a:pt x="1342310" y="268910"/>
                          <a:pt x="1196205" y="187498"/>
                        </a:cubicBezTo>
                        <a:close/>
                        <a:moveTo>
                          <a:pt x="365744" y="784028"/>
                        </a:moveTo>
                        <a:cubicBezTo>
                          <a:pt x="366318" y="782504"/>
                          <a:pt x="368785" y="782154"/>
                          <a:pt x="369202" y="784028"/>
                        </a:cubicBezTo>
                        <a:cubicBezTo>
                          <a:pt x="374454" y="807684"/>
                          <a:pt x="374973" y="832049"/>
                          <a:pt x="375776" y="856269"/>
                        </a:cubicBezTo>
                        <a:cubicBezTo>
                          <a:pt x="376567" y="880160"/>
                          <a:pt x="376534" y="904161"/>
                          <a:pt x="376186" y="928066"/>
                        </a:cubicBezTo>
                        <a:cubicBezTo>
                          <a:pt x="374902" y="1015924"/>
                          <a:pt x="372492" y="1103708"/>
                          <a:pt x="370407" y="1191552"/>
                        </a:cubicBezTo>
                        <a:cubicBezTo>
                          <a:pt x="369365" y="1235493"/>
                          <a:pt x="368387" y="1279439"/>
                          <a:pt x="367636" y="1323385"/>
                        </a:cubicBezTo>
                        <a:cubicBezTo>
                          <a:pt x="367352" y="1339868"/>
                          <a:pt x="367114" y="1356350"/>
                          <a:pt x="366915" y="1372833"/>
                        </a:cubicBezTo>
                        <a:lnTo>
                          <a:pt x="366673" y="1394572"/>
                        </a:lnTo>
                        <a:cubicBezTo>
                          <a:pt x="366552" y="1404184"/>
                          <a:pt x="366300" y="1413677"/>
                          <a:pt x="365129" y="1423280"/>
                        </a:cubicBezTo>
                        <a:cubicBezTo>
                          <a:pt x="364356" y="1429595"/>
                          <a:pt x="362710" y="1435618"/>
                          <a:pt x="359224" y="1441031"/>
                        </a:cubicBezTo>
                        <a:cubicBezTo>
                          <a:pt x="356751" y="1444874"/>
                          <a:pt x="353226" y="1446824"/>
                          <a:pt x="349790" y="1449435"/>
                        </a:cubicBezTo>
                        <a:lnTo>
                          <a:pt x="349147" y="1449933"/>
                        </a:lnTo>
                        <a:cubicBezTo>
                          <a:pt x="344764" y="1453398"/>
                          <a:pt x="340148" y="1453422"/>
                          <a:pt x="335807" y="1449933"/>
                        </a:cubicBezTo>
                        <a:lnTo>
                          <a:pt x="334547" y="1448935"/>
                        </a:lnTo>
                        <a:cubicBezTo>
                          <a:pt x="330400" y="1445692"/>
                          <a:pt x="326817" y="1443157"/>
                          <a:pt x="324170" y="1438028"/>
                        </a:cubicBezTo>
                        <a:cubicBezTo>
                          <a:pt x="320487" y="1430895"/>
                          <a:pt x="319898" y="1423147"/>
                          <a:pt x="319272" y="1415288"/>
                        </a:cubicBezTo>
                        <a:cubicBezTo>
                          <a:pt x="318322" y="1403370"/>
                          <a:pt x="318952" y="1391277"/>
                          <a:pt x="319075" y="1379325"/>
                        </a:cubicBezTo>
                        <a:cubicBezTo>
                          <a:pt x="319320" y="1355349"/>
                          <a:pt x="319652" y="1331377"/>
                          <a:pt x="320073" y="1307403"/>
                        </a:cubicBezTo>
                        <a:cubicBezTo>
                          <a:pt x="321616" y="1219488"/>
                          <a:pt x="324667" y="1131558"/>
                          <a:pt x="330227" y="1043800"/>
                        </a:cubicBezTo>
                        <a:cubicBezTo>
                          <a:pt x="332846" y="1002463"/>
                          <a:pt x="336398" y="960993"/>
                          <a:pt x="341162" y="919824"/>
                        </a:cubicBezTo>
                        <a:lnTo>
                          <a:pt x="342069" y="912108"/>
                        </a:lnTo>
                        <a:cubicBezTo>
                          <a:pt x="343514" y="899995"/>
                          <a:pt x="344832" y="887667"/>
                          <a:pt x="346317" y="875299"/>
                        </a:cubicBezTo>
                        <a:cubicBezTo>
                          <a:pt x="324148" y="859699"/>
                          <a:pt x="304660" y="840772"/>
                          <a:pt x="288043" y="819300"/>
                        </a:cubicBezTo>
                        <a:cubicBezTo>
                          <a:pt x="286819" y="817719"/>
                          <a:pt x="288833" y="815503"/>
                          <a:pt x="290310" y="817033"/>
                        </a:cubicBezTo>
                        <a:cubicBezTo>
                          <a:pt x="307290" y="834622"/>
                          <a:pt x="326760" y="848643"/>
                          <a:pt x="348314" y="859669"/>
                        </a:cubicBezTo>
                        <a:cubicBezTo>
                          <a:pt x="351845" y="833778"/>
                          <a:pt x="356701" y="808026"/>
                          <a:pt x="365744" y="784028"/>
                        </a:cubicBezTo>
                        <a:close/>
                        <a:moveTo>
                          <a:pt x="736118" y="352"/>
                        </a:moveTo>
                        <a:cubicBezTo>
                          <a:pt x="736422" y="116"/>
                          <a:pt x="736896" y="14"/>
                          <a:pt x="737186" y="352"/>
                        </a:cubicBezTo>
                        <a:cubicBezTo>
                          <a:pt x="741951" y="5910"/>
                          <a:pt x="740985" y="14407"/>
                          <a:pt x="741139" y="21450"/>
                        </a:cubicBezTo>
                        <a:lnTo>
                          <a:pt x="741156" y="22106"/>
                        </a:lnTo>
                        <a:cubicBezTo>
                          <a:pt x="741499" y="32403"/>
                          <a:pt x="741563" y="42668"/>
                          <a:pt x="741529" y="52971"/>
                        </a:cubicBezTo>
                        <a:lnTo>
                          <a:pt x="741422" y="85766"/>
                        </a:lnTo>
                        <a:lnTo>
                          <a:pt x="741422" y="85766"/>
                        </a:lnTo>
                        <a:cubicBezTo>
                          <a:pt x="741408" y="90276"/>
                          <a:pt x="741042" y="94969"/>
                          <a:pt x="741273" y="99506"/>
                        </a:cubicBezTo>
                        <a:lnTo>
                          <a:pt x="741394" y="101261"/>
                        </a:lnTo>
                        <a:lnTo>
                          <a:pt x="741394" y="101261"/>
                        </a:lnTo>
                        <a:cubicBezTo>
                          <a:pt x="743897" y="103826"/>
                          <a:pt x="745060" y="107532"/>
                          <a:pt x="744211" y="111254"/>
                        </a:cubicBezTo>
                        <a:cubicBezTo>
                          <a:pt x="744058" y="116029"/>
                          <a:pt x="741563" y="120013"/>
                          <a:pt x="737923" y="122518"/>
                        </a:cubicBezTo>
                        <a:lnTo>
                          <a:pt x="745725" y="133591"/>
                        </a:lnTo>
                        <a:lnTo>
                          <a:pt x="745725" y="133591"/>
                        </a:lnTo>
                        <a:lnTo>
                          <a:pt x="753534" y="144658"/>
                        </a:lnTo>
                        <a:cubicBezTo>
                          <a:pt x="769631" y="167497"/>
                          <a:pt x="785905" y="190132"/>
                          <a:pt x="802864" y="212343"/>
                        </a:cubicBezTo>
                        <a:cubicBezTo>
                          <a:pt x="820158" y="234988"/>
                          <a:pt x="838607" y="256780"/>
                          <a:pt x="857914" y="277733"/>
                        </a:cubicBezTo>
                        <a:cubicBezTo>
                          <a:pt x="867345" y="287971"/>
                          <a:pt x="876938" y="298067"/>
                          <a:pt x="886754" y="307937"/>
                        </a:cubicBezTo>
                        <a:cubicBezTo>
                          <a:pt x="890743" y="311949"/>
                          <a:pt x="894832" y="315861"/>
                          <a:pt x="898875" y="319817"/>
                        </a:cubicBezTo>
                        <a:lnTo>
                          <a:pt x="902897" y="323793"/>
                        </a:lnTo>
                        <a:cubicBezTo>
                          <a:pt x="905274" y="326170"/>
                          <a:pt x="908264" y="328521"/>
                          <a:pt x="909842" y="331535"/>
                        </a:cubicBezTo>
                        <a:cubicBezTo>
                          <a:pt x="910769" y="333313"/>
                          <a:pt x="910981" y="337693"/>
                          <a:pt x="911313" y="338418"/>
                        </a:cubicBezTo>
                        <a:cubicBezTo>
                          <a:pt x="914291" y="344966"/>
                          <a:pt x="909210" y="355408"/>
                          <a:pt x="900766" y="352141"/>
                        </a:cubicBezTo>
                        <a:lnTo>
                          <a:pt x="901149" y="351886"/>
                        </a:lnTo>
                        <a:cubicBezTo>
                          <a:pt x="902686" y="350816"/>
                          <a:pt x="901701" y="350801"/>
                          <a:pt x="898192" y="351841"/>
                        </a:cubicBezTo>
                        <a:cubicBezTo>
                          <a:pt x="895979" y="351834"/>
                          <a:pt x="893903" y="351324"/>
                          <a:pt x="891964" y="350315"/>
                        </a:cubicBezTo>
                        <a:lnTo>
                          <a:pt x="891387" y="349997"/>
                        </a:lnTo>
                        <a:cubicBezTo>
                          <a:pt x="888656" y="348609"/>
                          <a:pt x="886219" y="345922"/>
                          <a:pt x="884000" y="343774"/>
                        </a:cubicBezTo>
                        <a:lnTo>
                          <a:pt x="883450" y="343249"/>
                        </a:lnTo>
                        <a:cubicBezTo>
                          <a:pt x="878377" y="338494"/>
                          <a:pt x="873541" y="333451"/>
                          <a:pt x="868679" y="328481"/>
                        </a:cubicBezTo>
                        <a:cubicBezTo>
                          <a:pt x="858531" y="318112"/>
                          <a:pt x="848613" y="307521"/>
                          <a:pt x="839010" y="296646"/>
                        </a:cubicBezTo>
                        <a:cubicBezTo>
                          <a:pt x="819852" y="274948"/>
                          <a:pt x="801691" y="252371"/>
                          <a:pt x="784492" y="229094"/>
                        </a:cubicBezTo>
                        <a:cubicBezTo>
                          <a:pt x="766973" y="205385"/>
                          <a:pt x="750689" y="180459"/>
                          <a:pt x="736685" y="154510"/>
                        </a:cubicBezTo>
                        <a:cubicBezTo>
                          <a:pt x="731371" y="144662"/>
                          <a:pt x="726499" y="134624"/>
                          <a:pt x="721828" y="124470"/>
                        </a:cubicBezTo>
                        <a:cubicBezTo>
                          <a:pt x="712736" y="121551"/>
                          <a:pt x="710625" y="111878"/>
                          <a:pt x="711259" y="100981"/>
                        </a:cubicBezTo>
                        <a:cubicBezTo>
                          <a:pt x="707905" y="93166"/>
                          <a:pt x="704882" y="85190"/>
                          <a:pt x="703095" y="77041"/>
                        </a:cubicBezTo>
                        <a:cubicBezTo>
                          <a:pt x="702852" y="75924"/>
                          <a:pt x="704287" y="74871"/>
                          <a:pt x="705146" y="75848"/>
                        </a:cubicBezTo>
                        <a:cubicBezTo>
                          <a:pt x="708054" y="79153"/>
                          <a:pt x="710746" y="82672"/>
                          <a:pt x="713334" y="86282"/>
                        </a:cubicBezTo>
                        <a:cubicBezTo>
                          <a:pt x="714896" y="78642"/>
                          <a:pt x="716872" y="71610"/>
                          <a:pt x="717801" y="67127"/>
                        </a:cubicBezTo>
                        <a:lnTo>
                          <a:pt x="721832" y="47342"/>
                        </a:lnTo>
                        <a:lnTo>
                          <a:pt x="721832" y="47342"/>
                        </a:lnTo>
                        <a:cubicBezTo>
                          <a:pt x="699119" y="46158"/>
                          <a:pt x="674231" y="55493"/>
                          <a:pt x="658573" y="71835"/>
                        </a:cubicBezTo>
                        <a:cubicBezTo>
                          <a:pt x="657732" y="76091"/>
                          <a:pt x="654458" y="79137"/>
                          <a:pt x="651266" y="83115"/>
                        </a:cubicBezTo>
                        <a:cubicBezTo>
                          <a:pt x="647620" y="87663"/>
                          <a:pt x="644438" y="92766"/>
                          <a:pt x="642066" y="98103"/>
                        </a:cubicBezTo>
                        <a:cubicBezTo>
                          <a:pt x="636803" y="109932"/>
                          <a:pt x="639774" y="127363"/>
                          <a:pt x="629561" y="136042"/>
                        </a:cubicBezTo>
                        <a:cubicBezTo>
                          <a:pt x="628497" y="136946"/>
                          <a:pt x="627307" y="137574"/>
                          <a:pt x="626080" y="137962"/>
                        </a:cubicBezTo>
                        <a:cubicBezTo>
                          <a:pt x="630926" y="161732"/>
                          <a:pt x="628727" y="187925"/>
                          <a:pt x="628621" y="212040"/>
                        </a:cubicBezTo>
                        <a:lnTo>
                          <a:pt x="628617" y="214162"/>
                        </a:lnTo>
                        <a:cubicBezTo>
                          <a:pt x="628641" y="241152"/>
                          <a:pt x="627740" y="268164"/>
                          <a:pt x="626698" y="295132"/>
                        </a:cubicBezTo>
                        <a:lnTo>
                          <a:pt x="625637" y="321822"/>
                        </a:lnTo>
                        <a:cubicBezTo>
                          <a:pt x="624263" y="357417"/>
                          <a:pt x="623370" y="393030"/>
                          <a:pt x="626828" y="428430"/>
                        </a:cubicBezTo>
                        <a:cubicBezTo>
                          <a:pt x="642615" y="414443"/>
                          <a:pt x="658939" y="401094"/>
                          <a:pt x="675824" y="388377"/>
                        </a:cubicBezTo>
                        <a:cubicBezTo>
                          <a:pt x="686927" y="380013"/>
                          <a:pt x="698252" y="371947"/>
                          <a:pt x="709783" y="364184"/>
                        </a:cubicBezTo>
                        <a:lnTo>
                          <a:pt x="719152" y="357921"/>
                        </a:lnTo>
                        <a:cubicBezTo>
                          <a:pt x="730380" y="350389"/>
                          <a:pt x="741880" y="342640"/>
                          <a:pt x="754172" y="337246"/>
                        </a:cubicBezTo>
                        <a:cubicBezTo>
                          <a:pt x="770251" y="330194"/>
                          <a:pt x="785540" y="332618"/>
                          <a:pt x="801063" y="339851"/>
                        </a:cubicBezTo>
                        <a:cubicBezTo>
                          <a:pt x="816522" y="347056"/>
                          <a:pt x="831520" y="355425"/>
                          <a:pt x="846683" y="363233"/>
                        </a:cubicBezTo>
                        <a:cubicBezTo>
                          <a:pt x="862105" y="371173"/>
                          <a:pt x="877560" y="379046"/>
                          <a:pt x="893004" y="386940"/>
                        </a:cubicBezTo>
                        <a:cubicBezTo>
                          <a:pt x="903235" y="392170"/>
                          <a:pt x="918227" y="396891"/>
                          <a:pt x="925731" y="406517"/>
                        </a:cubicBezTo>
                        <a:cubicBezTo>
                          <a:pt x="926210" y="404387"/>
                          <a:pt x="926767" y="402264"/>
                          <a:pt x="927419" y="400148"/>
                        </a:cubicBezTo>
                        <a:cubicBezTo>
                          <a:pt x="926675" y="396921"/>
                          <a:pt x="926962" y="393434"/>
                          <a:pt x="928771" y="390110"/>
                        </a:cubicBezTo>
                        <a:cubicBezTo>
                          <a:pt x="953986" y="343763"/>
                          <a:pt x="977315" y="296308"/>
                          <a:pt x="1000481" y="248911"/>
                        </a:cubicBezTo>
                        <a:cubicBezTo>
                          <a:pt x="1012206" y="224925"/>
                          <a:pt x="1023355" y="200654"/>
                          <a:pt x="1035103" y="176682"/>
                        </a:cubicBezTo>
                        <a:lnTo>
                          <a:pt x="1046523" y="153335"/>
                        </a:lnTo>
                        <a:cubicBezTo>
                          <a:pt x="1048431" y="149445"/>
                          <a:pt x="1050345" y="145559"/>
                          <a:pt x="1052270" y="141678"/>
                        </a:cubicBezTo>
                        <a:cubicBezTo>
                          <a:pt x="1055152" y="135869"/>
                          <a:pt x="1058152" y="130115"/>
                          <a:pt x="1061066" y="124319"/>
                        </a:cubicBezTo>
                        <a:cubicBezTo>
                          <a:pt x="1062297" y="121871"/>
                          <a:pt x="1063841" y="119439"/>
                          <a:pt x="1065040" y="116967"/>
                        </a:cubicBezTo>
                        <a:lnTo>
                          <a:pt x="1065608" y="115727"/>
                        </a:lnTo>
                        <a:cubicBezTo>
                          <a:pt x="1065635" y="115663"/>
                          <a:pt x="1068402" y="106958"/>
                          <a:pt x="1066265" y="107788"/>
                        </a:cubicBezTo>
                        <a:lnTo>
                          <a:pt x="1066080" y="107876"/>
                        </a:lnTo>
                        <a:cubicBezTo>
                          <a:pt x="1064990" y="108494"/>
                          <a:pt x="1064116" y="107121"/>
                          <a:pt x="1064823" y="106246"/>
                        </a:cubicBezTo>
                        <a:cubicBezTo>
                          <a:pt x="1067845" y="102507"/>
                          <a:pt x="1072055" y="105819"/>
                          <a:pt x="1073780" y="109279"/>
                        </a:cubicBezTo>
                        <a:cubicBezTo>
                          <a:pt x="1078532" y="118803"/>
                          <a:pt x="1069825" y="133752"/>
                          <a:pt x="1066475" y="142872"/>
                        </a:cubicBezTo>
                        <a:lnTo>
                          <a:pt x="1066292" y="143381"/>
                        </a:lnTo>
                        <a:cubicBezTo>
                          <a:pt x="1055898" y="172811"/>
                          <a:pt x="1044130" y="201689"/>
                          <a:pt x="1032072" y="230467"/>
                        </a:cubicBezTo>
                        <a:cubicBezTo>
                          <a:pt x="1008953" y="285640"/>
                          <a:pt x="984116" y="339966"/>
                          <a:pt x="959335" y="394386"/>
                        </a:cubicBezTo>
                        <a:lnTo>
                          <a:pt x="959041" y="395322"/>
                        </a:lnTo>
                        <a:lnTo>
                          <a:pt x="959041" y="395322"/>
                        </a:lnTo>
                        <a:cubicBezTo>
                          <a:pt x="964325" y="391270"/>
                          <a:pt x="969968" y="387592"/>
                          <a:pt x="974799" y="384013"/>
                        </a:cubicBezTo>
                        <a:cubicBezTo>
                          <a:pt x="986988" y="374980"/>
                          <a:pt x="999533" y="366392"/>
                          <a:pt x="1012058" y="357832"/>
                        </a:cubicBezTo>
                        <a:cubicBezTo>
                          <a:pt x="1035026" y="342134"/>
                          <a:pt x="1058618" y="327470"/>
                          <a:pt x="1082600" y="313386"/>
                        </a:cubicBezTo>
                        <a:lnTo>
                          <a:pt x="1087401" y="310576"/>
                        </a:lnTo>
                        <a:cubicBezTo>
                          <a:pt x="1099380" y="303595"/>
                          <a:pt x="1111247" y="297934"/>
                          <a:pt x="1125466" y="300030"/>
                        </a:cubicBezTo>
                        <a:cubicBezTo>
                          <a:pt x="1138676" y="301978"/>
                          <a:pt x="1150958" y="309076"/>
                          <a:pt x="1162892" y="314843"/>
                        </a:cubicBezTo>
                        <a:lnTo>
                          <a:pt x="1164125" y="315434"/>
                        </a:lnTo>
                        <a:lnTo>
                          <a:pt x="1201001" y="332972"/>
                        </a:lnTo>
                        <a:cubicBezTo>
                          <a:pt x="1197059" y="317246"/>
                          <a:pt x="1192790" y="301596"/>
                          <a:pt x="1188337" y="286004"/>
                        </a:cubicBezTo>
                        <a:cubicBezTo>
                          <a:pt x="1179652" y="255592"/>
                          <a:pt x="1170095" y="225436"/>
                          <a:pt x="1159732" y="195549"/>
                        </a:cubicBezTo>
                        <a:cubicBezTo>
                          <a:pt x="1150053" y="167625"/>
                          <a:pt x="1139589" y="140007"/>
                          <a:pt x="1128522" y="112607"/>
                        </a:cubicBezTo>
                        <a:lnTo>
                          <a:pt x="1125189" y="104384"/>
                        </a:lnTo>
                        <a:cubicBezTo>
                          <a:pt x="1120677" y="93102"/>
                          <a:pt x="1116190" y="80801"/>
                          <a:pt x="1103292" y="77327"/>
                        </a:cubicBezTo>
                        <a:cubicBezTo>
                          <a:pt x="1090403" y="73855"/>
                          <a:pt x="1075619" y="79004"/>
                          <a:pt x="1063839" y="71654"/>
                        </a:cubicBezTo>
                        <a:cubicBezTo>
                          <a:pt x="1062768" y="70986"/>
                          <a:pt x="1062901" y="69220"/>
                          <a:pt x="1064199" y="68894"/>
                        </a:cubicBezTo>
                        <a:lnTo>
                          <a:pt x="1071468" y="67062"/>
                        </a:lnTo>
                        <a:cubicBezTo>
                          <a:pt x="1085116" y="63665"/>
                          <a:pt x="1101116" y="60249"/>
                          <a:pt x="1114022" y="63552"/>
                        </a:cubicBezTo>
                        <a:cubicBezTo>
                          <a:pt x="1128066" y="67151"/>
                          <a:pt x="1139685" y="78942"/>
                          <a:pt x="1146499" y="91200"/>
                        </a:cubicBezTo>
                        <a:cubicBezTo>
                          <a:pt x="1154075" y="104835"/>
                          <a:pt x="1159415" y="120095"/>
                          <a:pt x="1165165" y="134636"/>
                        </a:cubicBezTo>
                        <a:lnTo>
                          <a:pt x="1166077" y="136925"/>
                        </a:lnTo>
                        <a:cubicBezTo>
                          <a:pt x="1172675" y="153381"/>
                          <a:pt x="1179022" y="169934"/>
                          <a:pt x="1185095" y="186593"/>
                        </a:cubicBezTo>
                        <a:cubicBezTo>
                          <a:pt x="1197238" y="219890"/>
                          <a:pt x="1208291" y="253587"/>
                          <a:pt x="1218297" y="287589"/>
                        </a:cubicBezTo>
                        <a:cubicBezTo>
                          <a:pt x="1223118" y="303975"/>
                          <a:pt x="1227692" y="320441"/>
                          <a:pt x="1232089" y="336946"/>
                        </a:cubicBezTo>
                        <a:cubicBezTo>
                          <a:pt x="1233353" y="341693"/>
                          <a:pt x="1235438" y="347449"/>
                          <a:pt x="1237148" y="353452"/>
                        </a:cubicBezTo>
                        <a:cubicBezTo>
                          <a:pt x="1239108" y="355364"/>
                          <a:pt x="1240963" y="357498"/>
                          <a:pt x="1242704" y="359932"/>
                        </a:cubicBezTo>
                        <a:cubicBezTo>
                          <a:pt x="1245592" y="363970"/>
                          <a:pt x="1243519" y="368705"/>
                          <a:pt x="1239929" y="371123"/>
                        </a:cubicBezTo>
                        <a:cubicBezTo>
                          <a:pt x="1239790" y="375254"/>
                          <a:pt x="1238873" y="379139"/>
                          <a:pt x="1236679" y="382469"/>
                        </a:cubicBezTo>
                        <a:cubicBezTo>
                          <a:pt x="1228117" y="395471"/>
                          <a:pt x="1205480" y="392122"/>
                          <a:pt x="1206400" y="374642"/>
                        </a:cubicBezTo>
                        <a:cubicBezTo>
                          <a:pt x="1206539" y="371966"/>
                          <a:pt x="1207581" y="369412"/>
                          <a:pt x="1209159" y="367254"/>
                        </a:cubicBezTo>
                        <a:lnTo>
                          <a:pt x="1209114" y="366903"/>
                        </a:lnTo>
                        <a:lnTo>
                          <a:pt x="1209114" y="366903"/>
                        </a:lnTo>
                        <a:lnTo>
                          <a:pt x="1208935" y="366263"/>
                        </a:lnTo>
                        <a:lnTo>
                          <a:pt x="1208935" y="366263"/>
                        </a:lnTo>
                        <a:cubicBezTo>
                          <a:pt x="1205005" y="364379"/>
                          <a:pt x="1201059" y="362279"/>
                          <a:pt x="1196900" y="360224"/>
                        </a:cubicBezTo>
                        <a:lnTo>
                          <a:pt x="1158199" y="341093"/>
                        </a:lnTo>
                        <a:lnTo>
                          <a:pt x="1158199" y="341093"/>
                        </a:lnTo>
                        <a:cubicBezTo>
                          <a:pt x="1146990" y="335551"/>
                          <a:pt x="1134566" y="326989"/>
                          <a:pt x="1122101" y="324878"/>
                        </a:cubicBezTo>
                        <a:cubicBezTo>
                          <a:pt x="1110481" y="322909"/>
                          <a:pt x="1098221" y="331570"/>
                          <a:pt x="1088236" y="336796"/>
                        </a:cubicBezTo>
                        <a:lnTo>
                          <a:pt x="1087588" y="337131"/>
                        </a:lnTo>
                        <a:cubicBezTo>
                          <a:pt x="1063450" y="349508"/>
                          <a:pt x="1039492" y="362295"/>
                          <a:pt x="1015627" y="375187"/>
                        </a:cubicBezTo>
                        <a:cubicBezTo>
                          <a:pt x="1003978" y="381482"/>
                          <a:pt x="992480" y="388039"/>
                          <a:pt x="980875" y="394408"/>
                        </a:cubicBezTo>
                        <a:cubicBezTo>
                          <a:pt x="971171" y="399735"/>
                          <a:pt x="960699" y="407381"/>
                          <a:pt x="949792" y="410386"/>
                        </a:cubicBezTo>
                        <a:cubicBezTo>
                          <a:pt x="945134" y="414010"/>
                          <a:pt x="939600" y="413525"/>
                          <a:pt x="935153" y="410785"/>
                        </a:cubicBezTo>
                        <a:cubicBezTo>
                          <a:pt x="937185" y="423377"/>
                          <a:pt x="937060" y="436299"/>
                          <a:pt x="937684" y="449173"/>
                        </a:cubicBezTo>
                        <a:cubicBezTo>
                          <a:pt x="938523" y="466384"/>
                          <a:pt x="938651" y="483642"/>
                          <a:pt x="938928" y="500876"/>
                        </a:cubicBezTo>
                        <a:lnTo>
                          <a:pt x="939040" y="507338"/>
                        </a:lnTo>
                        <a:cubicBezTo>
                          <a:pt x="939773" y="545438"/>
                          <a:pt x="940165" y="583548"/>
                          <a:pt x="940310" y="621657"/>
                        </a:cubicBezTo>
                        <a:cubicBezTo>
                          <a:pt x="940825" y="757356"/>
                          <a:pt x="939326" y="893096"/>
                          <a:pt x="938976" y="1028796"/>
                        </a:cubicBezTo>
                        <a:cubicBezTo>
                          <a:pt x="938799" y="1096976"/>
                          <a:pt x="937449" y="1165215"/>
                          <a:pt x="935678" y="1233369"/>
                        </a:cubicBezTo>
                        <a:cubicBezTo>
                          <a:pt x="934927" y="1262248"/>
                          <a:pt x="933358" y="1291093"/>
                          <a:pt x="931662" y="1319929"/>
                        </a:cubicBezTo>
                        <a:lnTo>
                          <a:pt x="930729" y="1335657"/>
                        </a:lnTo>
                        <a:cubicBezTo>
                          <a:pt x="928755" y="1368843"/>
                          <a:pt x="927590" y="1402396"/>
                          <a:pt x="921449" y="1435135"/>
                        </a:cubicBezTo>
                        <a:cubicBezTo>
                          <a:pt x="920648" y="1439405"/>
                          <a:pt x="913423" y="1439513"/>
                          <a:pt x="912715" y="1435135"/>
                        </a:cubicBezTo>
                        <a:cubicBezTo>
                          <a:pt x="907063" y="1400054"/>
                          <a:pt x="906749" y="1364203"/>
                          <a:pt x="905662" y="1328711"/>
                        </a:cubicBezTo>
                        <a:lnTo>
                          <a:pt x="905433" y="1321617"/>
                        </a:lnTo>
                        <a:cubicBezTo>
                          <a:pt x="904127" y="1283509"/>
                          <a:pt x="903507" y="1245425"/>
                          <a:pt x="903640" y="1207297"/>
                        </a:cubicBezTo>
                        <a:cubicBezTo>
                          <a:pt x="904123" y="1071543"/>
                          <a:pt x="907650" y="935873"/>
                          <a:pt x="910536" y="800157"/>
                        </a:cubicBezTo>
                        <a:cubicBezTo>
                          <a:pt x="911987" y="731969"/>
                          <a:pt x="912963" y="663751"/>
                          <a:pt x="915216" y="595585"/>
                        </a:cubicBezTo>
                        <a:cubicBezTo>
                          <a:pt x="916343" y="561477"/>
                          <a:pt x="917619" y="527391"/>
                          <a:pt x="919132" y="493297"/>
                        </a:cubicBezTo>
                        <a:cubicBezTo>
                          <a:pt x="919809" y="478074"/>
                          <a:pt x="920459" y="462867"/>
                          <a:pt x="921469" y="447667"/>
                        </a:cubicBezTo>
                        <a:lnTo>
                          <a:pt x="921926" y="441153"/>
                        </a:lnTo>
                        <a:cubicBezTo>
                          <a:pt x="922239" y="436903"/>
                          <a:pt x="922493" y="432706"/>
                          <a:pt x="922801" y="428547"/>
                        </a:cubicBezTo>
                        <a:cubicBezTo>
                          <a:pt x="909071" y="433563"/>
                          <a:pt x="896514" y="424275"/>
                          <a:pt x="884162" y="417920"/>
                        </a:cubicBezTo>
                        <a:cubicBezTo>
                          <a:pt x="869927" y="410594"/>
                          <a:pt x="855698" y="403256"/>
                          <a:pt x="841457" y="395944"/>
                        </a:cubicBezTo>
                        <a:lnTo>
                          <a:pt x="827204" y="388645"/>
                        </a:lnTo>
                        <a:lnTo>
                          <a:pt x="827204" y="388645"/>
                        </a:lnTo>
                        <a:lnTo>
                          <a:pt x="798681" y="374086"/>
                        </a:lnTo>
                        <a:cubicBezTo>
                          <a:pt x="785838" y="367529"/>
                          <a:pt x="775944" y="361005"/>
                          <a:pt x="762246" y="368695"/>
                        </a:cubicBezTo>
                        <a:cubicBezTo>
                          <a:pt x="712897" y="396391"/>
                          <a:pt x="667550" y="433243"/>
                          <a:pt x="626454" y="471913"/>
                        </a:cubicBezTo>
                        <a:cubicBezTo>
                          <a:pt x="618574" y="479330"/>
                          <a:pt x="601922" y="477337"/>
                          <a:pt x="599926" y="464908"/>
                        </a:cubicBezTo>
                        <a:cubicBezTo>
                          <a:pt x="591399" y="411811"/>
                          <a:pt x="596585" y="357945"/>
                          <a:pt x="600938" y="304687"/>
                        </a:cubicBezTo>
                        <a:lnTo>
                          <a:pt x="602543" y="284915"/>
                        </a:lnTo>
                        <a:cubicBezTo>
                          <a:pt x="604487" y="261299"/>
                          <a:pt x="606605" y="237682"/>
                          <a:pt x="609428" y="214162"/>
                        </a:cubicBezTo>
                        <a:cubicBezTo>
                          <a:pt x="610690" y="203641"/>
                          <a:pt x="611947" y="193126"/>
                          <a:pt x="613338" y="182625"/>
                        </a:cubicBezTo>
                        <a:lnTo>
                          <a:pt x="614408" y="174752"/>
                        </a:lnTo>
                        <a:cubicBezTo>
                          <a:pt x="616147" y="162305"/>
                          <a:pt x="617282" y="149932"/>
                          <a:pt x="620989" y="137994"/>
                        </a:cubicBezTo>
                        <a:cubicBezTo>
                          <a:pt x="619819" y="137616"/>
                          <a:pt x="618694" y="136996"/>
                          <a:pt x="617688" y="136042"/>
                        </a:cubicBezTo>
                        <a:cubicBezTo>
                          <a:pt x="606544" y="125465"/>
                          <a:pt x="611917" y="107111"/>
                          <a:pt x="617002" y="94529"/>
                        </a:cubicBezTo>
                        <a:cubicBezTo>
                          <a:pt x="622023" y="82110"/>
                          <a:pt x="629680" y="71272"/>
                          <a:pt x="639268" y="61943"/>
                        </a:cubicBezTo>
                        <a:cubicBezTo>
                          <a:pt x="641359" y="59906"/>
                          <a:pt x="644307" y="58595"/>
                          <a:pt x="647269" y="58527"/>
                        </a:cubicBezTo>
                        <a:cubicBezTo>
                          <a:pt x="670518" y="43118"/>
                          <a:pt x="696022" y="35428"/>
                          <a:pt x="722567" y="43839"/>
                        </a:cubicBezTo>
                        <a:cubicBezTo>
                          <a:pt x="723312" y="40273"/>
                          <a:pt x="724072" y="36712"/>
                          <a:pt x="724873" y="33161"/>
                        </a:cubicBezTo>
                        <a:lnTo>
                          <a:pt x="725688" y="29612"/>
                        </a:lnTo>
                        <a:cubicBezTo>
                          <a:pt x="727752" y="20801"/>
                          <a:pt x="728519" y="6246"/>
                          <a:pt x="736118" y="352"/>
                        </a:cubicBezTo>
                        <a:close/>
                        <a:moveTo>
                          <a:pt x="974388" y="1391852"/>
                        </a:moveTo>
                        <a:cubicBezTo>
                          <a:pt x="981602" y="1389867"/>
                          <a:pt x="989501" y="1391959"/>
                          <a:pt x="994787" y="1397248"/>
                        </a:cubicBezTo>
                        <a:cubicBezTo>
                          <a:pt x="1000072" y="1402536"/>
                          <a:pt x="1002164" y="1410435"/>
                          <a:pt x="1000176" y="1417652"/>
                        </a:cubicBezTo>
                        <a:cubicBezTo>
                          <a:pt x="999182" y="1421206"/>
                          <a:pt x="997385" y="1424290"/>
                          <a:pt x="994787" y="1426909"/>
                        </a:cubicBezTo>
                        <a:cubicBezTo>
                          <a:pt x="992358" y="1429322"/>
                          <a:pt x="989525" y="1431044"/>
                          <a:pt x="986288" y="1432076"/>
                        </a:cubicBezTo>
                        <a:lnTo>
                          <a:pt x="985535" y="1432302"/>
                        </a:lnTo>
                        <a:lnTo>
                          <a:pt x="984355" y="1432793"/>
                        </a:lnTo>
                        <a:cubicBezTo>
                          <a:pt x="980739" y="1433765"/>
                          <a:pt x="977121" y="1433765"/>
                          <a:pt x="973507" y="1432793"/>
                        </a:cubicBezTo>
                        <a:cubicBezTo>
                          <a:pt x="970050" y="1431823"/>
                          <a:pt x="967049" y="1430073"/>
                          <a:pt x="964502" y="1427545"/>
                        </a:cubicBezTo>
                        <a:cubicBezTo>
                          <a:pt x="961972" y="1424996"/>
                          <a:pt x="960223" y="1421995"/>
                          <a:pt x="959254" y="1418534"/>
                        </a:cubicBezTo>
                        <a:cubicBezTo>
                          <a:pt x="958282" y="1414916"/>
                          <a:pt x="958282" y="1411299"/>
                          <a:pt x="959254" y="1407681"/>
                        </a:cubicBezTo>
                        <a:lnTo>
                          <a:pt x="959747" y="1406502"/>
                        </a:lnTo>
                        <a:lnTo>
                          <a:pt x="959747" y="1406502"/>
                        </a:lnTo>
                        <a:cubicBezTo>
                          <a:pt x="960741" y="1402949"/>
                          <a:pt x="962538" y="1399862"/>
                          <a:pt x="965136" y="1397248"/>
                        </a:cubicBezTo>
                        <a:cubicBezTo>
                          <a:pt x="967752" y="1394649"/>
                          <a:pt x="970836" y="1392849"/>
                          <a:pt x="974388" y="1391852"/>
                        </a:cubicBezTo>
                        <a:close/>
                        <a:moveTo>
                          <a:pt x="1402750" y="672691"/>
                        </a:moveTo>
                        <a:cubicBezTo>
                          <a:pt x="1403936" y="671330"/>
                          <a:pt x="1405857" y="673074"/>
                          <a:pt x="1405121" y="674521"/>
                        </a:cubicBezTo>
                        <a:cubicBezTo>
                          <a:pt x="1393884" y="696559"/>
                          <a:pt x="1381359" y="718439"/>
                          <a:pt x="1369050" y="739917"/>
                        </a:cubicBezTo>
                        <a:cubicBezTo>
                          <a:pt x="1370036" y="745870"/>
                          <a:pt x="1371014" y="751774"/>
                          <a:pt x="1372139" y="757530"/>
                        </a:cubicBezTo>
                        <a:cubicBezTo>
                          <a:pt x="1376934" y="782061"/>
                          <a:pt x="1382808" y="806150"/>
                          <a:pt x="1386638" y="830916"/>
                        </a:cubicBezTo>
                        <a:cubicBezTo>
                          <a:pt x="1400402" y="919933"/>
                          <a:pt x="1407548" y="1009917"/>
                          <a:pt x="1413679" y="1099735"/>
                        </a:cubicBezTo>
                        <a:cubicBezTo>
                          <a:pt x="1419829" y="1189874"/>
                          <a:pt x="1420616" y="1280053"/>
                          <a:pt x="1421539" y="1370369"/>
                        </a:cubicBezTo>
                        <a:cubicBezTo>
                          <a:pt x="1421620" y="1378196"/>
                          <a:pt x="1415601" y="1387293"/>
                          <a:pt x="1407536" y="1388769"/>
                        </a:cubicBezTo>
                        <a:cubicBezTo>
                          <a:pt x="1403843" y="1389443"/>
                          <a:pt x="1401080" y="1389313"/>
                          <a:pt x="1397395" y="1388769"/>
                        </a:cubicBezTo>
                        <a:cubicBezTo>
                          <a:pt x="1389002" y="1387533"/>
                          <a:pt x="1383752" y="1377914"/>
                          <a:pt x="1383392" y="1370369"/>
                        </a:cubicBezTo>
                        <a:cubicBezTo>
                          <a:pt x="1380985" y="1319893"/>
                          <a:pt x="1377747" y="1269480"/>
                          <a:pt x="1373996" y="1219082"/>
                        </a:cubicBezTo>
                        <a:cubicBezTo>
                          <a:pt x="1367347" y="1129732"/>
                          <a:pt x="1363285" y="1040148"/>
                          <a:pt x="1357914" y="950706"/>
                        </a:cubicBezTo>
                        <a:lnTo>
                          <a:pt x="1356022" y="919445"/>
                        </a:lnTo>
                        <a:cubicBezTo>
                          <a:pt x="1353992" y="885573"/>
                          <a:pt x="1352135" y="851677"/>
                          <a:pt x="1351531" y="817754"/>
                        </a:cubicBezTo>
                        <a:cubicBezTo>
                          <a:pt x="1351128" y="795280"/>
                          <a:pt x="1352329" y="772811"/>
                          <a:pt x="1351591" y="750363"/>
                        </a:cubicBezTo>
                        <a:cubicBezTo>
                          <a:pt x="1350909" y="729638"/>
                          <a:pt x="1348808" y="707103"/>
                          <a:pt x="1353376" y="686741"/>
                        </a:cubicBezTo>
                        <a:cubicBezTo>
                          <a:pt x="1353545" y="685978"/>
                          <a:pt x="1354750" y="685784"/>
                          <a:pt x="1355098" y="686515"/>
                        </a:cubicBezTo>
                        <a:cubicBezTo>
                          <a:pt x="1359848" y="696516"/>
                          <a:pt x="1362856" y="707387"/>
                          <a:pt x="1365174" y="718483"/>
                        </a:cubicBezTo>
                        <a:cubicBezTo>
                          <a:pt x="1377413" y="702999"/>
                          <a:pt x="1389877" y="687479"/>
                          <a:pt x="1402750" y="672691"/>
                        </a:cubicBezTo>
                        <a:close/>
                        <a:moveTo>
                          <a:pt x="601047" y="125230"/>
                        </a:moveTo>
                        <a:cubicBezTo>
                          <a:pt x="602766" y="125106"/>
                          <a:pt x="602697" y="127689"/>
                          <a:pt x="601047" y="127881"/>
                        </a:cubicBezTo>
                        <a:cubicBezTo>
                          <a:pt x="577028" y="130668"/>
                          <a:pt x="553825" y="140446"/>
                          <a:pt x="531146" y="148757"/>
                        </a:cubicBezTo>
                        <a:lnTo>
                          <a:pt x="529203" y="149465"/>
                        </a:lnTo>
                        <a:cubicBezTo>
                          <a:pt x="506291" y="157781"/>
                          <a:pt x="483952" y="167452"/>
                          <a:pt x="462454" y="178979"/>
                        </a:cubicBezTo>
                        <a:cubicBezTo>
                          <a:pt x="420423" y="201518"/>
                          <a:pt x="381827" y="230579"/>
                          <a:pt x="347702" y="263848"/>
                        </a:cubicBezTo>
                        <a:cubicBezTo>
                          <a:pt x="211457" y="396657"/>
                          <a:pt x="149367" y="588172"/>
                          <a:pt x="103870" y="768149"/>
                        </a:cubicBezTo>
                        <a:cubicBezTo>
                          <a:pt x="78592" y="868142"/>
                          <a:pt x="60615" y="969826"/>
                          <a:pt x="48964" y="1072290"/>
                        </a:cubicBezTo>
                        <a:cubicBezTo>
                          <a:pt x="43203" y="1122964"/>
                          <a:pt x="39130" y="1173831"/>
                          <a:pt x="36755" y="1224777"/>
                        </a:cubicBezTo>
                        <a:cubicBezTo>
                          <a:pt x="35540" y="1250887"/>
                          <a:pt x="34773" y="1277021"/>
                          <a:pt x="34453" y="1303157"/>
                        </a:cubicBezTo>
                        <a:cubicBezTo>
                          <a:pt x="34288" y="1316544"/>
                          <a:pt x="34240" y="1329936"/>
                          <a:pt x="34256" y="1343323"/>
                        </a:cubicBezTo>
                        <a:cubicBezTo>
                          <a:pt x="34264" y="1349459"/>
                          <a:pt x="35359" y="1357183"/>
                          <a:pt x="33719" y="1363140"/>
                        </a:cubicBezTo>
                        <a:cubicBezTo>
                          <a:pt x="32197" y="1368658"/>
                          <a:pt x="27907" y="1373517"/>
                          <a:pt x="24734" y="1378115"/>
                        </a:cubicBezTo>
                        <a:cubicBezTo>
                          <a:pt x="20973" y="1383571"/>
                          <a:pt x="14213" y="1383283"/>
                          <a:pt x="10400" y="1378115"/>
                        </a:cubicBezTo>
                        <a:lnTo>
                          <a:pt x="8994" y="1376235"/>
                        </a:lnTo>
                        <a:cubicBezTo>
                          <a:pt x="4927" y="1370838"/>
                          <a:pt x="947" y="1365678"/>
                          <a:pt x="366" y="1358624"/>
                        </a:cubicBezTo>
                        <a:cubicBezTo>
                          <a:pt x="-255" y="1351063"/>
                          <a:pt x="183" y="1343269"/>
                          <a:pt x="155" y="1335673"/>
                        </a:cubicBezTo>
                        <a:cubicBezTo>
                          <a:pt x="91" y="1320371"/>
                          <a:pt x="280" y="1305068"/>
                          <a:pt x="586" y="1289770"/>
                        </a:cubicBezTo>
                        <a:cubicBezTo>
                          <a:pt x="1175" y="1260447"/>
                          <a:pt x="2331" y="1231136"/>
                          <a:pt x="4047" y="1201857"/>
                        </a:cubicBezTo>
                        <a:cubicBezTo>
                          <a:pt x="7532" y="1142440"/>
                          <a:pt x="13270" y="1083144"/>
                          <a:pt x="21484" y="1024194"/>
                        </a:cubicBezTo>
                        <a:cubicBezTo>
                          <a:pt x="36085" y="919412"/>
                          <a:pt x="57971" y="815630"/>
                          <a:pt x="86639" y="713799"/>
                        </a:cubicBezTo>
                        <a:cubicBezTo>
                          <a:pt x="113684" y="617735"/>
                          <a:pt x="145725" y="521955"/>
                          <a:pt x="191368" y="432972"/>
                        </a:cubicBezTo>
                        <a:cubicBezTo>
                          <a:pt x="233748" y="350353"/>
                          <a:pt x="289344" y="273495"/>
                          <a:pt x="362706" y="215755"/>
                        </a:cubicBezTo>
                        <a:cubicBezTo>
                          <a:pt x="396820" y="188904"/>
                          <a:pt x="433958" y="166526"/>
                          <a:pt x="473997" y="149674"/>
                        </a:cubicBezTo>
                        <a:cubicBezTo>
                          <a:pt x="494191" y="141175"/>
                          <a:pt x="515397" y="134236"/>
                          <a:pt x="536963" y="130280"/>
                        </a:cubicBezTo>
                        <a:cubicBezTo>
                          <a:pt x="558289" y="126369"/>
                          <a:pt x="579523" y="126914"/>
                          <a:pt x="601047" y="125230"/>
                        </a:cubicBezTo>
                        <a:close/>
                        <a:moveTo>
                          <a:pt x="978523" y="1222054"/>
                        </a:moveTo>
                        <a:cubicBezTo>
                          <a:pt x="982332" y="1222026"/>
                          <a:pt x="986580" y="1222863"/>
                          <a:pt x="989848" y="1224971"/>
                        </a:cubicBezTo>
                        <a:lnTo>
                          <a:pt x="994215" y="1228347"/>
                        </a:lnTo>
                        <a:lnTo>
                          <a:pt x="994215" y="1228347"/>
                        </a:lnTo>
                        <a:cubicBezTo>
                          <a:pt x="995398" y="1229867"/>
                          <a:pt x="996575" y="1231393"/>
                          <a:pt x="997749" y="1232923"/>
                        </a:cubicBezTo>
                        <a:cubicBezTo>
                          <a:pt x="1000479" y="1236482"/>
                          <a:pt x="1000841" y="1242241"/>
                          <a:pt x="1000272" y="1246483"/>
                        </a:cubicBezTo>
                        <a:cubicBezTo>
                          <a:pt x="1000143" y="1249315"/>
                          <a:pt x="999302" y="1251949"/>
                          <a:pt x="997749" y="1254390"/>
                        </a:cubicBezTo>
                        <a:lnTo>
                          <a:pt x="994424" y="1258696"/>
                        </a:lnTo>
                        <a:lnTo>
                          <a:pt x="994424" y="1258696"/>
                        </a:lnTo>
                        <a:cubicBezTo>
                          <a:pt x="991229" y="1261303"/>
                          <a:pt x="988564" y="1263164"/>
                          <a:pt x="984695" y="1264418"/>
                        </a:cubicBezTo>
                        <a:cubicBezTo>
                          <a:pt x="982672" y="1265072"/>
                          <a:pt x="980724" y="1265209"/>
                          <a:pt x="978782" y="1265110"/>
                        </a:cubicBezTo>
                        <a:lnTo>
                          <a:pt x="978134" y="1265068"/>
                        </a:lnTo>
                        <a:lnTo>
                          <a:pt x="978523" y="1265120"/>
                        </a:lnTo>
                        <a:lnTo>
                          <a:pt x="977843" y="1265044"/>
                        </a:lnTo>
                        <a:lnTo>
                          <a:pt x="977843" y="1265044"/>
                        </a:lnTo>
                        <a:cubicBezTo>
                          <a:pt x="977211" y="1264989"/>
                          <a:pt x="976577" y="1264921"/>
                          <a:pt x="975941" y="1264834"/>
                        </a:cubicBezTo>
                        <a:cubicBezTo>
                          <a:pt x="975508" y="1264780"/>
                          <a:pt x="975074" y="1264748"/>
                          <a:pt x="974641" y="1264687"/>
                        </a:cubicBezTo>
                        <a:cubicBezTo>
                          <a:pt x="974224" y="1264653"/>
                          <a:pt x="973822" y="1264637"/>
                          <a:pt x="973401" y="1264675"/>
                        </a:cubicBezTo>
                        <a:cubicBezTo>
                          <a:pt x="968483" y="1265139"/>
                          <a:pt x="963539" y="1262348"/>
                          <a:pt x="960048" y="1259143"/>
                        </a:cubicBezTo>
                        <a:cubicBezTo>
                          <a:pt x="956902" y="1256255"/>
                          <a:pt x="954079" y="1250129"/>
                          <a:pt x="954518" y="1245786"/>
                        </a:cubicBezTo>
                        <a:lnTo>
                          <a:pt x="954705" y="1243972"/>
                        </a:lnTo>
                        <a:cubicBezTo>
                          <a:pt x="955036" y="1240910"/>
                          <a:pt x="955308" y="1239706"/>
                          <a:pt x="956605" y="1236631"/>
                        </a:cubicBezTo>
                        <a:cubicBezTo>
                          <a:pt x="957864" y="1233639"/>
                          <a:pt x="959625" y="1231000"/>
                          <a:pt x="962022" y="1228770"/>
                        </a:cubicBezTo>
                        <a:cubicBezTo>
                          <a:pt x="966610" y="1224500"/>
                          <a:pt x="972226" y="1222098"/>
                          <a:pt x="978523" y="1222054"/>
                        </a:cubicBezTo>
                        <a:close/>
                        <a:moveTo>
                          <a:pt x="963299" y="998028"/>
                        </a:moveTo>
                        <a:cubicBezTo>
                          <a:pt x="969827" y="990912"/>
                          <a:pt x="981038" y="990389"/>
                          <a:pt x="989133" y="994693"/>
                        </a:cubicBezTo>
                        <a:cubicBezTo>
                          <a:pt x="991105" y="995743"/>
                          <a:pt x="992916" y="997428"/>
                          <a:pt x="994655" y="998834"/>
                        </a:cubicBezTo>
                        <a:cubicBezTo>
                          <a:pt x="999036" y="1002377"/>
                          <a:pt x="1000756" y="1008768"/>
                          <a:pt x="1000998" y="1014153"/>
                        </a:cubicBezTo>
                        <a:cubicBezTo>
                          <a:pt x="1001237" y="1019478"/>
                          <a:pt x="998430" y="1025801"/>
                          <a:pt x="994655" y="1029477"/>
                        </a:cubicBezTo>
                        <a:lnTo>
                          <a:pt x="993739" y="1030365"/>
                        </a:lnTo>
                        <a:lnTo>
                          <a:pt x="993739" y="1030365"/>
                        </a:lnTo>
                        <a:cubicBezTo>
                          <a:pt x="991484" y="1032559"/>
                          <a:pt x="988252" y="1034468"/>
                          <a:pt x="985096" y="1035047"/>
                        </a:cubicBezTo>
                        <a:cubicBezTo>
                          <a:pt x="980007" y="1035983"/>
                          <a:pt x="975733" y="1035955"/>
                          <a:pt x="970994" y="1033954"/>
                        </a:cubicBezTo>
                        <a:cubicBezTo>
                          <a:pt x="966922" y="1032236"/>
                          <a:pt x="963413" y="1029473"/>
                          <a:pt x="961026" y="1025724"/>
                        </a:cubicBezTo>
                        <a:lnTo>
                          <a:pt x="960639" y="1025091"/>
                        </a:lnTo>
                        <a:cubicBezTo>
                          <a:pt x="960475" y="1024827"/>
                          <a:pt x="960320" y="1024560"/>
                          <a:pt x="960175" y="1024287"/>
                        </a:cubicBezTo>
                        <a:lnTo>
                          <a:pt x="959965" y="1023873"/>
                        </a:lnTo>
                        <a:cubicBezTo>
                          <a:pt x="955429" y="1015148"/>
                          <a:pt x="956648" y="1005271"/>
                          <a:pt x="963299" y="998028"/>
                        </a:cubicBezTo>
                        <a:close/>
                        <a:moveTo>
                          <a:pt x="966680" y="772823"/>
                        </a:moveTo>
                        <a:cubicBezTo>
                          <a:pt x="969624" y="771898"/>
                          <a:pt x="972566" y="771768"/>
                          <a:pt x="975510" y="772428"/>
                        </a:cubicBezTo>
                        <a:cubicBezTo>
                          <a:pt x="977508" y="772432"/>
                          <a:pt x="979372" y="772937"/>
                          <a:pt x="981098" y="773938"/>
                        </a:cubicBezTo>
                        <a:cubicBezTo>
                          <a:pt x="982974" y="774463"/>
                          <a:pt x="984604" y="775413"/>
                          <a:pt x="985984" y="776788"/>
                        </a:cubicBezTo>
                        <a:cubicBezTo>
                          <a:pt x="987646" y="777771"/>
                          <a:pt x="988973" y="779095"/>
                          <a:pt x="989957" y="780760"/>
                        </a:cubicBezTo>
                        <a:cubicBezTo>
                          <a:pt x="991915" y="782900"/>
                          <a:pt x="993235" y="785410"/>
                          <a:pt x="993921" y="788293"/>
                        </a:cubicBezTo>
                        <a:lnTo>
                          <a:pt x="994710" y="794182"/>
                        </a:lnTo>
                        <a:lnTo>
                          <a:pt x="993921" y="800072"/>
                        </a:lnTo>
                        <a:lnTo>
                          <a:pt x="991687" y="805364"/>
                        </a:lnTo>
                        <a:lnTo>
                          <a:pt x="991687" y="805364"/>
                        </a:lnTo>
                        <a:cubicBezTo>
                          <a:pt x="991073" y="806166"/>
                          <a:pt x="990456" y="806967"/>
                          <a:pt x="989832" y="807764"/>
                        </a:cubicBezTo>
                        <a:cubicBezTo>
                          <a:pt x="988846" y="809433"/>
                          <a:pt x="987518" y="810764"/>
                          <a:pt x="985849" y="811750"/>
                        </a:cubicBezTo>
                        <a:cubicBezTo>
                          <a:pt x="984765" y="812829"/>
                          <a:pt x="983521" y="813636"/>
                          <a:pt x="982131" y="814196"/>
                        </a:cubicBezTo>
                        <a:cubicBezTo>
                          <a:pt x="977200" y="817731"/>
                          <a:pt x="970632" y="818884"/>
                          <a:pt x="964790" y="817274"/>
                        </a:cubicBezTo>
                        <a:cubicBezTo>
                          <a:pt x="961321" y="816304"/>
                          <a:pt x="958309" y="814546"/>
                          <a:pt x="955755" y="812008"/>
                        </a:cubicBezTo>
                        <a:cubicBezTo>
                          <a:pt x="953218" y="809451"/>
                          <a:pt x="951461" y="806437"/>
                          <a:pt x="950491" y="802969"/>
                        </a:cubicBezTo>
                        <a:lnTo>
                          <a:pt x="950091" y="800198"/>
                        </a:lnTo>
                        <a:cubicBezTo>
                          <a:pt x="949575" y="796483"/>
                          <a:pt x="949493" y="794424"/>
                          <a:pt x="950545" y="789700"/>
                        </a:cubicBezTo>
                        <a:cubicBezTo>
                          <a:pt x="951006" y="787623"/>
                          <a:pt x="952344" y="784694"/>
                          <a:pt x="953045" y="783460"/>
                        </a:cubicBezTo>
                        <a:cubicBezTo>
                          <a:pt x="956039" y="778193"/>
                          <a:pt x="960931" y="774584"/>
                          <a:pt x="966680" y="772823"/>
                        </a:cubicBezTo>
                        <a:close/>
                        <a:moveTo>
                          <a:pt x="1222311" y="610803"/>
                        </a:moveTo>
                        <a:cubicBezTo>
                          <a:pt x="1230764" y="610743"/>
                          <a:pt x="1239218" y="610760"/>
                          <a:pt x="1247670" y="610853"/>
                        </a:cubicBezTo>
                        <a:lnTo>
                          <a:pt x="1254009" y="610938"/>
                        </a:lnTo>
                        <a:cubicBezTo>
                          <a:pt x="1264624" y="611105"/>
                          <a:pt x="1273716" y="610010"/>
                          <a:pt x="1282061" y="617378"/>
                        </a:cubicBezTo>
                        <a:cubicBezTo>
                          <a:pt x="1288118" y="622725"/>
                          <a:pt x="1285450" y="631695"/>
                          <a:pt x="1279700" y="635723"/>
                        </a:cubicBezTo>
                        <a:cubicBezTo>
                          <a:pt x="1270989" y="641823"/>
                          <a:pt x="1260062" y="638755"/>
                          <a:pt x="1250049" y="638083"/>
                        </a:cubicBezTo>
                        <a:cubicBezTo>
                          <a:pt x="1239488" y="637374"/>
                          <a:pt x="1228919" y="636786"/>
                          <a:pt x="1218346" y="636311"/>
                        </a:cubicBezTo>
                        <a:cubicBezTo>
                          <a:pt x="1197875" y="635395"/>
                          <a:pt x="1177396" y="634811"/>
                          <a:pt x="1156904" y="634721"/>
                        </a:cubicBezTo>
                        <a:cubicBezTo>
                          <a:pt x="1136457" y="634634"/>
                          <a:pt x="1115980" y="634828"/>
                          <a:pt x="1095534" y="635158"/>
                        </a:cubicBezTo>
                        <a:cubicBezTo>
                          <a:pt x="1074731" y="635496"/>
                          <a:pt x="1053070" y="637434"/>
                          <a:pt x="1032384" y="635280"/>
                        </a:cubicBezTo>
                        <a:cubicBezTo>
                          <a:pt x="1029542" y="634985"/>
                          <a:pt x="1028902" y="631246"/>
                          <a:pt x="1031707" y="630274"/>
                        </a:cubicBezTo>
                        <a:cubicBezTo>
                          <a:pt x="1051201" y="623528"/>
                          <a:pt x="1073129" y="621342"/>
                          <a:pt x="1093558" y="618763"/>
                        </a:cubicBezTo>
                        <a:cubicBezTo>
                          <a:pt x="1114629" y="616100"/>
                          <a:pt x="1135700" y="614215"/>
                          <a:pt x="1156904" y="612993"/>
                        </a:cubicBezTo>
                        <a:cubicBezTo>
                          <a:pt x="1178684" y="611743"/>
                          <a:pt x="1200495" y="610956"/>
                          <a:pt x="1222311" y="610803"/>
                        </a:cubicBezTo>
                        <a:close/>
                        <a:moveTo>
                          <a:pt x="966641" y="544544"/>
                        </a:moveTo>
                        <a:lnTo>
                          <a:pt x="967339" y="544557"/>
                        </a:lnTo>
                        <a:cubicBezTo>
                          <a:pt x="971060" y="544567"/>
                          <a:pt x="974542" y="545442"/>
                          <a:pt x="977789" y="547184"/>
                        </a:cubicBezTo>
                        <a:lnTo>
                          <a:pt x="978481" y="547571"/>
                        </a:lnTo>
                        <a:lnTo>
                          <a:pt x="982948" y="551021"/>
                        </a:lnTo>
                        <a:cubicBezTo>
                          <a:pt x="985683" y="553779"/>
                          <a:pt x="987577" y="557026"/>
                          <a:pt x="988623" y="560767"/>
                        </a:cubicBezTo>
                        <a:lnTo>
                          <a:pt x="989412" y="566637"/>
                        </a:lnTo>
                        <a:lnTo>
                          <a:pt x="989412" y="566637"/>
                        </a:lnTo>
                        <a:cubicBezTo>
                          <a:pt x="989529" y="569677"/>
                          <a:pt x="988893" y="572511"/>
                          <a:pt x="987512" y="575144"/>
                        </a:cubicBezTo>
                        <a:cubicBezTo>
                          <a:pt x="986621" y="577882"/>
                          <a:pt x="985100" y="580250"/>
                          <a:pt x="982948" y="582251"/>
                        </a:cubicBezTo>
                        <a:cubicBezTo>
                          <a:pt x="980948" y="584403"/>
                          <a:pt x="978580" y="585925"/>
                          <a:pt x="975845" y="586816"/>
                        </a:cubicBezTo>
                        <a:cubicBezTo>
                          <a:pt x="973415" y="588091"/>
                          <a:pt x="970814" y="588731"/>
                          <a:pt x="968037" y="588732"/>
                        </a:cubicBezTo>
                        <a:lnTo>
                          <a:pt x="967339" y="588719"/>
                        </a:lnTo>
                        <a:cubicBezTo>
                          <a:pt x="963356" y="588705"/>
                          <a:pt x="959642" y="587700"/>
                          <a:pt x="956201" y="585703"/>
                        </a:cubicBezTo>
                        <a:lnTo>
                          <a:pt x="951731" y="582251"/>
                        </a:lnTo>
                        <a:lnTo>
                          <a:pt x="951731" y="582251"/>
                        </a:lnTo>
                        <a:cubicBezTo>
                          <a:pt x="948997" y="579495"/>
                          <a:pt x="947103" y="576248"/>
                          <a:pt x="946057" y="572507"/>
                        </a:cubicBezTo>
                        <a:lnTo>
                          <a:pt x="945266" y="566637"/>
                        </a:lnTo>
                        <a:lnTo>
                          <a:pt x="945266" y="566637"/>
                        </a:lnTo>
                        <a:cubicBezTo>
                          <a:pt x="945153" y="563597"/>
                          <a:pt x="945785" y="560759"/>
                          <a:pt x="947169" y="558130"/>
                        </a:cubicBezTo>
                        <a:cubicBezTo>
                          <a:pt x="948059" y="555392"/>
                          <a:pt x="949580" y="553022"/>
                          <a:pt x="951731" y="551021"/>
                        </a:cubicBezTo>
                        <a:cubicBezTo>
                          <a:pt x="953732" y="548869"/>
                          <a:pt x="956098" y="547347"/>
                          <a:pt x="958837" y="546458"/>
                        </a:cubicBezTo>
                        <a:cubicBezTo>
                          <a:pt x="961265" y="545181"/>
                          <a:pt x="963866" y="544542"/>
                          <a:pt x="966641" y="544544"/>
                        </a:cubicBezTo>
                        <a:lnTo>
                          <a:pt x="966641" y="544544"/>
                        </a:lnTo>
                        <a:close/>
                        <a:moveTo>
                          <a:pt x="1032080" y="25824"/>
                        </a:moveTo>
                        <a:cubicBezTo>
                          <a:pt x="1036835" y="18933"/>
                          <a:pt x="1045453" y="25061"/>
                          <a:pt x="1044220" y="30601"/>
                        </a:cubicBezTo>
                        <a:cubicBezTo>
                          <a:pt x="1044546" y="46161"/>
                          <a:pt x="1045341" y="61261"/>
                          <a:pt x="1048881" y="76502"/>
                        </a:cubicBezTo>
                        <a:cubicBezTo>
                          <a:pt x="1050500" y="83480"/>
                          <a:pt x="1052623" y="90465"/>
                          <a:pt x="1055897" y="96857"/>
                        </a:cubicBezTo>
                        <a:lnTo>
                          <a:pt x="1057273" y="99548"/>
                        </a:lnTo>
                        <a:cubicBezTo>
                          <a:pt x="1061511" y="107924"/>
                          <a:pt x="1064801" y="115824"/>
                          <a:pt x="1059093" y="125012"/>
                        </a:cubicBezTo>
                        <a:cubicBezTo>
                          <a:pt x="1056403" y="129344"/>
                          <a:pt x="1051541" y="132598"/>
                          <a:pt x="1046270" y="132370"/>
                        </a:cubicBezTo>
                        <a:cubicBezTo>
                          <a:pt x="1022897" y="131362"/>
                          <a:pt x="1019686" y="98816"/>
                          <a:pt x="1018265" y="80647"/>
                        </a:cubicBezTo>
                        <a:cubicBezTo>
                          <a:pt x="1016800" y="61935"/>
                          <a:pt x="1021356" y="41371"/>
                          <a:pt x="1032080" y="2582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 dirty="0"/>
                  </a:p>
                </p:txBody>
              </p:sp>
            </p:grpSp>
            <p:sp>
              <p:nvSpPr>
                <p:cNvPr id="28" name="图形 14">
                  <a:extLst>
                    <a:ext uri="{FF2B5EF4-FFF2-40B4-BE49-F238E27FC236}">
                      <a16:creationId xmlns:a16="http://schemas.microsoft.com/office/drawing/2014/main" id="{6C5405AB-512E-4C21-BD98-557562BEDF89}"/>
                    </a:ext>
                  </a:extLst>
                </p:cNvPr>
                <p:cNvSpPr/>
                <p:nvPr/>
              </p:nvSpPr>
              <p:spPr>
                <a:xfrm>
                  <a:off x="8470784" y="4048641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grpSp>
              <p:nvGrpSpPr>
                <p:cNvPr id="29" name="图形 14">
                  <a:extLst>
                    <a:ext uri="{FF2B5EF4-FFF2-40B4-BE49-F238E27FC236}">
                      <a16:creationId xmlns:a16="http://schemas.microsoft.com/office/drawing/2014/main" id="{2E5609B7-21E4-40C9-92A4-91276527BD1C}"/>
                    </a:ext>
                  </a:extLst>
                </p:cNvPr>
                <p:cNvGrpSpPr/>
                <p:nvPr/>
              </p:nvGrpSpPr>
              <p:grpSpPr>
                <a:xfrm>
                  <a:off x="8531154" y="4547895"/>
                  <a:ext cx="833527" cy="248457"/>
                  <a:chOff x="8531154" y="4547895"/>
                  <a:chExt cx="833527" cy="248457"/>
                </a:xfrm>
              </p:grpSpPr>
              <p:sp>
                <p:nvSpPr>
                  <p:cNvPr id="30" name="图形 14">
                    <a:extLst>
                      <a:ext uri="{FF2B5EF4-FFF2-40B4-BE49-F238E27FC236}">
                        <a16:creationId xmlns:a16="http://schemas.microsoft.com/office/drawing/2014/main" id="{BEDD8ED7-68DB-406E-99C7-05B213B3AD94}"/>
                      </a:ext>
                    </a:extLst>
                  </p:cNvPr>
                  <p:cNvSpPr/>
                  <p:nvPr/>
                </p:nvSpPr>
                <p:spPr>
                  <a:xfrm>
                    <a:off x="8537192" y="4553931"/>
                    <a:ext cx="810455" cy="230480"/>
                  </a:xfrm>
                  <a:custGeom>
                    <a:avLst/>
                    <a:gdLst>
                      <a:gd name="connsiteX0" fmla="*/ 761283 w 810455"/>
                      <a:gd name="connsiteY0" fmla="*/ 167344 h 230480"/>
                      <a:gd name="connsiteX1" fmla="*/ 632006 w 810455"/>
                      <a:gd name="connsiteY1" fmla="*/ 188239 h 230480"/>
                      <a:gd name="connsiteX2" fmla="*/ 573163 w 810455"/>
                      <a:gd name="connsiteY2" fmla="*/ 106267 h 230480"/>
                      <a:gd name="connsiteX3" fmla="*/ 563082 w 810455"/>
                      <a:gd name="connsiteY3" fmla="*/ 102727 h 230480"/>
                      <a:gd name="connsiteX4" fmla="*/ 526786 w 810455"/>
                      <a:gd name="connsiteY4" fmla="*/ 155049 h 230480"/>
                      <a:gd name="connsiteX5" fmla="*/ 483170 w 810455"/>
                      <a:gd name="connsiteY5" fmla="*/ 211992 h 230480"/>
                      <a:gd name="connsiteX6" fmla="*/ 359716 w 810455"/>
                      <a:gd name="connsiteY6" fmla="*/ 225877 h 230480"/>
                      <a:gd name="connsiteX7" fmla="*/ 285208 w 810455"/>
                      <a:gd name="connsiteY7" fmla="*/ 124126 h 230480"/>
                      <a:gd name="connsiteX8" fmla="*/ 272232 w 810455"/>
                      <a:gd name="connsiteY8" fmla="*/ 97688 h 230480"/>
                      <a:gd name="connsiteX9" fmla="*/ 231316 w 810455"/>
                      <a:gd name="connsiteY9" fmla="*/ 88805 h 230480"/>
                      <a:gd name="connsiteX10" fmla="*/ 33846 w 810455"/>
                      <a:gd name="connsiteY10" fmla="*/ 110652 h 230480"/>
                      <a:gd name="connsiteX11" fmla="*/ 91 w 810455"/>
                      <a:gd name="connsiteY11" fmla="*/ 128137 h 230480"/>
                      <a:gd name="connsiteX12" fmla="*/ 61048 w 810455"/>
                      <a:gd name="connsiteY12" fmla="*/ 56497 h 230480"/>
                      <a:gd name="connsiteX13" fmla="*/ 237088 w 810455"/>
                      <a:gd name="connsiteY13" fmla="*/ 38080 h 230480"/>
                      <a:gd name="connsiteX14" fmla="*/ 247678 w 810455"/>
                      <a:gd name="connsiteY14" fmla="*/ 36178 h 230480"/>
                      <a:gd name="connsiteX15" fmla="*/ 468636 w 810455"/>
                      <a:gd name="connsiteY15" fmla="*/ 26844 h 230480"/>
                      <a:gd name="connsiteX16" fmla="*/ 610783 w 810455"/>
                      <a:gd name="connsiteY16" fmla="*/ 38080 h 230480"/>
                      <a:gd name="connsiteX17" fmla="*/ 805624 w 810455"/>
                      <a:gd name="connsiteY17" fmla="*/ 1672 h 230480"/>
                      <a:gd name="connsiteX18" fmla="*/ 808049 w 810455"/>
                      <a:gd name="connsiteY18" fmla="*/ 56497 h 230480"/>
                      <a:gd name="connsiteX19" fmla="*/ 790745 w 810455"/>
                      <a:gd name="connsiteY19" fmla="*/ 70315 h 230480"/>
                      <a:gd name="connsiteX20" fmla="*/ 786293 w 810455"/>
                      <a:gd name="connsiteY20" fmla="*/ 84152 h 230480"/>
                      <a:gd name="connsiteX21" fmla="*/ 761283 w 810455"/>
                      <a:gd name="connsiteY21" fmla="*/ 167344 h 230480"/>
                      <a:gd name="connsiteX22" fmla="*/ 506646 w 810455"/>
                      <a:gd name="connsiteY22" fmla="*/ 136324 h 230480"/>
                      <a:gd name="connsiteX23" fmla="*/ 513689 w 810455"/>
                      <a:gd name="connsiteY23" fmla="*/ 80808 h 230480"/>
                      <a:gd name="connsiteX24" fmla="*/ 504736 w 810455"/>
                      <a:gd name="connsiteY24" fmla="*/ 60136 h 230480"/>
                      <a:gd name="connsiteX25" fmla="*/ 495608 w 810455"/>
                      <a:gd name="connsiteY25" fmla="*/ 56656 h 230480"/>
                      <a:gd name="connsiteX26" fmla="*/ 489666 w 810455"/>
                      <a:gd name="connsiteY26" fmla="*/ 58413 h 230480"/>
                      <a:gd name="connsiteX27" fmla="*/ 393706 w 810455"/>
                      <a:gd name="connsiteY27" fmla="*/ 38993 h 230480"/>
                      <a:gd name="connsiteX28" fmla="*/ 336335 w 810455"/>
                      <a:gd name="connsiteY28" fmla="*/ 54750 h 230480"/>
                      <a:gd name="connsiteX29" fmla="*/ 313890 w 810455"/>
                      <a:gd name="connsiteY29" fmla="*/ 100901 h 230480"/>
                      <a:gd name="connsiteX30" fmla="*/ 336582 w 810455"/>
                      <a:gd name="connsiteY30" fmla="*/ 164126 h 230480"/>
                      <a:gd name="connsiteX31" fmla="*/ 389635 w 810455"/>
                      <a:gd name="connsiteY31" fmla="*/ 197975 h 230480"/>
                      <a:gd name="connsiteX32" fmla="*/ 457043 w 810455"/>
                      <a:gd name="connsiteY32" fmla="*/ 187220 h 230480"/>
                      <a:gd name="connsiteX33" fmla="*/ 506646 w 810455"/>
                      <a:gd name="connsiteY33" fmla="*/ 136324 h 230480"/>
                      <a:gd name="connsiteX34" fmla="*/ 735606 w 810455"/>
                      <a:gd name="connsiteY34" fmla="*/ 148375 h 230480"/>
                      <a:gd name="connsiteX35" fmla="*/ 758980 w 810455"/>
                      <a:gd name="connsiteY35" fmla="*/ 92211 h 230480"/>
                      <a:gd name="connsiteX36" fmla="*/ 741704 w 810455"/>
                      <a:gd name="connsiteY36" fmla="*/ 40656 h 230480"/>
                      <a:gd name="connsiteX37" fmla="*/ 684742 w 810455"/>
                      <a:gd name="connsiteY37" fmla="*/ 35795 h 230480"/>
                      <a:gd name="connsiteX38" fmla="*/ 614319 w 810455"/>
                      <a:gd name="connsiteY38" fmla="*/ 71412 h 230480"/>
                      <a:gd name="connsiteX39" fmla="*/ 607739 w 810455"/>
                      <a:gd name="connsiteY39" fmla="*/ 79580 h 230480"/>
                      <a:gd name="connsiteX40" fmla="*/ 607725 w 810455"/>
                      <a:gd name="connsiteY40" fmla="*/ 81259 h 230480"/>
                      <a:gd name="connsiteX41" fmla="*/ 611817 w 810455"/>
                      <a:gd name="connsiteY41" fmla="*/ 123357 h 230480"/>
                      <a:gd name="connsiteX42" fmla="*/ 639741 w 810455"/>
                      <a:gd name="connsiteY42" fmla="*/ 161082 h 230480"/>
                      <a:gd name="connsiteX43" fmla="*/ 688506 w 810455"/>
                      <a:gd name="connsiteY43" fmla="*/ 176308 h 230480"/>
                      <a:gd name="connsiteX44" fmla="*/ 735606 w 810455"/>
                      <a:gd name="connsiteY44" fmla="*/ 148375 h 2304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810455" h="230480">
                        <a:moveTo>
                          <a:pt x="761283" y="167344"/>
                        </a:moveTo>
                        <a:cubicBezTo>
                          <a:pt x="742811" y="190432"/>
                          <a:pt x="670495" y="216060"/>
                          <a:pt x="632006" y="188239"/>
                        </a:cubicBezTo>
                        <a:cubicBezTo>
                          <a:pt x="593517" y="160419"/>
                          <a:pt x="578307" y="141031"/>
                          <a:pt x="573163" y="106267"/>
                        </a:cubicBezTo>
                        <a:cubicBezTo>
                          <a:pt x="572614" y="102561"/>
                          <a:pt x="565914" y="100095"/>
                          <a:pt x="563082" y="102727"/>
                        </a:cubicBezTo>
                        <a:cubicBezTo>
                          <a:pt x="547223" y="117463"/>
                          <a:pt x="536957" y="136232"/>
                          <a:pt x="526786" y="155049"/>
                        </a:cubicBezTo>
                        <a:cubicBezTo>
                          <a:pt x="515315" y="176272"/>
                          <a:pt x="504016" y="197625"/>
                          <a:pt x="483170" y="211992"/>
                        </a:cubicBezTo>
                        <a:cubicBezTo>
                          <a:pt x="446247" y="231791"/>
                          <a:pt x="379450" y="234611"/>
                          <a:pt x="359716" y="225877"/>
                        </a:cubicBezTo>
                        <a:cubicBezTo>
                          <a:pt x="321913" y="209147"/>
                          <a:pt x="292008" y="173366"/>
                          <a:pt x="285208" y="124126"/>
                        </a:cubicBezTo>
                        <a:cubicBezTo>
                          <a:pt x="280597" y="109564"/>
                          <a:pt x="276271" y="100752"/>
                          <a:pt x="272232" y="97688"/>
                        </a:cubicBezTo>
                        <a:cubicBezTo>
                          <a:pt x="266488" y="93331"/>
                          <a:pt x="234788" y="89450"/>
                          <a:pt x="231316" y="88805"/>
                        </a:cubicBezTo>
                        <a:cubicBezTo>
                          <a:pt x="168734" y="77189"/>
                          <a:pt x="89585" y="69784"/>
                          <a:pt x="33846" y="110652"/>
                        </a:cubicBezTo>
                        <a:cubicBezTo>
                          <a:pt x="26303" y="115214"/>
                          <a:pt x="479" y="132351"/>
                          <a:pt x="91" y="128137"/>
                        </a:cubicBezTo>
                        <a:cubicBezTo>
                          <a:pt x="-173" y="111631"/>
                          <a:pt x="18524" y="74273"/>
                          <a:pt x="61048" y="56497"/>
                        </a:cubicBezTo>
                        <a:cubicBezTo>
                          <a:pt x="113634" y="34514"/>
                          <a:pt x="191803" y="33229"/>
                          <a:pt x="237088" y="38080"/>
                        </a:cubicBezTo>
                        <a:cubicBezTo>
                          <a:pt x="239365" y="38324"/>
                          <a:pt x="247129" y="36415"/>
                          <a:pt x="247678" y="36178"/>
                        </a:cubicBezTo>
                        <a:cubicBezTo>
                          <a:pt x="316285" y="6463"/>
                          <a:pt x="395226" y="14354"/>
                          <a:pt x="468636" y="26844"/>
                        </a:cubicBezTo>
                        <a:cubicBezTo>
                          <a:pt x="479155" y="28886"/>
                          <a:pt x="573325" y="52213"/>
                          <a:pt x="610783" y="38080"/>
                        </a:cubicBezTo>
                        <a:cubicBezTo>
                          <a:pt x="672715" y="12787"/>
                          <a:pt x="738745" y="-5537"/>
                          <a:pt x="805624" y="1672"/>
                        </a:cubicBezTo>
                        <a:cubicBezTo>
                          <a:pt x="806183" y="1733"/>
                          <a:pt x="814626" y="52999"/>
                          <a:pt x="808049" y="56497"/>
                        </a:cubicBezTo>
                        <a:cubicBezTo>
                          <a:pt x="802815" y="59280"/>
                          <a:pt x="793909" y="66412"/>
                          <a:pt x="790745" y="70315"/>
                        </a:cubicBezTo>
                        <a:cubicBezTo>
                          <a:pt x="787917" y="73804"/>
                          <a:pt x="786134" y="78142"/>
                          <a:pt x="786293" y="84152"/>
                        </a:cubicBezTo>
                        <a:cubicBezTo>
                          <a:pt x="787564" y="118917"/>
                          <a:pt x="777649" y="146889"/>
                          <a:pt x="761283" y="167344"/>
                        </a:cubicBezTo>
                        <a:close/>
                        <a:moveTo>
                          <a:pt x="506646" y="136324"/>
                        </a:moveTo>
                        <a:cubicBezTo>
                          <a:pt x="514499" y="124959"/>
                          <a:pt x="516977" y="99431"/>
                          <a:pt x="513689" y="80808"/>
                        </a:cubicBezTo>
                        <a:cubicBezTo>
                          <a:pt x="512025" y="71378"/>
                          <a:pt x="508792" y="63872"/>
                          <a:pt x="504736" y="60136"/>
                        </a:cubicBezTo>
                        <a:cubicBezTo>
                          <a:pt x="502039" y="57652"/>
                          <a:pt x="498963" y="56483"/>
                          <a:pt x="495608" y="56656"/>
                        </a:cubicBezTo>
                        <a:cubicBezTo>
                          <a:pt x="493768" y="56752"/>
                          <a:pt x="491775" y="57275"/>
                          <a:pt x="489666" y="58413"/>
                        </a:cubicBezTo>
                        <a:cubicBezTo>
                          <a:pt x="461105" y="42957"/>
                          <a:pt x="426504" y="37392"/>
                          <a:pt x="393706" y="38993"/>
                        </a:cubicBezTo>
                        <a:cubicBezTo>
                          <a:pt x="367596" y="38988"/>
                          <a:pt x="348968" y="45153"/>
                          <a:pt x="336335" y="54750"/>
                        </a:cubicBezTo>
                        <a:cubicBezTo>
                          <a:pt x="321135" y="66298"/>
                          <a:pt x="314286" y="82898"/>
                          <a:pt x="313890" y="100901"/>
                        </a:cubicBezTo>
                        <a:cubicBezTo>
                          <a:pt x="313420" y="122264"/>
                          <a:pt x="322192" y="145634"/>
                          <a:pt x="336582" y="164126"/>
                        </a:cubicBezTo>
                        <a:cubicBezTo>
                          <a:pt x="350355" y="181826"/>
                          <a:pt x="369196" y="194948"/>
                          <a:pt x="389635" y="197975"/>
                        </a:cubicBezTo>
                        <a:cubicBezTo>
                          <a:pt x="412839" y="202583"/>
                          <a:pt x="436484" y="198125"/>
                          <a:pt x="457043" y="187220"/>
                        </a:cubicBezTo>
                        <a:cubicBezTo>
                          <a:pt x="478128" y="176036"/>
                          <a:pt x="495940" y="158074"/>
                          <a:pt x="506646" y="136324"/>
                        </a:cubicBezTo>
                        <a:close/>
                        <a:moveTo>
                          <a:pt x="735606" y="148375"/>
                        </a:moveTo>
                        <a:cubicBezTo>
                          <a:pt x="748841" y="132730"/>
                          <a:pt x="757641" y="112377"/>
                          <a:pt x="758980" y="92211"/>
                        </a:cubicBezTo>
                        <a:cubicBezTo>
                          <a:pt x="760199" y="73858"/>
                          <a:pt x="755287" y="55679"/>
                          <a:pt x="741704" y="40656"/>
                        </a:cubicBezTo>
                        <a:cubicBezTo>
                          <a:pt x="729391" y="30082"/>
                          <a:pt x="707632" y="29907"/>
                          <a:pt x="684742" y="35795"/>
                        </a:cubicBezTo>
                        <a:cubicBezTo>
                          <a:pt x="655145" y="43409"/>
                          <a:pt x="624526" y="60423"/>
                          <a:pt x="614319" y="71412"/>
                        </a:cubicBezTo>
                        <a:cubicBezTo>
                          <a:pt x="611915" y="72673"/>
                          <a:pt x="609683" y="74869"/>
                          <a:pt x="607739" y="79580"/>
                        </a:cubicBezTo>
                        <a:lnTo>
                          <a:pt x="607725" y="81259"/>
                        </a:lnTo>
                        <a:cubicBezTo>
                          <a:pt x="604633" y="95525"/>
                          <a:pt x="606468" y="110002"/>
                          <a:pt x="611817" y="123357"/>
                        </a:cubicBezTo>
                        <a:cubicBezTo>
                          <a:pt x="617627" y="137864"/>
                          <a:pt x="627591" y="151034"/>
                          <a:pt x="639741" y="161082"/>
                        </a:cubicBezTo>
                        <a:cubicBezTo>
                          <a:pt x="655884" y="174384"/>
                          <a:pt x="672734" y="178457"/>
                          <a:pt x="688506" y="176308"/>
                        </a:cubicBezTo>
                        <a:cubicBezTo>
                          <a:pt x="706371" y="173875"/>
                          <a:pt x="722984" y="163297"/>
                          <a:pt x="735606" y="14837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sp>
                <p:nvSpPr>
                  <p:cNvPr id="31" name="图形 14">
                    <a:extLst>
                      <a:ext uri="{FF2B5EF4-FFF2-40B4-BE49-F238E27FC236}">
                        <a16:creationId xmlns:a16="http://schemas.microsoft.com/office/drawing/2014/main" id="{1EEDF08A-5B05-4C73-B4C4-A8B583A02A89}"/>
                      </a:ext>
                    </a:extLst>
                  </p:cNvPr>
                  <p:cNvSpPr/>
                  <p:nvPr/>
                </p:nvSpPr>
                <p:spPr>
                  <a:xfrm>
                    <a:off x="8531154" y="4547895"/>
                    <a:ext cx="833527" cy="248457"/>
                  </a:xfrm>
                  <a:custGeom>
                    <a:avLst/>
                    <a:gdLst>
                      <a:gd name="connsiteX0" fmla="*/ 614691 w 833527"/>
                      <a:gd name="connsiteY0" fmla="*/ 38465 h 248457"/>
                      <a:gd name="connsiteX1" fmla="*/ 812309 w 833527"/>
                      <a:gd name="connsiteY1" fmla="*/ 1704 h 248457"/>
                      <a:gd name="connsiteX2" fmla="*/ 827376 w 833527"/>
                      <a:gd name="connsiteY2" fmla="*/ 9307 h 248457"/>
                      <a:gd name="connsiteX3" fmla="*/ 798366 w 833527"/>
                      <a:gd name="connsiteY3" fmla="*/ 90029 h 248457"/>
                      <a:gd name="connsiteX4" fmla="*/ 573229 w 833527"/>
                      <a:gd name="connsiteY4" fmla="*/ 113188 h 248457"/>
                      <a:gd name="connsiteX5" fmla="*/ 572800 w 833527"/>
                      <a:gd name="connsiteY5" fmla="*/ 113442 h 248457"/>
                      <a:gd name="connsiteX6" fmla="*/ 572800 w 833527"/>
                      <a:gd name="connsiteY6" fmla="*/ 113442 h 248457"/>
                      <a:gd name="connsiteX7" fmla="*/ 492633 w 833527"/>
                      <a:gd name="connsiteY7" fmla="*/ 223001 h 248457"/>
                      <a:gd name="connsiteX8" fmla="*/ 285302 w 833527"/>
                      <a:gd name="connsiteY8" fmla="*/ 131244 h 248457"/>
                      <a:gd name="connsiteX9" fmla="*/ 284985 w 833527"/>
                      <a:gd name="connsiteY9" fmla="*/ 129838 h 248457"/>
                      <a:gd name="connsiteX10" fmla="*/ 250243 w 833527"/>
                      <a:gd name="connsiteY10" fmla="*/ 103487 h 248457"/>
                      <a:gd name="connsiteX11" fmla="*/ 246445 w 833527"/>
                      <a:gd name="connsiteY11" fmla="*/ 102732 h 248457"/>
                      <a:gd name="connsiteX12" fmla="*/ 43280 w 833527"/>
                      <a:gd name="connsiteY12" fmla="*/ 121695 h 248457"/>
                      <a:gd name="connsiteX13" fmla="*/ 19607 w 833527"/>
                      <a:gd name="connsiteY13" fmla="*/ 155820 h 248457"/>
                      <a:gd name="connsiteX14" fmla="*/ 103 w 833527"/>
                      <a:gd name="connsiteY14" fmla="*/ 134489 h 248457"/>
                      <a:gd name="connsiteX15" fmla="*/ 247289 w 833527"/>
                      <a:gd name="connsiteY15" fmla="*/ 39671 h 248457"/>
                      <a:gd name="connsiteX16" fmla="*/ 252960 w 833527"/>
                      <a:gd name="connsiteY16" fmla="*/ 40235 h 248457"/>
                      <a:gd name="connsiteX17" fmla="*/ 475694 w 833527"/>
                      <a:gd name="connsiteY17" fmla="*/ 26926 h 248457"/>
                      <a:gd name="connsiteX18" fmla="*/ 614691 w 833527"/>
                      <a:gd name="connsiteY18" fmla="*/ 38465 h 248457"/>
                      <a:gd name="connsiteX19" fmla="*/ 806065 w 833527"/>
                      <a:gd name="connsiteY19" fmla="*/ 19455 h 248457"/>
                      <a:gd name="connsiteX20" fmla="*/ 696685 w 833527"/>
                      <a:gd name="connsiteY20" fmla="*/ 28682 h 248457"/>
                      <a:gd name="connsiteX21" fmla="*/ 643644 w 833527"/>
                      <a:gd name="connsiteY21" fmla="*/ 46465 h 248457"/>
                      <a:gd name="connsiteX22" fmla="*/ 253479 w 833527"/>
                      <a:gd name="connsiteY22" fmla="*/ 42306 h 248457"/>
                      <a:gd name="connsiteX23" fmla="*/ 257650 w 833527"/>
                      <a:gd name="connsiteY23" fmla="*/ 84616 h 248457"/>
                      <a:gd name="connsiteX24" fmla="*/ 318251 w 833527"/>
                      <a:gd name="connsiteY24" fmla="*/ 168977 h 248457"/>
                      <a:gd name="connsiteX25" fmla="*/ 318865 w 833527"/>
                      <a:gd name="connsiteY25" fmla="*/ 170054 h 248457"/>
                      <a:gd name="connsiteX26" fmla="*/ 471740 w 833527"/>
                      <a:gd name="connsiteY26" fmla="*/ 211879 h 248457"/>
                      <a:gd name="connsiteX27" fmla="*/ 568291 w 833527"/>
                      <a:gd name="connsiteY27" fmla="*/ 89697 h 248457"/>
                      <a:gd name="connsiteX28" fmla="*/ 613864 w 833527"/>
                      <a:gd name="connsiteY28" fmla="*/ 163973 h 248457"/>
                      <a:gd name="connsiteX29" fmla="*/ 747416 w 833527"/>
                      <a:gd name="connsiteY29" fmla="*/ 172082 h 248457"/>
                      <a:gd name="connsiteX30" fmla="*/ 775417 w 833527"/>
                      <a:gd name="connsiteY30" fmla="*/ 105134 h 248457"/>
                      <a:gd name="connsiteX31" fmla="*/ 785799 w 833527"/>
                      <a:gd name="connsiteY31" fmla="*/ 61467 h 248457"/>
                      <a:gd name="connsiteX32" fmla="*/ 811152 w 833527"/>
                      <a:gd name="connsiteY32" fmla="*/ 42640 h 248457"/>
                      <a:gd name="connsiteX33" fmla="*/ 806065 w 833527"/>
                      <a:gd name="connsiteY33" fmla="*/ 19455 h 248457"/>
                      <a:gd name="connsiteX34" fmla="*/ 397079 w 833527"/>
                      <a:gd name="connsiteY34" fmla="*/ 40501 h 248457"/>
                      <a:gd name="connsiteX35" fmla="*/ 506115 w 833527"/>
                      <a:gd name="connsiteY35" fmla="*/ 63495 h 248457"/>
                      <a:gd name="connsiteX36" fmla="*/ 519925 w 833527"/>
                      <a:gd name="connsiteY36" fmla="*/ 141497 h 248457"/>
                      <a:gd name="connsiteX37" fmla="*/ 393372 w 833527"/>
                      <a:gd name="connsiteY37" fmla="*/ 208427 h 248457"/>
                      <a:gd name="connsiteX38" fmla="*/ 397079 w 833527"/>
                      <a:gd name="connsiteY38" fmla="*/ 40501 h 248457"/>
                      <a:gd name="connsiteX39" fmla="*/ 503833 w 833527"/>
                      <a:gd name="connsiteY39" fmla="*/ 68536 h 248457"/>
                      <a:gd name="connsiteX40" fmla="*/ 501800 w 833527"/>
                      <a:gd name="connsiteY40" fmla="*/ 68238 h 248457"/>
                      <a:gd name="connsiteX41" fmla="*/ 337436 w 833527"/>
                      <a:gd name="connsiteY41" fmla="*/ 77065 h 248457"/>
                      <a:gd name="connsiteX42" fmla="*/ 484036 w 833527"/>
                      <a:gd name="connsiteY42" fmla="*/ 162608 h 248457"/>
                      <a:gd name="connsiteX43" fmla="*/ 503833 w 833527"/>
                      <a:gd name="connsiteY43" fmla="*/ 68536 h 248457"/>
                      <a:gd name="connsiteX44" fmla="*/ 612960 w 833527"/>
                      <a:gd name="connsiteY44" fmla="*/ 76684 h 248457"/>
                      <a:gd name="connsiteX45" fmla="*/ 753360 w 833527"/>
                      <a:gd name="connsiteY45" fmla="*/ 40230 h 248457"/>
                      <a:gd name="connsiteX46" fmla="*/ 642682 w 833527"/>
                      <a:gd name="connsiteY46" fmla="*/ 172293 h 248457"/>
                      <a:gd name="connsiteX47" fmla="*/ 607638 w 833527"/>
                      <a:gd name="connsiteY47" fmla="*/ 83973 h 248457"/>
                      <a:gd name="connsiteX48" fmla="*/ 607649 w 833527"/>
                      <a:gd name="connsiteY48" fmla="*/ 82592 h 248457"/>
                      <a:gd name="connsiteX49" fmla="*/ 608294 w 833527"/>
                      <a:gd name="connsiteY49" fmla="*/ 81582 h 248457"/>
                      <a:gd name="connsiteX50" fmla="*/ 612960 w 833527"/>
                      <a:gd name="connsiteY50" fmla="*/ 76684 h 248457"/>
                      <a:gd name="connsiteX51" fmla="*/ 752553 w 833527"/>
                      <a:gd name="connsiteY51" fmla="*/ 115974 h 248457"/>
                      <a:gd name="connsiteX52" fmla="*/ 623626 w 833527"/>
                      <a:gd name="connsiteY52" fmla="*/ 78633 h 248457"/>
                      <a:gd name="connsiteX53" fmla="*/ 626169 w 833527"/>
                      <a:gd name="connsiteY53" fmla="*/ 90083 h 248457"/>
                      <a:gd name="connsiteX54" fmla="*/ 752553 w 833527"/>
                      <a:gd name="connsiteY54" fmla="*/ 115974 h 248457"/>
                      <a:gd name="connsiteX55" fmla="*/ 245937 w 833527"/>
                      <a:gd name="connsiteY55" fmla="*/ 44813 h 248457"/>
                      <a:gd name="connsiteX56" fmla="*/ 16308 w 833527"/>
                      <a:gd name="connsiteY56" fmla="*/ 123948 h 248457"/>
                      <a:gd name="connsiteX57" fmla="*/ 105132 w 833527"/>
                      <a:gd name="connsiteY57" fmla="*/ 76898 h 248457"/>
                      <a:gd name="connsiteX58" fmla="*/ 241047 w 833527"/>
                      <a:gd name="connsiteY58" fmla="*/ 82295 h 248457"/>
                      <a:gd name="connsiteX59" fmla="*/ 241975 w 833527"/>
                      <a:gd name="connsiteY59" fmla="*/ 72986 h 248457"/>
                      <a:gd name="connsiteX60" fmla="*/ 245937 w 833527"/>
                      <a:gd name="connsiteY60" fmla="*/ 44813 h 2484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833527" h="248457">
                        <a:moveTo>
                          <a:pt x="614691" y="38465"/>
                        </a:moveTo>
                        <a:cubicBezTo>
                          <a:pt x="677405" y="12850"/>
                          <a:pt x="744442" y="-5612"/>
                          <a:pt x="812309" y="1704"/>
                        </a:cubicBezTo>
                        <a:cubicBezTo>
                          <a:pt x="817922" y="-432"/>
                          <a:pt x="824888" y="1368"/>
                          <a:pt x="827376" y="9307"/>
                        </a:cubicBezTo>
                        <a:cubicBezTo>
                          <a:pt x="851550" y="82977"/>
                          <a:pt x="797641" y="62490"/>
                          <a:pt x="798366" y="90029"/>
                        </a:cubicBezTo>
                        <a:cubicBezTo>
                          <a:pt x="804016" y="244441"/>
                          <a:pt x="596556" y="270811"/>
                          <a:pt x="573229" y="113188"/>
                        </a:cubicBezTo>
                        <a:lnTo>
                          <a:pt x="572800" y="113442"/>
                        </a:lnTo>
                        <a:lnTo>
                          <a:pt x="572800" y="113442"/>
                        </a:lnTo>
                        <a:cubicBezTo>
                          <a:pt x="539239" y="144772"/>
                          <a:pt x="532170" y="195754"/>
                          <a:pt x="492633" y="223001"/>
                        </a:cubicBezTo>
                        <a:cubicBezTo>
                          <a:pt x="412879" y="281351"/>
                          <a:pt x="299823" y="235120"/>
                          <a:pt x="285302" y="131244"/>
                        </a:cubicBezTo>
                        <a:lnTo>
                          <a:pt x="284985" y="129838"/>
                        </a:lnTo>
                        <a:cubicBezTo>
                          <a:pt x="280111" y="108639"/>
                          <a:pt x="274283" y="103382"/>
                          <a:pt x="250243" y="103487"/>
                        </a:cubicBezTo>
                        <a:lnTo>
                          <a:pt x="246445" y="102732"/>
                        </a:lnTo>
                        <a:cubicBezTo>
                          <a:pt x="183984" y="90421"/>
                          <a:pt x="100809" y="79358"/>
                          <a:pt x="43280" y="121695"/>
                        </a:cubicBezTo>
                        <a:cubicBezTo>
                          <a:pt x="30767" y="128975"/>
                          <a:pt x="30179" y="147689"/>
                          <a:pt x="19607" y="155820"/>
                        </a:cubicBezTo>
                        <a:cubicBezTo>
                          <a:pt x="8024" y="158070"/>
                          <a:pt x="888" y="144134"/>
                          <a:pt x="103" y="134489"/>
                        </a:cubicBezTo>
                        <a:cubicBezTo>
                          <a:pt x="-1732" y="38336"/>
                          <a:pt x="170261" y="31419"/>
                          <a:pt x="247289" y="39671"/>
                        </a:cubicBezTo>
                        <a:cubicBezTo>
                          <a:pt x="248760" y="38147"/>
                          <a:pt x="251901" y="38336"/>
                          <a:pt x="252960" y="40235"/>
                        </a:cubicBezTo>
                        <a:cubicBezTo>
                          <a:pt x="322622" y="10062"/>
                          <a:pt x="401105" y="14238"/>
                          <a:pt x="475694" y="26926"/>
                        </a:cubicBezTo>
                        <a:cubicBezTo>
                          <a:pt x="521899" y="35874"/>
                          <a:pt x="567534" y="56257"/>
                          <a:pt x="614691" y="38465"/>
                        </a:cubicBezTo>
                        <a:close/>
                        <a:moveTo>
                          <a:pt x="806065" y="19455"/>
                        </a:moveTo>
                        <a:cubicBezTo>
                          <a:pt x="768433" y="17573"/>
                          <a:pt x="733623" y="19633"/>
                          <a:pt x="696685" y="28682"/>
                        </a:cubicBezTo>
                        <a:cubicBezTo>
                          <a:pt x="677218" y="33380"/>
                          <a:pt x="662278" y="39321"/>
                          <a:pt x="643644" y="46465"/>
                        </a:cubicBezTo>
                        <a:cubicBezTo>
                          <a:pt x="527417" y="97979"/>
                          <a:pt x="514010" y="6413"/>
                          <a:pt x="253479" y="42306"/>
                        </a:cubicBezTo>
                        <a:cubicBezTo>
                          <a:pt x="256849" y="56748"/>
                          <a:pt x="257469" y="71048"/>
                          <a:pt x="257650" y="84616"/>
                        </a:cubicBezTo>
                        <a:cubicBezTo>
                          <a:pt x="310846" y="82471"/>
                          <a:pt x="298322" y="133286"/>
                          <a:pt x="318251" y="168977"/>
                        </a:cubicBezTo>
                        <a:lnTo>
                          <a:pt x="318865" y="170054"/>
                        </a:lnTo>
                        <a:cubicBezTo>
                          <a:pt x="347911" y="222130"/>
                          <a:pt x="416451" y="246420"/>
                          <a:pt x="471740" y="211879"/>
                        </a:cubicBezTo>
                        <a:cubicBezTo>
                          <a:pt x="517866" y="184984"/>
                          <a:pt x="522366" y="116769"/>
                          <a:pt x="568291" y="89697"/>
                        </a:cubicBezTo>
                        <a:cubicBezTo>
                          <a:pt x="608101" y="88131"/>
                          <a:pt x="592199" y="141881"/>
                          <a:pt x="613864" y="163973"/>
                        </a:cubicBezTo>
                        <a:cubicBezTo>
                          <a:pt x="644359" y="204680"/>
                          <a:pt x="709178" y="210371"/>
                          <a:pt x="747416" y="172082"/>
                        </a:cubicBezTo>
                        <a:cubicBezTo>
                          <a:pt x="765356" y="153658"/>
                          <a:pt x="774890" y="130265"/>
                          <a:pt x="775417" y="105134"/>
                        </a:cubicBezTo>
                        <a:cubicBezTo>
                          <a:pt x="776417" y="89077"/>
                          <a:pt x="773665" y="72761"/>
                          <a:pt x="785799" y="61467"/>
                        </a:cubicBezTo>
                        <a:cubicBezTo>
                          <a:pt x="794305" y="52823"/>
                          <a:pt x="809418" y="55708"/>
                          <a:pt x="811152" y="42640"/>
                        </a:cubicBezTo>
                        <a:cubicBezTo>
                          <a:pt x="812255" y="34914"/>
                          <a:pt x="809043" y="26534"/>
                          <a:pt x="806065" y="19455"/>
                        </a:cubicBezTo>
                        <a:close/>
                        <a:moveTo>
                          <a:pt x="397079" y="40501"/>
                        </a:moveTo>
                        <a:cubicBezTo>
                          <a:pt x="434462" y="38659"/>
                          <a:pt x="474016" y="45153"/>
                          <a:pt x="506115" y="63495"/>
                        </a:cubicBezTo>
                        <a:cubicBezTo>
                          <a:pt x="529874" y="44580"/>
                          <a:pt x="535696" y="119753"/>
                          <a:pt x="519925" y="141497"/>
                        </a:cubicBezTo>
                        <a:cubicBezTo>
                          <a:pt x="497204" y="188004"/>
                          <a:pt x="444306" y="218581"/>
                          <a:pt x="393372" y="208427"/>
                        </a:cubicBezTo>
                        <a:cubicBezTo>
                          <a:pt x="313914" y="196908"/>
                          <a:pt x="258551" y="40362"/>
                          <a:pt x="397079" y="40501"/>
                        </a:cubicBezTo>
                        <a:close/>
                        <a:moveTo>
                          <a:pt x="503833" y="68536"/>
                        </a:moveTo>
                        <a:lnTo>
                          <a:pt x="501800" y="68238"/>
                        </a:lnTo>
                        <a:cubicBezTo>
                          <a:pt x="467364" y="62982"/>
                          <a:pt x="373600" y="38630"/>
                          <a:pt x="337436" y="77065"/>
                        </a:cubicBezTo>
                        <a:cubicBezTo>
                          <a:pt x="302339" y="140819"/>
                          <a:pt x="391378" y="247904"/>
                          <a:pt x="484036" y="162608"/>
                        </a:cubicBezTo>
                        <a:cubicBezTo>
                          <a:pt x="509824" y="136343"/>
                          <a:pt x="519819" y="104494"/>
                          <a:pt x="503833" y="68536"/>
                        </a:cubicBezTo>
                        <a:close/>
                        <a:moveTo>
                          <a:pt x="612960" y="76684"/>
                        </a:moveTo>
                        <a:cubicBezTo>
                          <a:pt x="630793" y="55560"/>
                          <a:pt x="721680" y="12774"/>
                          <a:pt x="753360" y="40230"/>
                        </a:cubicBezTo>
                        <a:cubicBezTo>
                          <a:pt x="811180" y="105055"/>
                          <a:pt x="719485" y="236175"/>
                          <a:pt x="642682" y="172293"/>
                        </a:cubicBezTo>
                        <a:cubicBezTo>
                          <a:pt x="617102" y="150939"/>
                          <a:pt x="600272" y="116918"/>
                          <a:pt x="607638" y="83973"/>
                        </a:cubicBezTo>
                        <a:lnTo>
                          <a:pt x="607649" y="82592"/>
                        </a:lnTo>
                        <a:cubicBezTo>
                          <a:pt x="607665" y="82092"/>
                          <a:pt x="607758" y="82206"/>
                          <a:pt x="608294" y="81582"/>
                        </a:cubicBezTo>
                        <a:cubicBezTo>
                          <a:pt x="609241" y="79092"/>
                          <a:pt x="610948" y="77501"/>
                          <a:pt x="612960" y="76684"/>
                        </a:cubicBezTo>
                        <a:close/>
                        <a:moveTo>
                          <a:pt x="752553" y="115974"/>
                        </a:moveTo>
                        <a:cubicBezTo>
                          <a:pt x="772053" y="10171"/>
                          <a:pt x="690555" y="50393"/>
                          <a:pt x="623626" y="78633"/>
                        </a:cubicBezTo>
                        <a:cubicBezTo>
                          <a:pt x="627218" y="81916"/>
                          <a:pt x="627201" y="86399"/>
                          <a:pt x="626169" y="90083"/>
                        </a:cubicBezTo>
                        <a:cubicBezTo>
                          <a:pt x="619110" y="168586"/>
                          <a:pt x="714488" y="213072"/>
                          <a:pt x="752553" y="115974"/>
                        </a:cubicBezTo>
                        <a:close/>
                        <a:moveTo>
                          <a:pt x="245937" y="44813"/>
                        </a:moveTo>
                        <a:cubicBezTo>
                          <a:pt x="218020" y="54270"/>
                          <a:pt x="33367" y="37356"/>
                          <a:pt x="16308" y="123948"/>
                        </a:cubicBezTo>
                        <a:cubicBezTo>
                          <a:pt x="34315" y="94764"/>
                          <a:pt x="71607" y="83183"/>
                          <a:pt x="105132" y="76898"/>
                        </a:cubicBezTo>
                        <a:cubicBezTo>
                          <a:pt x="150734" y="68348"/>
                          <a:pt x="196085" y="73298"/>
                          <a:pt x="241047" y="82295"/>
                        </a:cubicBezTo>
                        <a:lnTo>
                          <a:pt x="241975" y="72986"/>
                        </a:lnTo>
                        <a:cubicBezTo>
                          <a:pt x="242972" y="63112"/>
                          <a:pt x="244024" y="53875"/>
                          <a:pt x="245937" y="4481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</p:grpSp>
          </p:grpSp>
          <p:sp>
            <p:nvSpPr>
              <p:cNvPr id="26" name="图形 10">
                <a:extLst>
                  <a:ext uri="{FF2B5EF4-FFF2-40B4-BE49-F238E27FC236}">
                    <a16:creationId xmlns:a16="http://schemas.microsoft.com/office/drawing/2014/main" id="{23CDD287-F766-4ABD-BEA0-C480067B0B6A}"/>
                  </a:ext>
                </a:extLst>
              </p:cNvPr>
              <p:cNvSpPr/>
              <p:nvPr/>
            </p:nvSpPr>
            <p:spPr>
              <a:xfrm>
                <a:off x="8923194" y="455604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2C60930-7543-4A94-A6F9-3F3C26E463FE}"/>
              </a:ext>
            </a:extLst>
          </p:cNvPr>
          <p:cNvGrpSpPr/>
          <p:nvPr/>
        </p:nvGrpSpPr>
        <p:grpSpPr>
          <a:xfrm>
            <a:off x="6328757" y="3196757"/>
            <a:ext cx="981477" cy="1505858"/>
            <a:chOff x="6001586" y="5042602"/>
            <a:chExt cx="672873" cy="1032373"/>
          </a:xfrm>
        </p:grpSpPr>
        <p:grpSp>
          <p:nvGrpSpPr>
            <p:cNvPr id="15" name="图形 49">
              <a:extLst>
                <a:ext uri="{FF2B5EF4-FFF2-40B4-BE49-F238E27FC236}">
                  <a16:creationId xmlns:a16="http://schemas.microsoft.com/office/drawing/2014/main" id="{B7FD3087-D455-478F-A5B7-D67B714E1D28}"/>
                </a:ext>
              </a:extLst>
            </p:cNvPr>
            <p:cNvGrpSpPr/>
            <p:nvPr/>
          </p:nvGrpSpPr>
          <p:grpSpPr>
            <a:xfrm>
              <a:off x="6001586" y="5062482"/>
              <a:ext cx="672873" cy="1012493"/>
              <a:chOff x="8481408" y="2325594"/>
              <a:chExt cx="1581259" cy="2308699"/>
            </a:xfrm>
          </p:grpSpPr>
          <p:grpSp>
            <p:nvGrpSpPr>
              <p:cNvPr id="17" name="图形 49">
                <a:extLst>
                  <a:ext uri="{FF2B5EF4-FFF2-40B4-BE49-F238E27FC236}">
                    <a16:creationId xmlns:a16="http://schemas.microsoft.com/office/drawing/2014/main" id="{3378977C-B06F-47D2-AF1D-5C42B13FFBA7}"/>
                  </a:ext>
                </a:extLst>
              </p:cNvPr>
              <p:cNvGrpSpPr/>
              <p:nvPr/>
            </p:nvGrpSpPr>
            <p:grpSpPr>
              <a:xfrm>
                <a:off x="8481408" y="3112115"/>
                <a:ext cx="1581259" cy="1522178"/>
                <a:chOff x="8481408" y="3112115"/>
                <a:chExt cx="1581259" cy="1522178"/>
              </a:xfrm>
            </p:grpSpPr>
            <p:sp>
              <p:nvSpPr>
                <p:cNvPr id="21" name="图形 49">
                  <a:extLst>
                    <a:ext uri="{FF2B5EF4-FFF2-40B4-BE49-F238E27FC236}">
                      <a16:creationId xmlns:a16="http://schemas.microsoft.com/office/drawing/2014/main" id="{5420F329-9685-4069-B9E3-4955235CF907}"/>
                    </a:ext>
                  </a:extLst>
                </p:cNvPr>
                <p:cNvSpPr/>
                <p:nvPr/>
              </p:nvSpPr>
              <p:spPr>
                <a:xfrm>
                  <a:off x="8491470" y="3112115"/>
                  <a:ext cx="1514208" cy="1516153"/>
                </a:xfrm>
                <a:custGeom>
                  <a:avLst/>
                  <a:gdLst>
                    <a:gd name="connsiteX0" fmla="*/ 1498341 w 1514208"/>
                    <a:gd name="connsiteY0" fmla="*/ 1359785 h 1516153"/>
                    <a:gd name="connsiteX1" fmla="*/ 1488724 w 1514208"/>
                    <a:gd name="connsiteY1" fmla="*/ 1223165 h 1516153"/>
                    <a:gd name="connsiteX2" fmla="*/ 1490245 w 1514208"/>
                    <a:gd name="connsiteY2" fmla="*/ 1085990 h 1516153"/>
                    <a:gd name="connsiteX3" fmla="*/ 1488168 w 1514208"/>
                    <a:gd name="connsiteY3" fmla="*/ 807927 h 1516153"/>
                    <a:gd name="connsiteX4" fmla="*/ 1439951 w 1514208"/>
                    <a:gd name="connsiteY4" fmla="*/ 549643 h 1516153"/>
                    <a:gd name="connsiteX5" fmla="*/ 1394476 w 1514208"/>
                    <a:gd name="connsiteY5" fmla="*/ 428357 h 1516153"/>
                    <a:gd name="connsiteX6" fmla="*/ 1306552 w 1514208"/>
                    <a:gd name="connsiteY6" fmla="*/ 341819 h 1516153"/>
                    <a:gd name="connsiteX7" fmla="*/ 1193995 w 1514208"/>
                    <a:gd name="connsiteY7" fmla="*/ 266978 h 1516153"/>
                    <a:gd name="connsiteX8" fmla="*/ 1079975 w 1514208"/>
                    <a:gd name="connsiteY8" fmla="*/ 193677 h 1516153"/>
                    <a:gd name="connsiteX9" fmla="*/ 1029562 w 1514208"/>
                    <a:gd name="connsiteY9" fmla="*/ 56322 h 1516153"/>
                    <a:gd name="connsiteX10" fmla="*/ 923565 w 1514208"/>
                    <a:gd name="connsiteY10" fmla="*/ 167 h 1516153"/>
                    <a:gd name="connsiteX11" fmla="*/ 759417 w 1514208"/>
                    <a:gd name="connsiteY11" fmla="*/ 55792 h 1516153"/>
                    <a:gd name="connsiteX12" fmla="*/ 726724 w 1514208"/>
                    <a:gd name="connsiteY12" fmla="*/ 143063 h 1516153"/>
                    <a:gd name="connsiteX13" fmla="*/ 604820 w 1514208"/>
                    <a:gd name="connsiteY13" fmla="*/ 210669 h 1516153"/>
                    <a:gd name="connsiteX14" fmla="*/ 485793 w 1514208"/>
                    <a:gd name="connsiteY14" fmla="*/ 258758 h 1516153"/>
                    <a:gd name="connsiteX15" fmla="*/ 360929 w 1514208"/>
                    <a:gd name="connsiteY15" fmla="*/ 297625 h 1516153"/>
                    <a:gd name="connsiteX16" fmla="*/ 238535 w 1514208"/>
                    <a:gd name="connsiteY16" fmla="*/ 393109 h 1516153"/>
                    <a:gd name="connsiteX17" fmla="*/ 180971 w 1514208"/>
                    <a:gd name="connsiteY17" fmla="*/ 448860 h 1516153"/>
                    <a:gd name="connsiteX18" fmla="*/ 47195 w 1514208"/>
                    <a:gd name="connsiteY18" fmla="*/ 667565 h 1516153"/>
                    <a:gd name="connsiteX19" fmla="*/ 2979 w 1514208"/>
                    <a:gd name="connsiteY19" fmla="*/ 788120 h 1516153"/>
                    <a:gd name="connsiteX20" fmla="*/ 14821 w 1514208"/>
                    <a:gd name="connsiteY20" fmla="*/ 920629 h 1516153"/>
                    <a:gd name="connsiteX21" fmla="*/ 77958 w 1514208"/>
                    <a:gd name="connsiteY21" fmla="*/ 1051860 h 1516153"/>
                    <a:gd name="connsiteX22" fmla="*/ 73026 w 1514208"/>
                    <a:gd name="connsiteY22" fmla="*/ 1113904 h 1516153"/>
                    <a:gd name="connsiteX23" fmla="*/ 89851 w 1514208"/>
                    <a:gd name="connsiteY23" fmla="*/ 1140485 h 1516153"/>
                    <a:gd name="connsiteX24" fmla="*/ 117050 w 1514208"/>
                    <a:gd name="connsiteY24" fmla="*/ 1153424 h 1516153"/>
                    <a:gd name="connsiteX25" fmla="*/ 105205 w 1514208"/>
                    <a:gd name="connsiteY25" fmla="*/ 1186257 h 1516153"/>
                    <a:gd name="connsiteX26" fmla="*/ 104046 w 1514208"/>
                    <a:gd name="connsiteY26" fmla="*/ 1221750 h 1516153"/>
                    <a:gd name="connsiteX27" fmla="*/ 101751 w 1514208"/>
                    <a:gd name="connsiteY27" fmla="*/ 1291696 h 1516153"/>
                    <a:gd name="connsiteX28" fmla="*/ 97230 w 1514208"/>
                    <a:gd name="connsiteY28" fmla="*/ 1429588 h 1516153"/>
                    <a:gd name="connsiteX29" fmla="*/ 99614 w 1514208"/>
                    <a:gd name="connsiteY29" fmla="*/ 1473488 h 1516153"/>
                    <a:gd name="connsiteX30" fmla="*/ 95956 w 1514208"/>
                    <a:gd name="connsiteY30" fmla="*/ 1469502 h 1516153"/>
                    <a:gd name="connsiteX31" fmla="*/ 88462 w 1514208"/>
                    <a:gd name="connsiteY31" fmla="*/ 1473884 h 1516153"/>
                    <a:gd name="connsiteX32" fmla="*/ 107748 w 1514208"/>
                    <a:gd name="connsiteY32" fmla="*/ 1492463 h 1516153"/>
                    <a:gd name="connsiteX33" fmla="*/ 1513115 w 1514208"/>
                    <a:gd name="connsiteY33" fmla="*/ 1496656 h 1516153"/>
                    <a:gd name="connsiteX34" fmla="*/ 1507179 w 1514208"/>
                    <a:gd name="connsiteY34" fmla="*/ 1428650 h 1516153"/>
                    <a:gd name="connsiteX35" fmla="*/ 1498341 w 1514208"/>
                    <a:gd name="connsiteY35" fmla="*/ 1359785 h 1516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514208" h="1516153">
                      <a:moveTo>
                        <a:pt x="1498341" y="1359785"/>
                      </a:moveTo>
                      <a:cubicBezTo>
                        <a:pt x="1493459" y="1314428"/>
                        <a:pt x="1490450" y="1268752"/>
                        <a:pt x="1488724" y="1223165"/>
                      </a:cubicBezTo>
                      <a:cubicBezTo>
                        <a:pt x="1486999" y="1177633"/>
                        <a:pt x="1489255" y="1131541"/>
                        <a:pt x="1490245" y="1085990"/>
                      </a:cubicBezTo>
                      <a:cubicBezTo>
                        <a:pt x="1492263" y="993328"/>
                        <a:pt x="1495544" y="900447"/>
                        <a:pt x="1488168" y="807927"/>
                      </a:cubicBezTo>
                      <a:cubicBezTo>
                        <a:pt x="1481200" y="720487"/>
                        <a:pt x="1465200" y="633658"/>
                        <a:pt x="1439951" y="549643"/>
                      </a:cubicBezTo>
                      <a:cubicBezTo>
                        <a:pt x="1427656" y="508726"/>
                        <a:pt x="1414698" y="466163"/>
                        <a:pt x="1394476" y="428357"/>
                      </a:cubicBezTo>
                      <a:cubicBezTo>
                        <a:pt x="1374142" y="390345"/>
                        <a:pt x="1341933" y="365032"/>
                        <a:pt x="1306552" y="341819"/>
                      </a:cubicBezTo>
                      <a:cubicBezTo>
                        <a:pt x="1268883" y="317104"/>
                        <a:pt x="1231516" y="291922"/>
                        <a:pt x="1193995" y="266978"/>
                      </a:cubicBezTo>
                      <a:cubicBezTo>
                        <a:pt x="1162498" y="246039"/>
                        <a:pt x="1105817" y="221669"/>
                        <a:pt x="1079975" y="193677"/>
                      </a:cubicBezTo>
                      <a:cubicBezTo>
                        <a:pt x="1052782" y="164223"/>
                        <a:pt x="1047670" y="91213"/>
                        <a:pt x="1029562" y="56322"/>
                      </a:cubicBezTo>
                      <a:cubicBezTo>
                        <a:pt x="1011925" y="22337"/>
                        <a:pt x="962004" y="167"/>
                        <a:pt x="923565" y="167"/>
                      </a:cubicBezTo>
                      <a:cubicBezTo>
                        <a:pt x="859941" y="167"/>
                        <a:pt x="811734" y="-3085"/>
                        <a:pt x="759417" y="55792"/>
                      </a:cubicBezTo>
                      <a:cubicBezTo>
                        <a:pt x="733315" y="85169"/>
                        <a:pt x="754083" y="114867"/>
                        <a:pt x="726724" y="143063"/>
                      </a:cubicBezTo>
                      <a:cubicBezTo>
                        <a:pt x="701570" y="168986"/>
                        <a:pt x="637241" y="195627"/>
                        <a:pt x="604820" y="210669"/>
                      </a:cubicBezTo>
                      <a:cubicBezTo>
                        <a:pt x="565991" y="228684"/>
                        <a:pt x="526181" y="244590"/>
                        <a:pt x="485793" y="258758"/>
                      </a:cubicBezTo>
                      <a:cubicBezTo>
                        <a:pt x="444595" y="273212"/>
                        <a:pt x="402358" y="283984"/>
                        <a:pt x="360929" y="297625"/>
                      </a:cubicBezTo>
                      <a:cubicBezTo>
                        <a:pt x="321218" y="310700"/>
                        <a:pt x="269363" y="364593"/>
                        <a:pt x="238535" y="393109"/>
                      </a:cubicBezTo>
                      <a:cubicBezTo>
                        <a:pt x="209873" y="419622"/>
                        <a:pt x="202760" y="416652"/>
                        <a:pt x="180971" y="448860"/>
                      </a:cubicBezTo>
                      <a:cubicBezTo>
                        <a:pt x="133150" y="519542"/>
                        <a:pt x="85277" y="591036"/>
                        <a:pt x="47195" y="667565"/>
                      </a:cubicBezTo>
                      <a:cubicBezTo>
                        <a:pt x="28227" y="705685"/>
                        <a:pt x="9861" y="745784"/>
                        <a:pt x="2979" y="788120"/>
                      </a:cubicBezTo>
                      <a:cubicBezTo>
                        <a:pt x="-4362" y="833274"/>
                        <a:pt x="2916" y="876910"/>
                        <a:pt x="14821" y="920629"/>
                      </a:cubicBezTo>
                      <a:cubicBezTo>
                        <a:pt x="26939" y="965121"/>
                        <a:pt x="65421" y="1007481"/>
                        <a:pt x="77958" y="1051860"/>
                      </a:cubicBezTo>
                      <a:cubicBezTo>
                        <a:pt x="83735" y="1072311"/>
                        <a:pt x="63904" y="1094630"/>
                        <a:pt x="73026" y="1113904"/>
                      </a:cubicBezTo>
                      <a:cubicBezTo>
                        <a:pt x="77581" y="1123528"/>
                        <a:pt x="83319" y="1132098"/>
                        <a:pt x="89851" y="1140485"/>
                      </a:cubicBezTo>
                      <a:cubicBezTo>
                        <a:pt x="94883" y="1146947"/>
                        <a:pt x="114510" y="1145515"/>
                        <a:pt x="117050" y="1153424"/>
                      </a:cubicBezTo>
                      <a:cubicBezTo>
                        <a:pt x="119616" y="1161412"/>
                        <a:pt x="105416" y="1177989"/>
                        <a:pt x="105205" y="1186257"/>
                      </a:cubicBezTo>
                      <a:cubicBezTo>
                        <a:pt x="104905" y="1198088"/>
                        <a:pt x="104434" y="1209919"/>
                        <a:pt x="104046" y="1221750"/>
                      </a:cubicBezTo>
                      <a:lnTo>
                        <a:pt x="101751" y="1291696"/>
                      </a:lnTo>
                      <a:cubicBezTo>
                        <a:pt x="100244" y="1337659"/>
                        <a:pt x="98737" y="1383624"/>
                        <a:pt x="97230" y="1429588"/>
                      </a:cubicBezTo>
                      <a:cubicBezTo>
                        <a:pt x="96737" y="1444591"/>
                        <a:pt x="96018" y="1459251"/>
                        <a:pt x="99614" y="1473488"/>
                      </a:cubicBezTo>
                      <a:cubicBezTo>
                        <a:pt x="98316" y="1472284"/>
                        <a:pt x="97083" y="1470973"/>
                        <a:pt x="95956" y="1469502"/>
                      </a:cubicBezTo>
                      <a:cubicBezTo>
                        <a:pt x="92658" y="1465194"/>
                        <a:pt x="85663" y="1468845"/>
                        <a:pt x="88462" y="1473884"/>
                      </a:cubicBezTo>
                      <a:cubicBezTo>
                        <a:pt x="93135" y="1482293"/>
                        <a:pt x="99854" y="1488211"/>
                        <a:pt x="107748" y="1492463"/>
                      </a:cubicBezTo>
                      <a:cubicBezTo>
                        <a:pt x="116922" y="1505993"/>
                        <a:pt x="1506279" y="1536214"/>
                        <a:pt x="1513115" y="1496656"/>
                      </a:cubicBezTo>
                      <a:cubicBezTo>
                        <a:pt x="1516950" y="1474462"/>
                        <a:pt x="1509970" y="1450701"/>
                        <a:pt x="1507179" y="1428650"/>
                      </a:cubicBezTo>
                      <a:cubicBezTo>
                        <a:pt x="1504273" y="1405682"/>
                        <a:pt x="1500820" y="1382813"/>
                        <a:pt x="1498341" y="135978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22" name="图形 49">
                  <a:extLst>
                    <a:ext uri="{FF2B5EF4-FFF2-40B4-BE49-F238E27FC236}">
                      <a16:creationId xmlns:a16="http://schemas.microsoft.com/office/drawing/2014/main" id="{36B2655B-53C1-4A9B-9B24-7CFA95A802DF}"/>
                    </a:ext>
                  </a:extLst>
                </p:cNvPr>
                <p:cNvSpPr/>
                <p:nvPr/>
              </p:nvSpPr>
              <p:spPr>
                <a:xfrm>
                  <a:off x="8481408" y="3152196"/>
                  <a:ext cx="1581259" cy="1482097"/>
                </a:xfrm>
                <a:custGeom>
                  <a:avLst/>
                  <a:gdLst>
                    <a:gd name="connsiteX0" fmla="*/ 97082 w 1581259"/>
                    <a:gd name="connsiteY0" fmla="*/ 748118 h 1482097"/>
                    <a:gd name="connsiteX1" fmla="*/ 112605 w 1581259"/>
                    <a:gd name="connsiteY1" fmla="*/ 752398 h 1482097"/>
                    <a:gd name="connsiteX2" fmla="*/ 126515 w 1581259"/>
                    <a:gd name="connsiteY2" fmla="*/ 905817 h 1482097"/>
                    <a:gd name="connsiteX3" fmla="*/ 110991 w 1581259"/>
                    <a:gd name="connsiteY3" fmla="*/ 910097 h 1482097"/>
                    <a:gd name="connsiteX4" fmla="*/ 97082 w 1581259"/>
                    <a:gd name="connsiteY4" fmla="*/ 748118 h 1482097"/>
                    <a:gd name="connsiteX5" fmla="*/ 215063 w 1581259"/>
                    <a:gd name="connsiteY5" fmla="*/ 1036117 h 1482097"/>
                    <a:gd name="connsiteX6" fmla="*/ 364317 w 1581259"/>
                    <a:gd name="connsiteY6" fmla="*/ 1050892 h 1482097"/>
                    <a:gd name="connsiteX7" fmla="*/ 370153 w 1581259"/>
                    <a:gd name="connsiteY7" fmla="*/ 1049986 h 1482097"/>
                    <a:gd name="connsiteX8" fmla="*/ 366510 w 1581259"/>
                    <a:gd name="connsiteY8" fmla="*/ 1118693 h 1482097"/>
                    <a:gd name="connsiteX9" fmla="*/ 325479 w 1581259"/>
                    <a:gd name="connsiteY9" fmla="*/ 1118854 h 1482097"/>
                    <a:gd name="connsiteX10" fmla="*/ 272595 w 1581259"/>
                    <a:gd name="connsiteY10" fmla="*/ 1116139 h 1482097"/>
                    <a:gd name="connsiteX11" fmla="*/ 170772 w 1581259"/>
                    <a:gd name="connsiteY11" fmla="*/ 1103776 h 1482097"/>
                    <a:gd name="connsiteX12" fmla="*/ 127829 w 1581259"/>
                    <a:gd name="connsiteY12" fmla="*/ 1096187 h 1482097"/>
                    <a:gd name="connsiteX13" fmla="*/ 95853 w 1581259"/>
                    <a:gd name="connsiteY13" fmla="*/ 1073298 h 1482097"/>
                    <a:gd name="connsiteX14" fmla="*/ 89474 w 1581259"/>
                    <a:gd name="connsiteY14" fmla="*/ 1038433 h 1482097"/>
                    <a:gd name="connsiteX15" fmla="*/ 91667 w 1581259"/>
                    <a:gd name="connsiteY15" fmla="*/ 1014334 h 1482097"/>
                    <a:gd name="connsiteX16" fmla="*/ 94364 w 1581259"/>
                    <a:gd name="connsiteY16" fmla="*/ 1011779 h 1482097"/>
                    <a:gd name="connsiteX17" fmla="*/ 140084 w 1581259"/>
                    <a:gd name="connsiteY17" fmla="*/ 1023050 h 1482097"/>
                    <a:gd name="connsiteX18" fmla="*/ 215063 w 1581259"/>
                    <a:gd name="connsiteY18" fmla="*/ 1036117 h 1482097"/>
                    <a:gd name="connsiteX19" fmla="*/ 187075 w 1581259"/>
                    <a:gd name="connsiteY19" fmla="*/ 849979 h 1482097"/>
                    <a:gd name="connsiteX20" fmla="*/ 199886 w 1581259"/>
                    <a:gd name="connsiteY20" fmla="*/ 892297 h 1482097"/>
                    <a:gd name="connsiteX21" fmla="*/ 185985 w 1581259"/>
                    <a:gd name="connsiteY21" fmla="*/ 900426 h 1482097"/>
                    <a:gd name="connsiteX22" fmla="*/ 170977 w 1581259"/>
                    <a:gd name="connsiteY22" fmla="*/ 849979 h 1482097"/>
                    <a:gd name="connsiteX23" fmla="*/ 187075 w 1581259"/>
                    <a:gd name="connsiteY23" fmla="*/ 849979 h 1482097"/>
                    <a:gd name="connsiteX24" fmla="*/ 1459122 w 1581259"/>
                    <a:gd name="connsiteY24" fmla="*/ 1017836 h 1482097"/>
                    <a:gd name="connsiteX25" fmla="*/ 1479342 w 1581259"/>
                    <a:gd name="connsiteY25" fmla="*/ 1018801 h 1482097"/>
                    <a:gd name="connsiteX26" fmla="*/ 1501032 w 1581259"/>
                    <a:gd name="connsiteY26" fmla="*/ 1024874 h 1482097"/>
                    <a:gd name="connsiteX27" fmla="*/ 1501743 w 1581259"/>
                    <a:gd name="connsiteY27" fmla="*/ 1027097 h 1482097"/>
                    <a:gd name="connsiteX28" fmla="*/ 1504500 w 1581259"/>
                    <a:gd name="connsiteY28" fmla="*/ 1043101 h 1482097"/>
                    <a:gd name="connsiteX29" fmla="*/ 1506250 w 1581259"/>
                    <a:gd name="connsiteY29" fmla="*/ 1058765 h 1482097"/>
                    <a:gd name="connsiteX30" fmla="*/ 1506109 w 1581259"/>
                    <a:gd name="connsiteY30" fmla="*/ 1069656 h 1482097"/>
                    <a:gd name="connsiteX31" fmla="*/ 1499248 w 1581259"/>
                    <a:gd name="connsiteY31" fmla="*/ 1071808 h 1482097"/>
                    <a:gd name="connsiteX32" fmla="*/ 1481257 w 1581259"/>
                    <a:gd name="connsiteY32" fmla="*/ 1073259 h 1482097"/>
                    <a:gd name="connsiteX33" fmla="*/ 1447289 w 1581259"/>
                    <a:gd name="connsiteY33" fmla="*/ 1076217 h 1482097"/>
                    <a:gd name="connsiteX34" fmla="*/ 1413180 w 1581259"/>
                    <a:gd name="connsiteY34" fmla="*/ 1079802 h 1482097"/>
                    <a:gd name="connsiteX35" fmla="*/ 1408069 w 1581259"/>
                    <a:gd name="connsiteY35" fmla="*/ 1014495 h 1482097"/>
                    <a:gd name="connsiteX36" fmla="*/ 1459122 w 1581259"/>
                    <a:gd name="connsiteY36" fmla="*/ 1017836 h 1482097"/>
                    <a:gd name="connsiteX37" fmla="*/ 50253 w 1581259"/>
                    <a:gd name="connsiteY37" fmla="*/ 981743 h 1482097"/>
                    <a:gd name="connsiteX38" fmla="*/ 76192 w 1581259"/>
                    <a:gd name="connsiteY38" fmla="*/ 1015501 h 1482097"/>
                    <a:gd name="connsiteX39" fmla="*/ 81706 w 1581259"/>
                    <a:gd name="connsiteY39" fmla="*/ 1017192 h 1482097"/>
                    <a:gd name="connsiteX40" fmla="*/ 78547 w 1581259"/>
                    <a:gd name="connsiteY40" fmla="*/ 1035652 h 1482097"/>
                    <a:gd name="connsiteX41" fmla="*/ 79633 w 1581259"/>
                    <a:gd name="connsiteY41" fmla="*/ 1074747 h 1482097"/>
                    <a:gd name="connsiteX42" fmla="*/ 98288 w 1581259"/>
                    <a:gd name="connsiteY42" fmla="*/ 1106214 h 1482097"/>
                    <a:gd name="connsiteX43" fmla="*/ 113742 w 1581259"/>
                    <a:gd name="connsiteY43" fmla="*/ 1114969 h 1482097"/>
                    <a:gd name="connsiteX44" fmla="*/ 112555 w 1581259"/>
                    <a:gd name="connsiteY44" fmla="*/ 1122983 h 1482097"/>
                    <a:gd name="connsiteX45" fmla="*/ 109436 w 1581259"/>
                    <a:gd name="connsiteY45" fmla="*/ 1142690 h 1482097"/>
                    <a:gd name="connsiteX46" fmla="*/ 103661 w 1581259"/>
                    <a:gd name="connsiteY46" fmla="*/ 1185549 h 1482097"/>
                    <a:gd name="connsiteX47" fmla="*/ 95692 w 1581259"/>
                    <a:gd name="connsiteY47" fmla="*/ 1271166 h 1482097"/>
                    <a:gd name="connsiteX48" fmla="*/ 90701 w 1581259"/>
                    <a:gd name="connsiteY48" fmla="*/ 1356846 h 1482097"/>
                    <a:gd name="connsiteX49" fmla="*/ 88910 w 1581259"/>
                    <a:gd name="connsiteY49" fmla="*/ 1400710 h 1482097"/>
                    <a:gd name="connsiteX50" fmla="*/ 92573 w 1581259"/>
                    <a:gd name="connsiteY50" fmla="*/ 1445081 h 1482097"/>
                    <a:gd name="connsiteX51" fmla="*/ 121570 w 1581259"/>
                    <a:gd name="connsiteY51" fmla="*/ 1445081 h 1482097"/>
                    <a:gd name="connsiteX52" fmla="*/ 126722 w 1581259"/>
                    <a:gd name="connsiteY52" fmla="*/ 1400710 h 1482097"/>
                    <a:gd name="connsiteX53" fmla="*/ 127446 w 1581259"/>
                    <a:gd name="connsiteY53" fmla="*/ 1358837 h 1482097"/>
                    <a:gd name="connsiteX54" fmla="*/ 129640 w 1581259"/>
                    <a:gd name="connsiteY54" fmla="*/ 1273161 h 1482097"/>
                    <a:gd name="connsiteX55" fmla="*/ 131732 w 1581259"/>
                    <a:gd name="connsiteY55" fmla="*/ 1189535 h 1482097"/>
                    <a:gd name="connsiteX56" fmla="*/ 132115 w 1581259"/>
                    <a:gd name="connsiteY56" fmla="*/ 1145750 h 1482097"/>
                    <a:gd name="connsiteX57" fmla="*/ 131893 w 1581259"/>
                    <a:gd name="connsiteY57" fmla="*/ 1120586 h 1482097"/>
                    <a:gd name="connsiteX58" fmla="*/ 147006 w 1581259"/>
                    <a:gd name="connsiteY58" fmla="*/ 1123807 h 1482097"/>
                    <a:gd name="connsiteX59" fmla="*/ 262815 w 1581259"/>
                    <a:gd name="connsiteY59" fmla="*/ 1140918 h 1482097"/>
                    <a:gd name="connsiteX60" fmla="*/ 321555 w 1581259"/>
                    <a:gd name="connsiteY60" fmla="*/ 1144644 h 1482097"/>
                    <a:gd name="connsiteX61" fmla="*/ 365524 w 1581259"/>
                    <a:gd name="connsiteY61" fmla="*/ 1145631 h 1482097"/>
                    <a:gd name="connsiteX62" fmla="*/ 363914 w 1581259"/>
                    <a:gd name="connsiteY62" fmla="*/ 1250514 h 1482097"/>
                    <a:gd name="connsiteX63" fmla="*/ 364921 w 1581259"/>
                    <a:gd name="connsiteY63" fmla="*/ 1326185 h 1482097"/>
                    <a:gd name="connsiteX64" fmla="*/ 365947 w 1581259"/>
                    <a:gd name="connsiteY64" fmla="*/ 1365984 h 1482097"/>
                    <a:gd name="connsiteX65" fmla="*/ 366530 w 1581259"/>
                    <a:gd name="connsiteY65" fmla="*/ 1383901 h 1482097"/>
                    <a:gd name="connsiteX66" fmla="*/ 367255 w 1581259"/>
                    <a:gd name="connsiteY66" fmla="*/ 1389318 h 1482097"/>
                    <a:gd name="connsiteX67" fmla="*/ 363914 w 1581259"/>
                    <a:gd name="connsiteY67" fmla="*/ 1400289 h 1482097"/>
                    <a:gd name="connsiteX68" fmla="*/ 361459 w 1581259"/>
                    <a:gd name="connsiteY68" fmla="*/ 1450676 h 1482097"/>
                    <a:gd name="connsiteX69" fmla="*/ 391685 w 1581259"/>
                    <a:gd name="connsiteY69" fmla="*/ 1473708 h 1482097"/>
                    <a:gd name="connsiteX70" fmla="*/ 399573 w 1581259"/>
                    <a:gd name="connsiteY70" fmla="*/ 1471129 h 1482097"/>
                    <a:gd name="connsiteX71" fmla="*/ 471775 w 1581259"/>
                    <a:gd name="connsiteY71" fmla="*/ 1474934 h 1482097"/>
                    <a:gd name="connsiteX72" fmla="*/ 578126 w 1581259"/>
                    <a:gd name="connsiteY72" fmla="*/ 1476021 h 1482097"/>
                    <a:gd name="connsiteX73" fmla="*/ 786804 w 1581259"/>
                    <a:gd name="connsiteY73" fmla="*/ 1476766 h 1482097"/>
                    <a:gd name="connsiteX74" fmla="*/ 1206193 w 1581259"/>
                    <a:gd name="connsiteY74" fmla="*/ 1477953 h 1482097"/>
                    <a:gd name="connsiteX75" fmla="*/ 1322586 w 1581259"/>
                    <a:gd name="connsiteY75" fmla="*/ 1478297 h 1482097"/>
                    <a:gd name="connsiteX76" fmla="*/ 1382774 w 1581259"/>
                    <a:gd name="connsiteY76" fmla="*/ 1479143 h 1482097"/>
                    <a:gd name="connsiteX77" fmla="*/ 1410866 w 1581259"/>
                    <a:gd name="connsiteY77" fmla="*/ 1480149 h 1482097"/>
                    <a:gd name="connsiteX78" fmla="*/ 1441675 w 1581259"/>
                    <a:gd name="connsiteY78" fmla="*/ 1474372 h 1482097"/>
                    <a:gd name="connsiteX79" fmla="*/ 1448597 w 1581259"/>
                    <a:gd name="connsiteY79" fmla="*/ 1461891 h 1482097"/>
                    <a:gd name="connsiteX80" fmla="*/ 1472544 w 1581259"/>
                    <a:gd name="connsiteY80" fmla="*/ 1448805 h 1482097"/>
                    <a:gd name="connsiteX81" fmla="*/ 1470532 w 1581259"/>
                    <a:gd name="connsiteY81" fmla="*/ 1425713 h 1482097"/>
                    <a:gd name="connsiteX82" fmla="*/ 1470532 w 1581259"/>
                    <a:gd name="connsiteY82" fmla="*/ 1425693 h 1482097"/>
                    <a:gd name="connsiteX83" fmla="*/ 1448577 w 1581259"/>
                    <a:gd name="connsiteY83" fmla="*/ 1298504 h 1482097"/>
                    <a:gd name="connsiteX84" fmla="*/ 1427951 w 1581259"/>
                    <a:gd name="connsiteY84" fmla="*/ 1158656 h 1482097"/>
                    <a:gd name="connsiteX85" fmla="*/ 1416118 w 1581259"/>
                    <a:gd name="connsiteY85" fmla="*/ 1112956 h 1482097"/>
                    <a:gd name="connsiteX86" fmla="*/ 1461275 w 1581259"/>
                    <a:gd name="connsiteY86" fmla="*/ 1107802 h 1482097"/>
                    <a:gd name="connsiteX87" fmla="*/ 1492225 w 1581259"/>
                    <a:gd name="connsiteY87" fmla="*/ 1103998 h 1482097"/>
                    <a:gd name="connsiteX88" fmla="*/ 1491399 w 1581259"/>
                    <a:gd name="connsiteY88" fmla="*/ 1134939 h 1482097"/>
                    <a:gd name="connsiteX89" fmla="*/ 1491601 w 1581259"/>
                    <a:gd name="connsiteY89" fmla="*/ 1194227 h 1482097"/>
                    <a:gd name="connsiteX90" fmla="*/ 1498161 w 1581259"/>
                    <a:gd name="connsiteY90" fmla="*/ 1248217 h 1482097"/>
                    <a:gd name="connsiteX91" fmla="*/ 1511080 w 1581259"/>
                    <a:gd name="connsiteY91" fmla="*/ 1362825 h 1482097"/>
                    <a:gd name="connsiteX92" fmla="*/ 1519572 w 1581259"/>
                    <a:gd name="connsiteY92" fmla="*/ 1421647 h 1482097"/>
                    <a:gd name="connsiteX93" fmla="*/ 1523858 w 1581259"/>
                    <a:gd name="connsiteY93" fmla="*/ 1449047 h 1482097"/>
                    <a:gd name="connsiteX94" fmla="*/ 1534242 w 1581259"/>
                    <a:gd name="connsiteY94" fmla="*/ 1478114 h 1482097"/>
                    <a:gd name="connsiteX95" fmla="*/ 1556981 w 1581259"/>
                    <a:gd name="connsiteY95" fmla="*/ 1475175 h 1482097"/>
                    <a:gd name="connsiteX96" fmla="*/ 1557887 w 1581259"/>
                    <a:gd name="connsiteY96" fmla="*/ 1443752 h 1482097"/>
                    <a:gd name="connsiteX97" fmla="*/ 1553379 w 1581259"/>
                    <a:gd name="connsiteY97" fmla="*/ 1416394 h 1482097"/>
                    <a:gd name="connsiteX98" fmla="*/ 1544464 w 1581259"/>
                    <a:gd name="connsiteY98" fmla="*/ 1357692 h 1482097"/>
                    <a:gd name="connsiteX99" fmla="*/ 1529432 w 1581259"/>
                    <a:gd name="connsiteY99" fmla="*/ 1244293 h 1482097"/>
                    <a:gd name="connsiteX100" fmla="*/ 1515588 w 1581259"/>
                    <a:gd name="connsiteY100" fmla="*/ 1190282 h 1482097"/>
                    <a:gd name="connsiteX101" fmla="*/ 1508383 w 1581259"/>
                    <a:gd name="connsiteY101" fmla="*/ 1132646 h 1482097"/>
                    <a:gd name="connsiteX102" fmla="*/ 1504419 w 1581259"/>
                    <a:gd name="connsiteY102" fmla="*/ 1102105 h 1482097"/>
                    <a:gd name="connsiteX103" fmla="*/ 1506109 w 1581259"/>
                    <a:gd name="connsiteY103" fmla="*/ 1101823 h 1482097"/>
                    <a:gd name="connsiteX104" fmla="*/ 1531867 w 1581259"/>
                    <a:gd name="connsiteY104" fmla="*/ 1080082 h 1482097"/>
                    <a:gd name="connsiteX105" fmla="*/ 1528829 w 1581259"/>
                    <a:gd name="connsiteY105" fmla="*/ 1042318 h 1482097"/>
                    <a:gd name="connsiteX106" fmla="*/ 1518318 w 1581259"/>
                    <a:gd name="connsiteY106" fmla="*/ 1010728 h 1482097"/>
                    <a:gd name="connsiteX107" fmla="*/ 1565531 w 1581259"/>
                    <a:gd name="connsiteY107" fmla="*/ 909704 h 1482097"/>
                    <a:gd name="connsiteX108" fmla="*/ 1581103 w 1581259"/>
                    <a:gd name="connsiteY108" fmla="*/ 791563 h 1482097"/>
                    <a:gd name="connsiteX109" fmla="*/ 1570828 w 1581259"/>
                    <a:gd name="connsiteY109" fmla="*/ 654961 h 1482097"/>
                    <a:gd name="connsiteX110" fmla="*/ 1569498 w 1581259"/>
                    <a:gd name="connsiteY110" fmla="*/ 626407 h 1482097"/>
                    <a:gd name="connsiteX111" fmla="*/ 1441393 w 1581259"/>
                    <a:gd name="connsiteY111" fmla="*/ 379016 h 1482097"/>
                    <a:gd name="connsiteX112" fmla="*/ 1440266 w 1581259"/>
                    <a:gd name="connsiteY112" fmla="*/ 378512 h 1482097"/>
                    <a:gd name="connsiteX113" fmla="*/ 1416742 w 1581259"/>
                    <a:gd name="connsiteY113" fmla="*/ 354840 h 1482097"/>
                    <a:gd name="connsiteX114" fmla="*/ 1376073 w 1581259"/>
                    <a:gd name="connsiteY114" fmla="*/ 318280 h 1482097"/>
                    <a:gd name="connsiteX115" fmla="*/ 1284492 w 1581259"/>
                    <a:gd name="connsiteY115" fmla="*/ 261671 h 1482097"/>
                    <a:gd name="connsiteX116" fmla="*/ 1186895 w 1581259"/>
                    <a:gd name="connsiteY116" fmla="*/ 212089 h 1482097"/>
                    <a:gd name="connsiteX117" fmla="*/ 1110406 w 1581259"/>
                    <a:gd name="connsiteY117" fmla="*/ 156567 h 1482097"/>
                    <a:gd name="connsiteX118" fmla="*/ 1057321 w 1581259"/>
                    <a:gd name="connsiteY118" fmla="*/ 65594 h 1482097"/>
                    <a:gd name="connsiteX119" fmla="*/ 1054182 w 1581259"/>
                    <a:gd name="connsiteY119" fmla="*/ 66017 h 1482097"/>
                    <a:gd name="connsiteX120" fmla="*/ 1145461 w 1581259"/>
                    <a:gd name="connsiteY120" fmla="*/ 222939 h 1482097"/>
                    <a:gd name="connsiteX121" fmla="*/ 1337618 w 1581259"/>
                    <a:gd name="connsiteY121" fmla="*/ 327744 h 1482097"/>
                    <a:gd name="connsiteX122" fmla="*/ 1380098 w 1581259"/>
                    <a:gd name="connsiteY122" fmla="*/ 362106 h 1482097"/>
                    <a:gd name="connsiteX123" fmla="*/ 1319507 w 1581259"/>
                    <a:gd name="connsiteY123" fmla="*/ 367018 h 1482097"/>
                    <a:gd name="connsiteX124" fmla="*/ 1296747 w 1581259"/>
                    <a:gd name="connsiteY124" fmla="*/ 366051 h 1482097"/>
                    <a:gd name="connsiteX125" fmla="*/ 1244668 w 1581259"/>
                    <a:gd name="connsiteY125" fmla="*/ 363615 h 1482097"/>
                    <a:gd name="connsiteX126" fmla="*/ 1138438 w 1581259"/>
                    <a:gd name="connsiteY126" fmla="*/ 359370 h 1482097"/>
                    <a:gd name="connsiteX127" fmla="*/ 929941 w 1581259"/>
                    <a:gd name="connsiteY127" fmla="*/ 353834 h 1482097"/>
                    <a:gd name="connsiteX128" fmla="*/ 510754 w 1581259"/>
                    <a:gd name="connsiteY128" fmla="*/ 354921 h 1482097"/>
                    <a:gd name="connsiteX129" fmla="*/ 255309 w 1581259"/>
                    <a:gd name="connsiteY129" fmla="*/ 350591 h 1482097"/>
                    <a:gd name="connsiteX130" fmla="*/ 344858 w 1581259"/>
                    <a:gd name="connsiteY130" fmla="*/ 292190 h 1482097"/>
                    <a:gd name="connsiteX131" fmla="*/ 471735 w 1581259"/>
                    <a:gd name="connsiteY131" fmla="*/ 247398 h 1482097"/>
                    <a:gd name="connsiteX132" fmla="*/ 727139 w 1581259"/>
                    <a:gd name="connsiteY132" fmla="*/ 136134 h 1482097"/>
                    <a:gd name="connsiteX133" fmla="*/ 773946 w 1581259"/>
                    <a:gd name="connsiteY133" fmla="*/ 82728 h 1482097"/>
                    <a:gd name="connsiteX134" fmla="*/ 800549 w 1581259"/>
                    <a:gd name="connsiteY134" fmla="*/ 16354 h 1482097"/>
                    <a:gd name="connsiteX135" fmla="*/ 769800 w 1581259"/>
                    <a:gd name="connsiteY135" fmla="*/ 8019 h 1482097"/>
                    <a:gd name="connsiteX136" fmla="*/ 758129 w 1581259"/>
                    <a:gd name="connsiteY136" fmla="*/ 35438 h 1482097"/>
                    <a:gd name="connsiteX137" fmla="*/ 743741 w 1581259"/>
                    <a:gd name="connsiteY137" fmla="*/ 61590 h 1482097"/>
                    <a:gd name="connsiteX138" fmla="*/ 705527 w 1581259"/>
                    <a:gd name="connsiteY138" fmla="*/ 105897 h 1482097"/>
                    <a:gd name="connsiteX139" fmla="*/ 599397 w 1581259"/>
                    <a:gd name="connsiteY139" fmla="*/ 170437 h 1482097"/>
                    <a:gd name="connsiteX140" fmla="*/ 334273 w 1581259"/>
                    <a:gd name="connsiteY140" fmla="*/ 267693 h 1482097"/>
                    <a:gd name="connsiteX141" fmla="*/ 241827 w 1581259"/>
                    <a:gd name="connsiteY141" fmla="*/ 352443 h 1482097"/>
                    <a:gd name="connsiteX142" fmla="*/ 231363 w 1581259"/>
                    <a:gd name="connsiteY142" fmla="*/ 354355 h 1482097"/>
                    <a:gd name="connsiteX143" fmla="*/ 239211 w 1581259"/>
                    <a:gd name="connsiteY143" fmla="*/ 344531 h 1482097"/>
                    <a:gd name="connsiteX144" fmla="*/ 236152 w 1581259"/>
                    <a:gd name="connsiteY144" fmla="*/ 341471 h 1482097"/>
                    <a:gd name="connsiteX145" fmla="*/ 122959 w 1581259"/>
                    <a:gd name="connsiteY145" fmla="*/ 460547 h 1482097"/>
                    <a:gd name="connsiteX146" fmla="*/ 37918 w 1581259"/>
                    <a:gd name="connsiteY146" fmla="*/ 593132 h 1482097"/>
                    <a:gd name="connsiteX147" fmla="*/ 10530 w 1581259"/>
                    <a:gd name="connsiteY147" fmla="*/ 871525 h 1482097"/>
                    <a:gd name="connsiteX148" fmla="*/ 33571 w 1581259"/>
                    <a:gd name="connsiteY148" fmla="*/ 945385 h 1482097"/>
                    <a:gd name="connsiteX149" fmla="*/ 50253 w 1581259"/>
                    <a:gd name="connsiteY149" fmla="*/ 981743 h 1482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1581259" h="1482097">
                      <a:moveTo>
                        <a:pt x="97082" y="748118"/>
                      </a:moveTo>
                      <a:cubicBezTo>
                        <a:pt x="100481" y="738378"/>
                        <a:pt x="116028" y="742593"/>
                        <a:pt x="112605" y="752398"/>
                      </a:cubicBezTo>
                      <a:cubicBezTo>
                        <a:pt x="95010" y="802818"/>
                        <a:pt x="107492" y="857685"/>
                        <a:pt x="126515" y="905817"/>
                      </a:cubicBezTo>
                      <a:cubicBezTo>
                        <a:pt x="130332" y="915474"/>
                        <a:pt x="114757" y="919623"/>
                        <a:pt x="110991" y="910097"/>
                      </a:cubicBezTo>
                      <a:cubicBezTo>
                        <a:pt x="90981" y="859467"/>
                        <a:pt x="78601" y="801069"/>
                        <a:pt x="97082" y="748118"/>
                      </a:cubicBezTo>
                      <a:moveTo>
                        <a:pt x="215063" y="1036117"/>
                      </a:moveTo>
                      <a:cubicBezTo>
                        <a:pt x="264687" y="1043101"/>
                        <a:pt x="314351" y="1047409"/>
                        <a:pt x="364317" y="1050892"/>
                      </a:cubicBezTo>
                      <a:cubicBezTo>
                        <a:pt x="366551" y="1051053"/>
                        <a:pt x="368482" y="1050713"/>
                        <a:pt x="370153" y="1049986"/>
                      </a:cubicBezTo>
                      <a:cubicBezTo>
                        <a:pt x="368664" y="1072875"/>
                        <a:pt x="367456" y="1095784"/>
                        <a:pt x="366510" y="1118693"/>
                      </a:cubicBezTo>
                      <a:cubicBezTo>
                        <a:pt x="352887" y="1118313"/>
                        <a:pt x="338982" y="1119217"/>
                        <a:pt x="325479" y="1118854"/>
                      </a:cubicBezTo>
                      <a:cubicBezTo>
                        <a:pt x="307831" y="1118371"/>
                        <a:pt x="290203" y="1117485"/>
                        <a:pt x="272595" y="1116139"/>
                      </a:cubicBezTo>
                      <a:cubicBezTo>
                        <a:pt x="238506" y="1113560"/>
                        <a:pt x="204478" y="1109453"/>
                        <a:pt x="170772" y="1103776"/>
                      </a:cubicBezTo>
                      <a:cubicBezTo>
                        <a:pt x="158174" y="1101662"/>
                        <a:pt x="142176" y="1100374"/>
                        <a:pt x="127829" y="1096187"/>
                      </a:cubicBezTo>
                      <a:cubicBezTo>
                        <a:pt x="114266" y="1092223"/>
                        <a:pt x="102192" y="1085658"/>
                        <a:pt x="95853" y="1073298"/>
                      </a:cubicBezTo>
                      <a:cubicBezTo>
                        <a:pt x="90460" y="1062830"/>
                        <a:pt x="89474" y="1050008"/>
                        <a:pt x="89474" y="1038433"/>
                      </a:cubicBezTo>
                      <a:cubicBezTo>
                        <a:pt x="89474" y="1030459"/>
                        <a:pt x="90842" y="1022366"/>
                        <a:pt x="91667" y="1014334"/>
                      </a:cubicBezTo>
                      <a:cubicBezTo>
                        <a:pt x="92693" y="1013611"/>
                        <a:pt x="93619" y="1012743"/>
                        <a:pt x="94364" y="1011779"/>
                      </a:cubicBezTo>
                      <a:cubicBezTo>
                        <a:pt x="109335" y="1016508"/>
                        <a:pt x="124870" y="1019831"/>
                        <a:pt x="140084" y="1023050"/>
                      </a:cubicBezTo>
                      <a:cubicBezTo>
                        <a:pt x="164855" y="1028325"/>
                        <a:pt x="189989" y="1032595"/>
                        <a:pt x="215063" y="1036117"/>
                      </a:cubicBezTo>
                      <a:moveTo>
                        <a:pt x="187075" y="849979"/>
                      </a:moveTo>
                      <a:cubicBezTo>
                        <a:pt x="187349" y="865365"/>
                        <a:pt x="191605" y="879342"/>
                        <a:pt x="199886" y="892297"/>
                      </a:cubicBezTo>
                      <a:cubicBezTo>
                        <a:pt x="205488" y="901064"/>
                        <a:pt x="191549" y="909130"/>
                        <a:pt x="185985" y="900426"/>
                      </a:cubicBezTo>
                      <a:cubicBezTo>
                        <a:pt x="176237" y="885172"/>
                        <a:pt x="171299" y="868051"/>
                        <a:pt x="170977" y="849979"/>
                      </a:cubicBezTo>
                      <a:cubicBezTo>
                        <a:pt x="170792" y="839593"/>
                        <a:pt x="186890" y="839628"/>
                        <a:pt x="187075" y="849979"/>
                      </a:cubicBezTo>
                      <a:moveTo>
                        <a:pt x="1459122" y="1017836"/>
                      </a:moveTo>
                      <a:cubicBezTo>
                        <a:pt x="1465841" y="1018213"/>
                        <a:pt x="1472602" y="1018442"/>
                        <a:pt x="1479342" y="1018801"/>
                      </a:cubicBezTo>
                      <a:cubicBezTo>
                        <a:pt x="1485286" y="1023886"/>
                        <a:pt x="1493517" y="1026493"/>
                        <a:pt x="1501032" y="1024874"/>
                      </a:cubicBezTo>
                      <a:cubicBezTo>
                        <a:pt x="1501292" y="1025525"/>
                        <a:pt x="1501527" y="1026255"/>
                        <a:pt x="1501743" y="1027097"/>
                      </a:cubicBezTo>
                      <a:cubicBezTo>
                        <a:pt x="1503071" y="1032270"/>
                        <a:pt x="1503735" y="1037827"/>
                        <a:pt x="1504500" y="1043101"/>
                      </a:cubicBezTo>
                      <a:cubicBezTo>
                        <a:pt x="1505264" y="1048295"/>
                        <a:pt x="1505848" y="1053531"/>
                        <a:pt x="1506250" y="1058765"/>
                      </a:cubicBezTo>
                      <a:cubicBezTo>
                        <a:pt x="1506452" y="1061400"/>
                        <a:pt x="1507719" y="1067359"/>
                        <a:pt x="1506109" y="1069656"/>
                      </a:cubicBezTo>
                      <a:cubicBezTo>
                        <a:pt x="1504661" y="1071727"/>
                        <a:pt x="1501461" y="1071546"/>
                        <a:pt x="1499248" y="1071808"/>
                      </a:cubicBezTo>
                      <a:cubicBezTo>
                        <a:pt x="1493291" y="1072452"/>
                        <a:pt x="1487254" y="1072756"/>
                        <a:pt x="1481257" y="1073259"/>
                      </a:cubicBezTo>
                      <a:cubicBezTo>
                        <a:pt x="1469928" y="1074244"/>
                        <a:pt x="1458599" y="1075230"/>
                        <a:pt x="1447289" y="1076217"/>
                      </a:cubicBezTo>
                      <a:cubicBezTo>
                        <a:pt x="1436201" y="1077185"/>
                        <a:pt x="1424027" y="1076883"/>
                        <a:pt x="1413180" y="1079802"/>
                      </a:cubicBezTo>
                      <a:cubicBezTo>
                        <a:pt x="1411329" y="1058038"/>
                        <a:pt x="1409639" y="1036279"/>
                        <a:pt x="1408069" y="1014495"/>
                      </a:cubicBezTo>
                      <a:cubicBezTo>
                        <a:pt x="1424872" y="1016973"/>
                        <a:pt x="1442440" y="1016910"/>
                        <a:pt x="1459122" y="1017836"/>
                      </a:cubicBezTo>
                      <a:moveTo>
                        <a:pt x="50253" y="981743"/>
                      </a:moveTo>
                      <a:cubicBezTo>
                        <a:pt x="57015" y="994806"/>
                        <a:pt x="63253" y="1007650"/>
                        <a:pt x="76192" y="1015501"/>
                      </a:cubicBezTo>
                      <a:cubicBezTo>
                        <a:pt x="77883" y="1016508"/>
                        <a:pt x="79774" y="1017051"/>
                        <a:pt x="81706" y="1017192"/>
                      </a:cubicBezTo>
                      <a:cubicBezTo>
                        <a:pt x="80257" y="1023413"/>
                        <a:pt x="79352" y="1029774"/>
                        <a:pt x="78547" y="1035652"/>
                      </a:cubicBezTo>
                      <a:cubicBezTo>
                        <a:pt x="76776" y="1048599"/>
                        <a:pt x="76394" y="1061984"/>
                        <a:pt x="79633" y="1074747"/>
                      </a:cubicBezTo>
                      <a:cubicBezTo>
                        <a:pt x="82793" y="1087168"/>
                        <a:pt x="88025" y="1098262"/>
                        <a:pt x="98288" y="1106214"/>
                      </a:cubicBezTo>
                      <a:cubicBezTo>
                        <a:pt x="103057" y="1109918"/>
                        <a:pt x="108269" y="1112735"/>
                        <a:pt x="113742" y="1114969"/>
                      </a:cubicBezTo>
                      <a:cubicBezTo>
                        <a:pt x="112817" y="1117566"/>
                        <a:pt x="112273" y="1120145"/>
                        <a:pt x="112555" y="1122983"/>
                      </a:cubicBezTo>
                      <a:cubicBezTo>
                        <a:pt x="111247" y="1129564"/>
                        <a:pt x="110382" y="1136270"/>
                        <a:pt x="109436" y="1142690"/>
                      </a:cubicBezTo>
                      <a:cubicBezTo>
                        <a:pt x="107363" y="1156942"/>
                        <a:pt x="105291" y="1171215"/>
                        <a:pt x="103661" y="1185549"/>
                      </a:cubicBezTo>
                      <a:cubicBezTo>
                        <a:pt x="100401" y="1214054"/>
                        <a:pt x="97845" y="1242560"/>
                        <a:pt x="95692" y="1271166"/>
                      </a:cubicBezTo>
                      <a:cubicBezTo>
                        <a:pt x="93539" y="1299692"/>
                        <a:pt x="91989" y="1328260"/>
                        <a:pt x="90701" y="1356846"/>
                      </a:cubicBezTo>
                      <a:cubicBezTo>
                        <a:pt x="90037" y="1371462"/>
                        <a:pt x="89454" y="1386075"/>
                        <a:pt x="88910" y="1400710"/>
                      </a:cubicBezTo>
                      <a:cubicBezTo>
                        <a:pt x="88367" y="1415750"/>
                        <a:pt x="85932" y="1431128"/>
                        <a:pt x="92573" y="1445081"/>
                      </a:cubicBezTo>
                      <a:cubicBezTo>
                        <a:pt x="97925" y="1456355"/>
                        <a:pt x="116016" y="1455708"/>
                        <a:pt x="121570" y="1445081"/>
                      </a:cubicBezTo>
                      <a:cubicBezTo>
                        <a:pt x="128613" y="1431571"/>
                        <a:pt x="126541" y="1415527"/>
                        <a:pt x="126722" y="1400710"/>
                      </a:cubicBezTo>
                      <a:cubicBezTo>
                        <a:pt x="126903" y="1386759"/>
                        <a:pt x="127144" y="1372790"/>
                        <a:pt x="127446" y="1358837"/>
                      </a:cubicBezTo>
                      <a:cubicBezTo>
                        <a:pt x="128050" y="1330273"/>
                        <a:pt x="128935" y="1301725"/>
                        <a:pt x="129640" y="1273161"/>
                      </a:cubicBezTo>
                      <a:cubicBezTo>
                        <a:pt x="130324" y="1245280"/>
                        <a:pt x="131169" y="1217416"/>
                        <a:pt x="131732" y="1189535"/>
                      </a:cubicBezTo>
                      <a:cubicBezTo>
                        <a:pt x="132014" y="1174940"/>
                        <a:pt x="132034" y="1160345"/>
                        <a:pt x="132115" y="1145750"/>
                      </a:cubicBezTo>
                      <a:cubicBezTo>
                        <a:pt x="132155" y="1137657"/>
                        <a:pt x="132497" y="1129023"/>
                        <a:pt x="131893" y="1120586"/>
                      </a:cubicBezTo>
                      <a:cubicBezTo>
                        <a:pt x="136924" y="1121773"/>
                        <a:pt x="141995" y="1122780"/>
                        <a:pt x="147006" y="1123807"/>
                      </a:cubicBezTo>
                      <a:cubicBezTo>
                        <a:pt x="185260" y="1131658"/>
                        <a:pt x="223917" y="1137375"/>
                        <a:pt x="262815" y="1140918"/>
                      </a:cubicBezTo>
                      <a:cubicBezTo>
                        <a:pt x="282355" y="1142690"/>
                        <a:pt x="301955" y="1143938"/>
                        <a:pt x="321555" y="1144644"/>
                      </a:cubicBezTo>
                      <a:cubicBezTo>
                        <a:pt x="335963" y="1145166"/>
                        <a:pt x="350895" y="1146172"/>
                        <a:pt x="365524" y="1145631"/>
                      </a:cubicBezTo>
                      <a:cubicBezTo>
                        <a:pt x="364377" y="1180576"/>
                        <a:pt x="363854" y="1215544"/>
                        <a:pt x="363914" y="1250514"/>
                      </a:cubicBezTo>
                      <a:cubicBezTo>
                        <a:pt x="363955" y="1275736"/>
                        <a:pt x="364297" y="1300960"/>
                        <a:pt x="364921" y="1326185"/>
                      </a:cubicBezTo>
                      <a:cubicBezTo>
                        <a:pt x="365263" y="1339451"/>
                        <a:pt x="365544" y="1352718"/>
                        <a:pt x="365947" y="1365984"/>
                      </a:cubicBezTo>
                      <a:cubicBezTo>
                        <a:pt x="366128" y="1371945"/>
                        <a:pt x="366128" y="1377962"/>
                        <a:pt x="366530" y="1383901"/>
                      </a:cubicBezTo>
                      <a:cubicBezTo>
                        <a:pt x="366651" y="1385753"/>
                        <a:pt x="366913" y="1387546"/>
                        <a:pt x="367255" y="1389318"/>
                      </a:cubicBezTo>
                      <a:cubicBezTo>
                        <a:pt x="365927" y="1393082"/>
                        <a:pt x="364820" y="1396805"/>
                        <a:pt x="363914" y="1400289"/>
                      </a:cubicBezTo>
                      <a:cubicBezTo>
                        <a:pt x="359487" y="1417198"/>
                        <a:pt x="359487" y="1433445"/>
                        <a:pt x="361459" y="1450676"/>
                      </a:cubicBezTo>
                      <a:cubicBezTo>
                        <a:pt x="363150" y="1465291"/>
                        <a:pt x="375445" y="1478839"/>
                        <a:pt x="391685" y="1473708"/>
                      </a:cubicBezTo>
                      <a:cubicBezTo>
                        <a:pt x="394321" y="1472880"/>
                        <a:pt x="396957" y="1472015"/>
                        <a:pt x="399573" y="1471129"/>
                      </a:cubicBezTo>
                      <a:cubicBezTo>
                        <a:pt x="423479" y="1473847"/>
                        <a:pt x="447526" y="1474472"/>
                        <a:pt x="471775" y="1474934"/>
                      </a:cubicBezTo>
                      <a:cubicBezTo>
                        <a:pt x="507212" y="1475620"/>
                        <a:pt x="542669" y="1475839"/>
                        <a:pt x="578126" y="1476021"/>
                      </a:cubicBezTo>
                      <a:cubicBezTo>
                        <a:pt x="647672" y="1476385"/>
                        <a:pt x="717238" y="1476566"/>
                        <a:pt x="786804" y="1476766"/>
                      </a:cubicBezTo>
                      <a:cubicBezTo>
                        <a:pt x="926600" y="1477168"/>
                        <a:pt x="1066397" y="1477551"/>
                        <a:pt x="1206193" y="1477953"/>
                      </a:cubicBezTo>
                      <a:cubicBezTo>
                        <a:pt x="1244990" y="1478076"/>
                        <a:pt x="1283788" y="1478175"/>
                        <a:pt x="1322586" y="1478297"/>
                      </a:cubicBezTo>
                      <a:cubicBezTo>
                        <a:pt x="1342669" y="1478356"/>
                        <a:pt x="1362711" y="1478376"/>
                        <a:pt x="1382774" y="1479143"/>
                      </a:cubicBezTo>
                      <a:cubicBezTo>
                        <a:pt x="1392132" y="1479505"/>
                        <a:pt x="1401509" y="1480009"/>
                        <a:pt x="1410866" y="1480149"/>
                      </a:cubicBezTo>
                      <a:cubicBezTo>
                        <a:pt x="1421713" y="1480331"/>
                        <a:pt x="1431311" y="1477208"/>
                        <a:pt x="1441675" y="1474372"/>
                      </a:cubicBezTo>
                      <a:cubicBezTo>
                        <a:pt x="1447531" y="1472739"/>
                        <a:pt x="1449845" y="1466861"/>
                        <a:pt x="1448597" y="1461891"/>
                      </a:cubicBezTo>
                      <a:cubicBezTo>
                        <a:pt x="1457975" y="1464123"/>
                        <a:pt x="1469344" y="1459374"/>
                        <a:pt x="1472544" y="1448805"/>
                      </a:cubicBezTo>
                      <a:cubicBezTo>
                        <a:pt x="1474878" y="1441133"/>
                        <a:pt x="1474013" y="1432819"/>
                        <a:pt x="1470532" y="1425713"/>
                      </a:cubicBezTo>
                      <a:lnTo>
                        <a:pt x="1470532" y="1425693"/>
                      </a:lnTo>
                      <a:cubicBezTo>
                        <a:pt x="1463810" y="1383236"/>
                        <a:pt x="1455278" y="1340981"/>
                        <a:pt x="1448577" y="1298504"/>
                      </a:cubicBezTo>
                      <a:cubicBezTo>
                        <a:pt x="1441232" y="1251981"/>
                        <a:pt x="1434169" y="1205360"/>
                        <a:pt x="1427951" y="1158656"/>
                      </a:cubicBezTo>
                      <a:cubicBezTo>
                        <a:pt x="1423282" y="1123384"/>
                        <a:pt x="1419439" y="1148387"/>
                        <a:pt x="1416118" y="1112956"/>
                      </a:cubicBezTo>
                      <a:cubicBezTo>
                        <a:pt x="1430587" y="1114083"/>
                        <a:pt x="1446947" y="1109677"/>
                        <a:pt x="1461275" y="1107802"/>
                      </a:cubicBezTo>
                      <a:cubicBezTo>
                        <a:pt x="1471558" y="1106476"/>
                        <a:pt x="1481921" y="1105407"/>
                        <a:pt x="1492225" y="1103998"/>
                      </a:cubicBezTo>
                      <a:cubicBezTo>
                        <a:pt x="1491460" y="1114385"/>
                        <a:pt x="1491681" y="1124974"/>
                        <a:pt x="1491399" y="1134939"/>
                      </a:cubicBezTo>
                      <a:cubicBezTo>
                        <a:pt x="1490856" y="1154728"/>
                        <a:pt x="1491098" y="1174436"/>
                        <a:pt x="1491601" y="1194227"/>
                      </a:cubicBezTo>
                      <a:cubicBezTo>
                        <a:pt x="1492567" y="1232414"/>
                        <a:pt x="1494720" y="1210189"/>
                        <a:pt x="1498161" y="1248217"/>
                      </a:cubicBezTo>
                      <a:cubicBezTo>
                        <a:pt x="1501642" y="1286526"/>
                        <a:pt x="1505908" y="1324695"/>
                        <a:pt x="1511080" y="1362825"/>
                      </a:cubicBezTo>
                      <a:cubicBezTo>
                        <a:pt x="1513736" y="1382453"/>
                        <a:pt x="1516574" y="1402059"/>
                        <a:pt x="1519572" y="1421647"/>
                      </a:cubicBezTo>
                      <a:cubicBezTo>
                        <a:pt x="1520960" y="1430786"/>
                        <a:pt x="1522389" y="1439907"/>
                        <a:pt x="1523858" y="1449047"/>
                      </a:cubicBezTo>
                      <a:cubicBezTo>
                        <a:pt x="1525609" y="1459815"/>
                        <a:pt x="1526172" y="1470024"/>
                        <a:pt x="1534242" y="1478114"/>
                      </a:cubicBezTo>
                      <a:cubicBezTo>
                        <a:pt x="1540379" y="1484254"/>
                        <a:pt x="1552916" y="1483731"/>
                        <a:pt x="1556981" y="1475175"/>
                      </a:cubicBezTo>
                      <a:cubicBezTo>
                        <a:pt x="1562133" y="1464365"/>
                        <a:pt x="1559798" y="1455104"/>
                        <a:pt x="1557887" y="1443752"/>
                      </a:cubicBezTo>
                      <a:cubicBezTo>
                        <a:pt x="1556337" y="1434631"/>
                        <a:pt x="1554848" y="1425512"/>
                        <a:pt x="1553379" y="1416394"/>
                      </a:cubicBezTo>
                      <a:cubicBezTo>
                        <a:pt x="1550240" y="1396845"/>
                        <a:pt x="1547262" y="1377278"/>
                        <a:pt x="1544464" y="1357692"/>
                      </a:cubicBezTo>
                      <a:cubicBezTo>
                        <a:pt x="1539071" y="1319946"/>
                        <a:pt x="1533980" y="1282138"/>
                        <a:pt x="1529432" y="1244293"/>
                      </a:cubicBezTo>
                      <a:cubicBezTo>
                        <a:pt x="1524844" y="1206143"/>
                        <a:pt x="1520095" y="1228428"/>
                        <a:pt x="1515588" y="1190282"/>
                      </a:cubicBezTo>
                      <a:cubicBezTo>
                        <a:pt x="1513314" y="1171034"/>
                        <a:pt x="1511040" y="1151829"/>
                        <a:pt x="1508383" y="1132646"/>
                      </a:cubicBezTo>
                      <a:cubicBezTo>
                        <a:pt x="1507035" y="1122780"/>
                        <a:pt x="1506190" y="1112274"/>
                        <a:pt x="1504419" y="1102105"/>
                      </a:cubicBezTo>
                      <a:cubicBezTo>
                        <a:pt x="1504983" y="1102027"/>
                        <a:pt x="1505546" y="1101924"/>
                        <a:pt x="1506109" y="1101823"/>
                      </a:cubicBezTo>
                      <a:cubicBezTo>
                        <a:pt x="1518344" y="1099589"/>
                        <a:pt x="1528788" y="1092684"/>
                        <a:pt x="1531867" y="1080082"/>
                      </a:cubicBezTo>
                      <a:cubicBezTo>
                        <a:pt x="1534805" y="1068023"/>
                        <a:pt x="1531304" y="1054153"/>
                        <a:pt x="1528829" y="1042318"/>
                      </a:cubicBezTo>
                      <a:cubicBezTo>
                        <a:pt x="1526716" y="1032236"/>
                        <a:pt x="1524806" y="1019366"/>
                        <a:pt x="1518318" y="1010728"/>
                      </a:cubicBezTo>
                      <a:cubicBezTo>
                        <a:pt x="1541178" y="981598"/>
                        <a:pt x="1556047" y="944944"/>
                        <a:pt x="1565531" y="909704"/>
                      </a:cubicBezTo>
                      <a:cubicBezTo>
                        <a:pt x="1575863" y="871312"/>
                        <a:pt x="1580187" y="831237"/>
                        <a:pt x="1581103" y="791563"/>
                      </a:cubicBezTo>
                      <a:cubicBezTo>
                        <a:pt x="1582165" y="745599"/>
                        <a:pt x="1578702" y="699902"/>
                        <a:pt x="1570828" y="654961"/>
                      </a:cubicBezTo>
                      <a:cubicBezTo>
                        <a:pt x="1570643" y="645437"/>
                        <a:pt x="1570204" y="635917"/>
                        <a:pt x="1569498" y="626407"/>
                      </a:cubicBezTo>
                      <a:cubicBezTo>
                        <a:pt x="1562575" y="533081"/>
                        <a:pt x="1533517" y="422622"/>
                        <a:pt x="1441393" y="379016"/>
                      </a:cubicBezTo>
                      <a:cubicBezTo>
                        <a:pt x="1441031" y="378837"/>
                        <a:pt x="1440649" y="378673"/>
                        <a:pt x="1440266" y="378512"/>
                      </a:cubicBezTo>
                      <a:cubicBezTo>
                        <a:pt x="1433042" y="369876"/>
                        <a:pt x="1424027" y="362106"/>
                        <a:pt x="1416742" y="354840"/>
                      </a:cubicBezTo>
                      <a:cubicBezTo>
                        <a:pt x="1403843" y="341954"/>
                        <a:pt x="1390361" y="329634"/>
                        <a:pt x="1376073" y="318280"/>
                      </a:cubicBezTo>
                      <a:cubicBezTo>
                        <a:pt x="1347780" y="295796"/>
                        <a:pt x="1316750" y="277839"/>
                        <a:pt x="1284492" y="261671"/>
                      </a:cubicBezTo>
                      <a:cubicBezTo>
                        <a:pt x="1251873" y="245305"/>
                        <a:pt x="1218770" y="229947"/>
                        <a:pt x="1186895" y="212089"/>
                      </a:cubicBezTo>
                      <a:cubicBezTo>
                        <a:pt x="1159125" y="196507"/>
                        <a:pt x="1134131" y="177745"/>
                        <a:pt x="1110406" y="156567"/>
                      </a:cubicBezTo>
                      <a:cubicBezTo>
                        <a:pt x="1083743" y="132752"/>
                        <a:pt x="1064767" y="100643"/>
                        <a:pt x="1057321" y="65594"/>
                      </a:cubicBezTo>
                      <a:cubicBezTo>
                        <a:pt x="1056939" y="63764"/>
                        <a:pt x="1054222" y="64268"/>
                        <a:pt x="1054182" y="66017"/>
                      </a:cubicBezTo>
                      <a:cubicBezTo>
                        <a:pt x="1052230" y="130256"/>
                        <a:pt x="1095575" y="187025"/>
                        <a:pt x="1145461" y="222939"/>
                      </a:cubicBezTo>
                      <a:cubicBezTo>
                        <a:pt x="1205106" y="265841"/>
                        <a:pt x="1277127" y="286151"/>
                        <a:pt x="1337618" y="327744"/>
                      </a:cubicBezTo>
                      <a:cubicBezTo>
                        <a:pt x="1352650" y="338071"/>
                        <a:pt x="1366716" y="349727"/>
                        <a:pt x="1380098" y="362106"/>
                      </a:cubicBezTo>
                      <a:cubicBezTo>
                        <a:pt x="1359592" y="360012"/>
                        <a:pt x="1338724" y="361341"/>
                        <a:pt x="1319507" y="367018"/>
                      </a:cubicBezTo>
                      <a:cubicBezTo>
                        <a:pt x="1311940" y="366555"/>
                        <a:pt x="1304334" y="366416"/>
                        <a:pt x="1296747" y="366051"/>
                      </a:cubicBezTo>
                      <a:cubicBezTo>
                        <a:pt x="1279401" y="365186"/>
                        <a:pt x="1262035" y="364382"/>
                        <a:pt x="1244668" y="363615"/>
                      </a:cubicBezTo>
                      <a:cubicBezTo>
                        <a:pt x="1209272" y="362047"/>
                        <a:pt x="1173855" y="360618"/>
                        <a:pt x="1138438" y="359370"/>
                      </a:cubicBezTo>
                      <a:cubicBezTo>
                        <a:pt x="1068952" y="356912"/>
                        <a:pt x="999447" y="355060"/>
                        <a:pt x="929941" y="353834"/>
                      </a:cubicBezTo>
                      <a:cubicBezTo>
                        <a:pt x="790265" y="351356"/>
                        <a:pt x="650409" y="350872"/>
                        <a:pt x="510754" y="354921"/>
                      </a:cubicBezTo>
                      <a:cubicBezTo>
                        <a:pt x="472882" y="356008"/>
                        <a:pt x="273742" y="348459"/>
                        <a:pt x="255309" y="350591"/>
                      </a:cubicBezTo>
                      <a:cubicBezTo>
                        <a:pt x="282415" y="327118"/>
                        <a:pt x="312157" y="307955"/>
                        <a:pt x="344858" y="292190"/>
                      </a:cubicBezTo>
                      <a:cubicBezTo>
                        <a:pt x="385768" y="272522"/>
                        <a:pt x="428047" y="259397"/>
                        <a:pt x="471735" y="247398"/>
                      </a:cubicBezTo>
                      <a:cubicBezTo>
                        <a:pt x="561706" y="222698"/>
                        <a:pt x="655138" y="198882"/>
                        <a:pt x="727139" y="136134"/>
                      </a:cubicBezTo>
                      <a:cubicBezTo>
                        <a:pt x="745029" y="120532"/>
                        <a:pt x="760926" y="102597"/>
                        <a:pt x="773946" y="82728"/>
                      </a:cubicBezTo>
                      <a:cubicBezTo>
                        <a:pt x="786382" y="63764"/>
                        <a:pt x="800206" y="39484"/>
                        <a:pt x="800549" y="16354"/>
                      </a:cubicBezTo>
                      <a:cubicBezTo>
                        <a:pt x="800790" y="-71"/>
                        <a:pt x="777930" y="-6052"/>
                        <a:pt x="769800" y="8019"/>
                      </a:cubicBezTo>
                      <a:cubicBezTo>
                        <a:pt x="764749" y="16736"/>
                        <a:pt x="762254" y="26298"/>
                        <a:pt x="758129" y="35438"/>
                      </a:cubicBezTo>
                      <a:cubicBezTo>
                        <a:pt x="754024" y="44497"/>
                        <a:pt x="749154" y="53234"/>
                        <a:pt x="743741" y="61590"/>
                      </a:cubicBezTo>
                      <a:cubicBezTo>
                        <a:pt x="733095" y="78017"/>
                        <a:pt x="719895" y="92671"/>
                        <a:pt x="705527" y="105897"/>
                      </a:cubicBezTo>
                      <a:cubicBezTo>
                        <a:pt x="674899" y="134121"/>
                        <a:pt x="637792" y="154795"/>
                        <a:pt x="599397" y="170437"/>
                      </a:cubicBezTo>
                      <a:cubicBezTo>
                        <a:pt x="512223" y="205928"/>
                        <a:pt x="416879" y="220906"/>
                        <a:pt x="334273" y="267693"/>
                      </a:cubicBezTo>
                      <a:cubicBezTo>
                        <a:pt x="298132" y="288164"/>
                        <a:pt x="263540" y="316410"/>
                        <a:pt x="241827" y="352443"/>
                      </a:cubicBezTo>
                      <a:cubicBezTo>
                        <a:pt x="238325" y="352988"/>
                        <a:pt x="234844" y="353630"/>
                        <a:pt x="231363" y="354355"/>
                      </a:cubicBezTo>
                      <a:cubicBezTo>
                        <a:pt x="233959" y="351074"/>
                        <a:pt x="236575" y="347794"/>
                        <a:pt x="239211" y="344531"/>
                      </a:cubicBezTo>
                      <a:cubicBezTo>
                        <a:pt x="240941" y="342397"/>
                        <a:pt x="238265" y="339581"/>
                        <a:pt x="236152" y="341471"/>
                      </a:cubicBezTo>
                      <a:cubicBezTo>
                        <a:pt x="195080" y="378029"/>
                        <a:pt x="157249" y="417506"/>
                        <a:pt x="122959" y="460547"/>
                      </a:cubicBezTo>
                      <a:cubicBezTo>
                        <a:pt x="90158" y="501735"/>
                        <a:pt x="59571" y="544898"/>
                        <a:pt x="37918" y="593132"/>
                      </a:cubicBezTo>
                      <a:cubicBezTo>
                        <a:pt x="-1000" y="679777"/>
                        <a:pt x="-9573" y="778880"/>
                        <a:pt x="10530" y="871525"/>
                      </a:cubicBezTo>
                      <a:cubicBezTo>
                        <a:pt x="16004" y="896768"/>
                        <a:pt x="23731" y="921489"/>
                        <a:pt x="33571" y="945385"/>
                      </a:cubicBezTo>
                      <a:cubicBezTo>
                        <a:pt x="38642" y="957725"/>
                        <a:pt x="44136" y="969884"/>
                        <a:pt x="50253" y="981743"/>
                      </a:cubicBezTo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8" name="图形 49">
                <a:extLst>
                  <a:ext uri="{FF2B5EF4-FFF2-40B4-BE49-F238E27FC236}">
                    <a16:creationId xmlns:a16="http://schemas.microsoft.com/office/drawing/2014/main" id="{3EBA4BC9-0BC1-4245-98E2-0B8D89ED3C66}"/>
                  </a:ext>
                </a:extLst>
              </p:cNvPr>
              <p:cNvSpPr/>
              <p:nvPr/>
            </p:nvSpPr>
            <p:spPr>
              <a:xfrm>
                <a:off x="8956268" y="2325594"/>
                <a:ext cx="791759" cy="923525"/>
              </a:xfrm>
              <a:custGeom>
                <a:avLst/>
                <a:gdLst>
                  <a:gd name="connsiteX0" fmla="*/ 462110 w 791758"/>
                  <a:gd name="connsiteY0" fmla="*/ 1220 h 923525"/>
                  <a:gd name="connsiteX1" fmla="*/ 761362 w 791758"/>
                  <a:gd name="connsiteY1" fmla="*/ 187097 h 923525"/>
                  <a:gd name="connsiteX2" fmla="*/ 791595 w 791758"/>
                  <a:gd name="connsiteY2" fmla="*/ 616637 h 923525"/>
                  <a:gd name="connsiteX3" fmla="*/ 773231 w 791758"/>
                  <a:gd name="connsiteY3" fmla="*/ 731404 h 923525"/>
                  <a:gd name="connsiteX4" fmla="*/ 522682 w 791758"/>
                  <a:gd name="connsiteY4" fmla="*/ 923563 h 923525"/>
                  <a:gd name="connsiteX5" fmla="*/ 206365 w 791758"/>
                  <a:gd name="connsiteY5" fmla="*/ 781709 h 923525"/>
                  <a:gd name="connsiteX6" fmla="*/ 59327 w 791758"/>
                  <a:gd name="connsiteY6" fmla="*/ 811739 h 923525"/>
                  <a:gd name="connsiteX7" fmla="*/ 66416 w 791758"/>
                  <a:gd name="connsiteY7" fmla="*/ 134536 h 923525"/>
                  <a:gd name="connsiteX8" fmla="*/ 462110 w 791758"/>
                  <a:gd name="connsiteY8" fmla="*/ 1220 h 92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91758" h="923525">
                    <a:moveTo>
                      <a:pt x="462110" y="1220"/>
                    </a:moveTo>
                    <a:cubicBezTo>
                      <a:pt x="576371" y="1220"/>
                      <a:pt x="719479" y="131611"/>
                      <a:pt x="761362" y="187097"/>
                    </a:cubicBezTo>
                    <a:cubicBezTo>
                      <a:pt x="796576" y="233748"/>
                      <a:pt x="791595" y="474075"/>
                      <a:pt x="791595" y="616637"/>
                    </a:cubicBezTo>
                    <a:cubicBezTo>
                      <a:pt x="791595" y="646453"/>
                      <a:pt x="778122" y="702884"/>
                      <a:pt x="773231" y="731404"/>
                    </a:cubicBezTo>
                    <a:cubicBezTo>
                      <a:pt x="755309" y="835914"/>
                      <a:pt x="677226" y="923563"/>
                      <a:pt x="522682" y="923563"/>
                    </a:cubicBezTo>
                    <a:cubicBezTo>
                      <a:pt x="396847" y="923563"/>
                      <a:pt x="300009" y="883690"/>
                      <a:pt x="206365" y="781709"/>
                    </a:cubicBezTo>
                    <a:cubicBezTo>
                      <a:pt x="185001" y="758442"/>
                      <a:pt x="80665" y="841734"/>
                      <a:pt x="59327" y="811739"/>
                    </a:cubicBezTo>
                    <a:cubicBezTo>
                      <a:pt x="3592" y="811739"/>
                      <a:pt x="-43011" y="290790"/>
                      <a:pt x="66416" y="134536"/>
                    </a:cubicBezTo>
                    <a:cubicBezTo>
                      <a:pt x="175844" y="-21719"/>
                      <a:pt x="347849" y="1220"/>
                      <a:pt x="462110" y="122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19" name="图形 49">
                <a:extLst>
                  <a:ext uri="{FF2B5EF4-FFF2-40B4-BE49-F238E27FC236}">
                    <a16:creationId xmlns:a16="http://schemas.microsoft.com/office/drawing/2014/main" id="{3779AD3C-BFAB-41D0-B2AC-238222E501AF}"/>
                  </a:ext>
                </a:extLst>
              </p:cNvPr>
              <p:cNvSpPr/>
              <p:nvPr/>
            </p:nvSpPr>
            <p:spPr>
              <a:xfrm>
                <a:off x="9328597" y="2727431"/>
                <a:ext cx="370474" cy="386136"/>
              </a:xfrm>
              <a:custGeom>
                <a:avLst/>
                <a:gdLst>
                  <a:gd name="connsiteX0" fmla="*/ 188439 w 370474"/>
                  <a:gd name="connsiteY0" fmla="*/ 380407 h 386136"/>
                  <a:gd name="connsiteX1" fmla="*/ 154017 w 370474"/>
                  <a:gd name="connsiteY1" fmla="*/ 353914 h 386136"/>
                  <a:gd name="connsiteX2" fmla="*/ 150797 w 370474"/>
                  <a:gd name="connsiteY2" fmla="*/ 341556 h 386136"/>
                  <a:gd name="connsiteX3" fmla="*/ 157729 w 370474"/>
                  <a:gd name="connsiteY3" fmla="*/ 330390 h 386136"/>
                  <a:gd name="connsiteX4" fmla="*/ 170162 w 370474"/>
                  <a:gd name="connsiteY4" fmla="*/ 327026 h 386136"/>
                  <a:gd name="connsiteX5" fmla="*/ 180671 w 370474"/>
                  <a:gd name="connsiteY5" fmla="*/ 333975 h 386136"/>
                  <a:gd name="connsiteX6" fmla="*/ 181293 w 370474"/>
                  <a:gd name="connsiteY6" fmla="*/ 334833 h 386136"/>
                  <a:gd name="connsiteX7" fmla="*/ 201164 w 370474"/>
                  <a:gd name="connsiteY7" fmla="*/ 351514 h 386136"/>
                  <a:gd name="connsiteX8" fmla="*/ 225758 w 370474"/>
                  <a:gd name="connsiteY8" fmla="*/ 355840 h 386136"/>
                  <a:gd name="connsiteX9" fmla="*/ 265837 w 370474"/>
                  <a:gd name="connsiteY9" fmla="*/ 332858 h 386136"/>
                  <a:gd name="connsiteX10" fmla="*/ 270355 w 370474"/>
                  <a:gd name="connsiteY10" fmla="*/ 328131 h 386136"/>
                  <a:gd name="connsiteX11" fmla="*/ 274103 w 370474"/>
                  <a:gd name="connsiteY11" fmla="*/ 325244 h 386136"/>
                  <a:gd name="connsiteX12" fmla="*/ 279274 w 370474"/>
                  <a:gd name="connsiteY12" fmla="*/ 325319 h 386136"/>
                  <a:gd name="connsiteX13" fmla="*/ 283342 w 370474"/>
                  <a:gd name="connsiteY13" fmla="*/ 328404 h 386136"/>
                  <a:gd name="connsiteX14" fmla="*/ 284627 w 370474"/>
                  <a:gd name="connsiteY14" fmla="*/ 333396 h 386136"/>
                  <a:gd name="connsiteX15" fmla="*/ 267579 w 370474"/>
                  <a:gd name="connsiteY15" fmla="*/ 366072 h 386136"/>
                  <a:gd name="connsiteX16" fmla="*/ 230455 w 370474"/>
                  <a:gd name="connsiteY16" fmla="*/ 385042 h 386136"/>
                  <a:gd name="connsiteX17" fmla="*/ 188439 w 370474"/>
                  <a:gd name="connsiteY17" fmla="*/ 380407 h 386136"/>
                  <a:gd name="connsiteX18" fmla="*/ 188439 w 370474"/>
                  <a:gd name="connsiteY18" fmla="*/ 380407 h 386136"/>
                  <a:gd name="connsiteX19" fmla="*/ 237193 w 370474"/>
                  <a:gd name="connsiteY19" fmla="*/ 186022 h 386136"/>
                  <a:gd name="connsiteX20" fmla="*/ 259195 w 370474"/>
                  <a:gd name="connsiteY20" fmla="*/ 239717 h 386136"/>
                  <a:gd name="connsiteX21" fmla="*/ 198596 w 370474"/>
                  <a:gd name="connsiteY21" fmla="*/ 226282 h 386136"/>
                  <a:gd name="connsiteX22" fmla="*/ 183459 w 370474"/>
                  <a:gd name="connsiteY22" fmla="*/ 248521 h 386136"/>
                  <a:gd name="connsiteX23" fmla="*/ 244878 w 370474"/>
                  <a:gd name="connsiteY23" fmla="*/ 175158 h 386136"/>
                  <a:gd name="connsiteX24" fmla="*/ 237193 w 370474"/>
                  <a:gd name="connsiteY24" fmla="*/ 186022 h 386136"/>
                  <a:gd name="connsiteX25" fmla="*/ 60408 w 370474"/>
                  <a:gd name="connsiteY25" fmla="*/ 101027 h 386136"/>
                  <a:gd name="connsiteX26" fmla="*/ 96984 w 370474"/>
                  <a:gd name="connsiteY26" fmla="*/ 96075 h 386136"/>
                  <a:gd name="connsiteX27" fmla="*/ 88162 w 370474"/>
                  <a:gd name="connsiteY27" fmla="*/ 148170 h 386136"/>
                  <a:gd name="connsiteX28" fmla="*/ 58717 w 370474"/>
                  <a:gd name="connsiteY28" fmla="*/ 142175 h 386136"/>
                  <a:gd name="connsiteX29" fmla="*/ 60408 w 370474"/>
                  <a:gd name="connsiteY29" fmla="*/ 101027 h 386136"/>
                  <a:gd name="connsiteX30" fmla="*/ 302015 w 370474"/>
                  <a:gd name="connsiteY30" fmla="*/ 91797 h 386136"/>
                  <a:gd name="connsiteX31" fmla="*/ 320484 w 370474"/>
                  <a:gd name="connsiteY31" fmla="*/ 84278 h 386136"/>
                  <a:gd name="connsiteX32" fmla="*/ 328952 w 370474"/>
                  <a:gd name="connsiteY32" fmla="*/ 141771 h 386136"/>
                  <a:gd name="connsiteX33" fmla="*/ 302969 w 370474"/>
                  <a:gd name="connsiteY33" fmla="*/ 145120 h 386136"/>
                  <a:gd name="connsiteX34" fmla="*/ 300713 w 370474"/>
                  <a:gd name="connsiteY34" fmla="*/ 93784 h 386136"/>
                  <a:gd name="connsiteX35" fmla="*/ 302015 w 370474"/>
                  <a:gd name="connsiteY35" fmla="*/ 91797 h 386136"/>
                  <a:gd name="connsiteX36" fmla="*/ 87825 w 370474"/>
                  <a:gd name="connsiteY36" fmla="*/ 9801 h 386136"/>
                  <a:gd name="connsiteX37" fmla="*/ 91603 w 370474"/>
                  <a:gd name="connsiteY37" fmla="*/ 9140 h 386136"/>
                  <a:gd name="connsiteX38" fmla="*/ 126089 w 370474"/>
                  <a:gd name="connsiteY38" fmla="*/ 14574 h 386136"/>
                  <a:gd name="connsiteX39" fmla="*/ 126089 w 370474"/>
                  <a:gd name="connsiteY39" fmla="*/ 33594 h 386136"/>
                  <a:gd name="connsiteX40" fmla="*/ 91836 w 370474"/>
                  <a:gd name="connsiteY40" fmla="*/ 39446 h 386136"/>
                  <a:gd name="connsiteX41" fmla="*/ 61894 w 370474"/>
                  <a:gd name="connsiteY41" fmla="*/ 44549 h 386136"/>
                  <a:gd name="connsiteX42" fmla="*/ 4149 w 370474"/>
                  <a:gd name="connsiteY42" fmla="*/ 74430 h 386136"/>
                  <a:gd name="connsiteX43" fmla="*/ 406 w 370474"/>
                  <a:gd name="connsiteY43" fmla="*/ 70686 h 386136"/>
                  <a:gd name="connsiteX44" fmla="*/ 52452 w 370474"/>
                  <a:gd name="connsiteY44" fmla="*/ 22148 h 386136"/>
                  <a:gd name="connsiteX45" fmla="*/ 87825 w 370474"/>
                  <a:gd name="connsiteY45" fmla="*/ 9801 h 386136"/>
                  <a:gd name="connsiteX46" fmla="*/ 280213 w 370474"/>
                  <a:gd name="connsiteY46" fmla="*/ 438 h 386136"/>
                  <a:gd name="connsiteX47" fmla="*/ 283105 w 370474"/>
                  <a:gd name="connsiteY47" fmla="*/ 1030 h 386136"/>
                  <a:gd name="connsiteX48" fmla="*/ 370356 w 370474"/>
                  <a:gd name="connsiteY48" fmla="*/ 51675 h 386136"/>
                  <a:gd name="connsiteX49" fmla="*/ 369836 w 370474"/>
                  <a:gd name="connsiteY49" fmla="*/ 57596 h 386136"/>
                  <a:gd name="connsiteX50" fmla="*/ 369674 w 370474"/>
                  <a:gd name="connsiteY50" fmla="*/ 57800 h 386136"/>
                  <a:gd name="connsiteX51" fmla="*/ 367057 w 370474"/>
                  <a:gd name="connsiteY51" fmla="*/ 59638 h 386136"/>
                  <a:gd name="connsiteX52" fmla="*/ 365464 w 370474"/>
                  <a:gd name="connsiteY52" fmla="*/ 59240 h 386136"/>
                  <a:gd name="connsiteX53" fmla="*/ 347997 w 370474"/>
                  <a:gd name="connsiteY53" fmla="*/ 52422 h 386136"/>
                  <a:gd name="connsiteX54" fmla="*/ 342325 w 370474"/>
                  <a:gd name="connsiteY54" fmla="*/ 49626 h 386136"/>
                  <a:gd name="connsiteX55" fmla="*/ 322067 w 370474"/>
                  <a:gd name="connsiteY55" fmla="*/ 40991 h 386136"/>
                  <a:gd name="connsiteX56" fmla="*/ 275921 w 370474"/>
                  <a:gd name="connsiteY56" fmla="*/ 30796 h 386136"/>
                  <a:gd name="connsiteX57" fmla="*/ 266665 w 370474"/>
                  <a:gd name="connsiteY57" fmla="*/ 27282 h 386136"/>
                  <a:gd name="connsiteX58" fmla="*/ 261487 w 370474"/>
                  <a:gd name="connsiteY58" fmla="*/ 19394 h 386136"/>
                  <a:gd name="connsiteX59" fmla="*/ 263084 w 370474"/>
                  <a:gd name="connsiteY59" fmla="*/ 7568 h 386136"/>
                  <a:gd name="connsiteX60" fmla="*/ 270390 w 370474"/>
                  <a:gd name="connsiteY60" fmla="*/ 1267 h 386136"/>
                  <a:gd name="connsiteX61" fmla="*/ 280213 w 370474"/>
                  <a:gd name="connsiteY61" fmla="*/ 438 h 3861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</a:cxnLst>
                <a:rect l="l" t="t" r="r" b="b"/>
                <a:pathLst>
                  <a:path w="370474" h="386136">
                    <a:moveTo>
                      <a:pt x="188439" y="380407"/>
                    </a:moveTo>
                    <a:cubicBezTo>
                      <a:pt x="174911" y="374886"/>
                      <a:pt x="162841" y="365678"/>
                      <a:pt x="154017" y="353914"/>
                    </a:cubicBezTo>
                    <a:cubicBezTo>
                      <a:pt x="150949" y="349824"/>
                      <a:pt x="150154" y="345506"/>
                      <a:pt x="150797" y="341556"/>
                    </a:cubicBezTo>
                    <a:cubicBezTo>
                      <a:pt x="151521" y="337115"/>
                      <a:pt x="154148" y="333090"/>
                      <a:pt x="157729" y="330390"/>
                    </a:cubicBezTo>
                    <a:cubicBezTo>
                      <a:pt x="161323" y="327681"/>
                      <a:pt x="165817" y="326345"/>
                      <a:pt x="170162" y="327026"/>
                    </a:cubicBezTo>
                    <a:cubicBezTo>
                      <a:pt x="173938" y="327618"/>
                      <a:pt x="177696" y="329686"/>
                      <a:pt x="180671" y="333975"/>
                    </a:cubicBezTo>
                    <a:lnTo>
                      <a:pt x="181293" y="334833"/>
                    </a:lnTo>
                    <a:cubicBezTo>
                      <a:pt x="186539" y="341933"/>
                      <a:pt x="193375" y="347759"/>
                      <a:pt x="201164" y="351514"/>
                    </a:cubicBezTo>
                    <a:cubicBezTo>
                      <a:pt x="208672" y="355133"/>
                      <a:pt x="217069" y="356822"/>
                      <a:pt x="225758" y="355840"/>
                    </a:cubicBezTo>
                    <a:cubicBezTo>
                      <a:pt x="242307" y="353970"/>
                      <a:pt x="253713" y="345016"/>
                      <a:pt x="265837" y="332858"/>
                    </a:cubicBezTo>
                    <a:cubicBezTo>
                      <a:pt x="267340" y="331323"/>
                      <a:pt x="268844" y="329739"/>
                      <a:pt x="270355" y="328131"/>
                    </a:cubicBezTo>
                    <a:cubicBezTo>
                      <a:pt x="271309" y="326673"/>
                      <a:pt x="272633" y="325735"/>
                      <a:pt x="274103" y="325244"/>
                    </a:cubicBezTo>
                    <a:cubicBezTo>
                      <a:pt x="275736" y="324698"/>
                      <a:pt x="277583" y="324729"/>
                      <a:pt x="279274" y="325319"/>
                    </a:cubicBezTo>
                    <a:cubicBezTo>
                      <a:pt x="280905" y="325889"/>
                      <a:pt x="282364" y="326968"/>
                      <a:pt x="283342" y="328404"/>
                    </a:cubicBezTo>
                    <a:cubicBezTo>
                      <a:pt x="284271" y="329770"/>
                      <a:pt x="284798" y="331456"/>
                      <a:pt x="284627" y="333396"/>
                    </a:cubicBezTo>
                    <a:cubicBezTo>
                      <a:pt x="283517" y="345996"/>
                      <a:pt x="276932" y="357242"/>
                      <a:pt x="267579" y="366072"/>
                    </a:cubicBezTo>
                    <a:cubicBezTo>
                      <a:pt x="257190" y="375878"/>
                      <a:pt x="243419" y="382663"/>
                      <a:pt x="230455" y="385042"/>
                    </a:cubicBezTo>
                    <a:cubicBezTo>
                      <a:pt x="216171" y="387663"/>
                      <a:pt x="201617" y="385785"/>
                      <a:pt x="188439" y="380407"/>
                    </a:cubicBezTo>
                    <a:lnTo>
                      <a:pt x="188439" y="380407"/>
                    </a:lnTo>
                    <a:close/>
                    <a:moveTo>
                      <a:pt x="237193" y="186022"/>
                    </a:moveTo>
                    <a:cubicBezTo>
                      <a:pt x="252388" y="195262"/>
                      <a:pt x="275542" y="216809"/>
                      <a:pt x="259195" y="239717"/>
                    </a:cubicBezTo>
                    <a:cubicBezTo>
                      <a:pt x="239953" y="259915"/>
                      <a:pt x="212248" y="236756"/>
                      <a:pt x="198596" y="226282"/>
                    </a:cubicBezTo>
                    <a:cubicBezTo>
                      <a:pt x="185937" y="218165"/>
                      <a:pt x="171714" y="239042"/>
                      <a:pt x="183459" y="248521"/>
                    </a:cubicBezTo>
                    <a:cubicBezTo>
                      <a:pt x="282111" y="321587"/>
                      <a:pt x="322146" y="188438"/>
                      <a:pt x="244878" y="175158"/>
                    </a:cubicBezTo>
                    <a:cubicBezTo>
                      <a:pt x="236371" y="173694"/>
                      <a:pt x="233211" y="183164"/>
                      <a:pt x="237193" y="186022"/>
                    </a:cubicBezTo>
                    <a:close/>
                    <a:moveTo>
                      <a:pt x="60408" y="101027"/>
                    </a:moveTo>
                    <a:cubicBezTo>
                      <a:pt x="62087" y="80179"/>
                      <a:pt x="93827" y="75444"/>
                      <a:pt x="96984" y="96075"/>
                    </a:cubicBezTo>
                    <a:cubicBezTo>
                      <a:pt x="99811" y="114555"/>
                      <a:pt x="96483" y="131532"/>
                      <a:pt x="88162" y="148170"/>
                    </a:cubicBezTo>
                    <a:cubicBezTo>
                      <a:pt x="80211" y="164066"/>
                      <a:pt x="60228" y="156650"/>
                      <a:pt x="58717" y="142175"/>
                    </a:cubicBezTo>
                    <a:cubicBezTo>
                      <a:pt x="56691" y="122773"/>
                      <a:pt x="59364" y="113996"/>
                      <a:pt x="60408" y="101027"/>
                    </a:cubicBezTo>
                    <a:close/>
                    <a:moveTo>
                      <a:pt x="302015" y="91797"/>
                    </a:moveTo>
                    <a:cubicBezTo>
                      <a:pt x="306440" y="85999"/>
                      <a:pt x="312829" y="82042"/>
                      <a:pt x="320484" y="84278"/>
                    </a:cubicBezTo>
                    <a:cubicBezTo>
                      <a:pt x="344401" y="91270"/>
                      <a:pt x="337351" y="125237"/>
                      <a:pt x="328952" y="141771"/>
                    </a:cubicBezTo>
                    <a:cubicBezTo>
                      <a:pt x="324388" y="150749"/>
                      <a:pt x="309636" y="153026"/>
                      <a:pt x="302969" y="145120"/>
                    </a:cubicBezTo>
                    <a:cubicBezTo>
                      <a:pt x="292102" y="132229"/>
                      <a:pt x="286898" y="106483"/>
                      <a:pt x="300713" y="93784"/>
                    </a:cubicBezTo>
                    <a:cubicBezTo>
                      <a:pt x="301087" y="93128"/>
                      <a:pt x="301504" y="92466"/>
                      <a:pt x="302015" y="91797"/>
                    </a:cubicBezTo>
                    <a:close/>
                    <a:moveTo>
                      <a:pt x="87825" y="9801"/>
                    </a:moveTo>
                    <a:lnTo>
                      <a:pt x="91603" y="9140"/>
                    </a:lnTo>
                    <a:cubicBezTo>
                      <a:pt x="103290" y="7118"/>
                      <a:pt x="117822" y="5175"/>
                      <a:pt x="126089" y="14574"/>
                    </a:cubicBezTo>
                    <a:cubicBezTo>
                      <a:pt x="130474" y="19559"/>
                      <a:pt x="131983" y="28823"/>
                      <a:pt x="126089" y="33594"/>
                    </a:cubicBezTo>
                    <a:cubicBezTo>
                      <a:pt x="115722" y="41989"/>
                      <a:pt x="104260" y="38736"/>
                      <a:pt x="91836" y="39446"/>
                    </a:cubicBezTo>
                    <a:cubicBezTo>
                      <a:pt x="81597" y="40034"/>
                      <a:pt x="71757" y="41729"/>
                      <a:pt x="61894" y="44549"/>
                    </a:cubicBezTo>
                    <a:cubicBezTo>
                      <a:pt x="40258" y="50736"/>
                      <a:pt x="22628" y="62029"/>
                      <a:pt x="4149" y="74430"/>
                    </a:cubicBezTo>
                    <a:cubicBezTo>
                      <a:pt x="1724" y="76057"/>
                      <a:pt x="-751" y="72954"/>
                      <a:pt x="406" y="70686"/>
                    </a:cubicBezTo>
                    <a:cubicBezTo>
                      <a:pt x="11073" y="49784"/>
                      <a:pt x="31746" y="32614"/>
                      <a:pt x="52452" y="22148"/>
                    </a:cubicBezTo>
                    <a:cubicBezTo>
                      <a:pt x="63504" y="16561"/>
                      <a:pt x="75598" y="11927"/>
                      <a:pt x="87825" y="9801"/>
                    </a:cubicBezTo>
                    <a:close/>
                    <a:moveTo>
                      <a:pt x="280213" y="438"/>
                    </a:moveTo>
                    <a:lnTo>
                      <a:pt x="283105" y="1030"/>
                    </a:lnTo>
                    <a:cubicBezTo>
                      <a:pt x="314572" y="7610"/>
                      <a:pt x="355455" y="20754"/>
                      <a:pt x="370356" y="51675"/>
                    </a:cubicBezTo>
                    <a:cubicBezTo>
                      <a:pt x="370924" y="56047"/>
                      <a:pt x="370324" y="56984"/>
                      <a:pt x="369836" y="57596"/>
                    </a:cubicBezTo>
                    <a:lnTo>
                      <a:pt x="369674" y="57800"/>
                    </a:lnTo>
                    <a:cubicBezTo>
                      <a:pt x="369272" y="58323"/>
                      <a:pt x="368951" y="59043"/>
                      <a:pt x="367057" y="59638"/>
                    </a:cubicBezTo>
                    <a:cubicBezTo>
                      <a:pt x="366531" y="59513"/>
                      <a:pt x="366000" y="59380"/>
                      <a:pt x="365464" y="59240"/>
                    </a:cubicBezTo>
                    <a:cubicBezTo>
                      <a:pt x="358633" y="57449"/>
                      <a:pt x="353229" y="54982"/>
                      <a:pt x="347997" y="52422"/>
                    </a:cubicBezTo>
                    <a:lnTo>
                      <a:pt x="342325" y="49626"/>
                    </a:lnTo>
                    <a:cubicBezTo>
                      <a:pt x="335743" y="46398"/>
                      <a:pt x="329104" y="43287"/>
                      <a:pt x="322067" y="40991"/>
                    </a:cubicBezTo>
                    <a:cubicBezTo>
                      <a:pt x="307051" y="36091"/>
                      <a:pt x="291606" y="32640"/>
                      <a:pt x="275921" y="30796"/>
                    </a:cubicBezTo>
                    <a:cubicBezTo>
                      <a:pt x="272521" y="30397"/>
                      <a:pt x="269248" y="29249"/>
                      <a:pt x="266665" y="27282"/>
                    </a:cubicBezTo>
                    <a:cubicBezTo>
                      <a:pt x="264214" y="25415"/>
                      <a:pt x="262341" y="22830"/>
                      <a:pt x="261487" y="19394"/>
                    </a:cubicBezTo>
                    <a:cubicBezTo>
                      <a:pt x="260380" y="14947"/>
                      <a:pt x="260698" y="11580"/>
                      <a:pt x="263084" y="7568"/>
                    </a:cubicBezTo>
                    <a:cubicBezTo>
                      <a:pt x="264877" y="4555"/>
                      <a:pt x="267443" y="2467"/>
                      <a:pt x="270390" y="1267"/>
                    </a:cubicBezTo>
                    <a:cubicBezTo>
                      <a:pt x="273394" y="45"/>
                      <a:pt x="276814" y="-243"/>
                      <a:pt x="280213" y="43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0" name="图形 49">
                <a:extLst>
                  <a:ext uri="{FF2B5EF4-FFF2-40B4-BE49-F238E27FC236}">
                    <a16:creationId xmlns:a16="http://schemas.microsoft.com/office/drawing/2014/main" id="{7E625C40-FD9A-4D7D-A636-DFEC0D13A751}"/>
                  </a:ext>
                </a:extLst>
              </p:cNvPr>
              <p:cNvSpPr/>
              <p:nvPr/>
            </p:nvSpPr>
            <p:spPr>
              <a:xfrm>
                <a:off x="8970404" y="2751586"/>
                <a:ext cx="839817" cy="241939"/>
              </a:xfrm>
              <a:custGeom>
                <a:avLst/>
                <a:gdLst>
                  <a:gd name="connsiteX0" fmla="*/ 765040 w 839817"/>
                  <a:gd name="connsiteY0" fmla="*/ 179898 h 241939"/>
                  <a:gd name="connsiteX1" fmla="*/ 703205 w 839817"/>
                  <a:gd name="connsiteY1" fmla="*/ 201903 h 241939"/>
                  <a:gd name="connsiteX2" fmla="*/ 635873 w 839817"/>
                  <a:gd name="connsiteY2" fmla="*/ 96195 h 241939"/>
                  <a:gd name="connsiteX3" fmla="*/ 747579 w 839817"/>
                  <a:gd name="connsiteY3" fmla="*/ 31497 h 241939"/>
                  <a:gd name="connsiteX4" fmla="*/ 794663 w 839817"/>
                  <a:gd name="connsiteY4" fmla="*/ 70350 h 241939"/>
                  <a:gd name="connsiteX5" fmla="*/ 765040 w 839817"/>
                  <a:gd name="connsiteY5" fmla="*/ 179898 h 241939"/>
                  <a:gd name="connsiteX6" fmla="*/ 527040 w 839817"/>
                  <a:gd name="connsiteY6" fmla="*/ 136914 h 241939"/>
                  <a:gd name="connsiteX7" fmla="*/ 319024 w 839817"/>
                  <a:gd name="connsiteY7" fmla="*/ 117662 h 241939"/>
                  <a:gd name="connsiteX8" fmla="*/ 350034 w 839817"/>
                  <a:gd name="connsiteY8" fmla="*/ 69380 h 241939"/>
                  <a:gd name="connsiteX9" fmla="*/ 454492 w 839817"/>
                  <a:gd name="connsiteY9" fmla="*/ 50966 h 241939"/>
                  <a:gd name="connsiteX10" fmla="*/ 535043 w 839817"/>
                  <a:gd name="connsiteY10" fmla="*/ 92851 h 241939"/>
                  <a:gd name="connsiteX11" fmla="*/ 527040 w 839817"/>
                  <a:gd name="connsiteY11" fmla="*/ 136914 h 241939"/>
                  <a:gd name="connsiteX12" fmla="*/ 829034 w 839817"/>
                  <a:gd name="connsiteY12" fmla="*/ 8608 h 241939"/>
                  <a:gd name="connsiteX13" fmla="*/ 824061 w 839817"/>
                  <a:gd name="connsiteY13" fmla="*/ 7829 h 241939"/>
                  <a:gd name="connsiteX14" fmla="*/ 819481 w 839817"/>
                  <a:gd name="connsiteY14" fmla="*/ 6188 h 241939"/>
                  <a:gd name="connsiteX15" fmla="*/ 807440 w 839817"/>
                  <a:gd name="connsiteY15" fmla="*/ 4101 h 241939"/>
                  <a:gd name="connsiteX16" fmla="*/ 611715 w 839817"/>
                  <a:gd name="connsiteY16" fmla="*/ 58543 h 241939"/>
                  <a:gd name="connsiteX17" fmla="*/ 556418 w 839817"/>
                  <a:gd name="connsiteY17" fmla="*/ 59725 h 241939"/>
                  <a:gd name="connsiteX18" fmla="*/ 248001 w 839817"/>
                  <a:gd name="connsiteY18" fmla="*/ 42461 h 241939"/>
                  <a:gd name="connsiteX19" fmla="*/ 247849 w 839817"/>
                  <a:gd name="connsiteY19" fmla="*/ 42418 h 241939"/>
                  <a:gd name="connsiteX20" fmla="*/ 201213 w 839817"/>
                  <a:gd name="connsiteY20" fmla="*/ 38758 h 241939"/>
                  <a:gd name="connsiteX21" fmla="*/ 107372 w 839817"/>
                  <a:gd name="connsiteY21" fmla="*/ 47552 h 241939"/>
                  <a:gd name="connsiteX22" fmla="*/ 11048 w 839817"/>
                  <a:gd name="connsiteY22" fmla="*/ 139551 h 241939"/>
                  <a:gd name="connsiteX23" fmla="*/ 11072 w 839817"/>
                  <a:gd name="connsiteY23" fmla="*/ 139589 h 241939"/>
                  <a:gd name="connsiteX24" fmla="*/ 11078 w 839817"/>
                  <a:gd name="connsiteY24" fmla="*/ 139583 h 241939"/>
                  <a:gd name="connsiteX25" fmla="*/ 30169 w 839817"/>
                  <a:gd name="connsiteY25" fmla="*/ 131364 h 241939"/>
                  <a:gd name="connsiteX26" fmla="*/ 70599 w 839817"/>
                  <a:gd name="connsiteY26" fmla="*/ 83299 h 241939"/>
                  <a:gd name="connsiteX27" fmla="*/ 248684 w 839817"/>
                  <a:gd name="connsiteY27" fmla="*/ 65909 h 241939"/>
                  <a:gd name="connsiteX28" fmla="*/ 267392 w 839817"/>
                  <a:gd name="connsiteY28" fmla="*/ 78358 h 241939"/>
                  <a:gd name="connsiteX29" fmla="*/ 311977 w 839817"/>
                  <a:gd name="connsiteY29" fmla="*/ 119351 h 241939"/>
                  <a:gd name="connsiteX30" fmla="*/ 507338 w 839817"/>
                  <a:gd name="connsiteY30" fmla="*/ 212077 h 241939"/>
                  <a:gd name="connsiteX31" fmla="*/ 550418 w 839817"/>
                  <a:gd name="connsiteY31" fmla="*/ 102697 h 241939"/>
                  <a:gd name="connsiteX32" fmla="*/ 557628 w 839817"/>
                  <a:gd name="connsiteY32" fmla="*/ 97324 h 241939"/>
                  <a:gd name="connsiteX33" fmla="*/ 588776 w 839817"/>
                  <a:gd name="connsiteY33" fmla="*/ 78358 h 241939"/>
                  <a:gd name="connsiteX34" fmla="*/ 620789 w 839817"/>
                  <a:gd name="connsiteY34" fmla="*/ 82199 h 241939"/>
                  <a:gd name="connsiteX35" fmla="*/ 622278 w 839817"/>
                  <a:gd name="connsiteY35" fmla="*/ 84915 h 241939"/>
                  <a:gd name="connsiteX36" fmla="*/ 625328 w 839817"/>
                  <a:gd name="connsiteY36" fmla="*/ 88190 h 241939"/>
                  <a:gd name="connsiteX37" fmla="*/ 770523 w 839817"/>
                  <a:gd name="connsiteY37" fmla="*/ 203938 h 241939"/>
                  <a:gd name="connsiteX38" fmla="*/ 814853 w 839817"/>
                  <a:gd name="connsiteY38" fmla="*/ 74187 h 241939"/>
                  <a:gd name="connsiteX39" fmla="*/ 821025 w 839817"/>
                  <a:gd name="connsiteY39" fmla="*/ 58628 h 241939"/>
                  <a:gd name="connsiteX40" fmla="*/ 832646 w 839817"/>
                  <a:gd name="connsiteY40" fmla="*/ 36258 h 241939"/>
                  <a:gd name="connsiteX41" fmla="*/ 829034 w 839817"/>
                  <a:gd name="connsiteY41" fmla="*/ 8608 h 241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839817" h="241939">
                    <a:moveTo>
                      <a:pt x="765040" y="179898"/>
                    </a:moveTo>
                    <a:cubicBezTo>
                      <a:pt x="751491" y="198106"/>
                      <a:pt x="726373" y="203906"/>
                      <a:pt x="703205" y="201903"/>
                    </a:cubicBezTo>
                    <a:cubicBezTo>
                      <a:pt x="653237" y="197092"/>
                      <a:pt x="637511" y="140320"/>
                      <a:pt x="635873" y="96195"/>
                    </a:cubicBezTo>
                    <a:cubicBezTo>
                      <a:pt x="669380" y="105624"/>
                      <a:pt x="633040" y="38841"/>
                      <a:pt x="747579" y="31497"/>
                    </a:cubicBezTo>
                    <a:cubicBezTo>
                      <a:pt x="787956" y="28131"/>
                      <a:pt x="776824" y="52526"/>
                      <a:pt x="794663" y="70350"/>
                    </a:cubicBezTo>
                    <a:cubicBezTo>
                      <a:pt x="794297" y="107758"/>
                      <a:pt x="788073" y="148405"/>
                      <a:pt x="765040" y="179898"/>
                    </a:cubicBezTo>
                    <a:moveTo>
                      <a:pt x="527040" y="136914"/>
                    </a:moveTo>
                    <a:cubicBezTo>
                      <a:pt x="497540" y="275120"/>
                      <a:pt x="335994" y="242246"/>
                      <a:pt x="319024" y="117662"/>
                    </a:cubicBezTo>
                    <a:cubicBezTo>
                      <a:pt x="334694" y="106598"/>
                      <a:pt x="330567" y="79278"/>
                      <a:pt x="350034" y="69380"/>
                    </a:cubicBezTo>
                    <a:cubicBezTo>
                      <a:pt x="380887" y="49659"/>
                      <a:pt x="419455" y="50503"/>
                      <a:pt x="454492" y="50966"/>
                    </a:cubicBezTo>
                    <a:cubicBezTo>
                      <a:pt x="499276" y="54044"/>
                      <a:pt x="512038" y="72603"/>
                      <a:pt x="535043" y="92851"/>
                    </a:cubicBezTo>
                    <a:cubicBezTo>
                      <a:pt x="533937" y="106375"/>
                      <a:pt x="530745" y="122403"/>
                      <a:pt x="527040" y="136914"/>
                    </a:cubicBezTo>
                    <a:moveTo>
                      <a:pt x="829034" y="8608"/>
                    </a:moveTo>
                    <a:cubicBezTo>
                      <a:pt x="827378" y="8332"/>
                      <a:pt x="825720" y="8073"/>
                      <a:pt x="824061" y="7829"/>
                    </a:cubicBezTo>
                    <a:cubicBezTo>
                      <a:pt x="822767" y="7094"/>
                      <a:pt x="821248" y="6529"/>
                      <a:pt x="819481" y="6188"/>
                    </a:cubicBezTo>
                    <a:cubicBezTo>
                      <a:pt x="815447" y="5164"/>
                      <a:pt x="811440" y="4473"/>
                      <a:pt x="807440" y="4101"/>
                    </a:cubicBezTo>
                    <a:cubicBezTo>
                      <a:pt x="750024" y="-8825"/>
                      <a:pt x="617197" y="9528"/>
                      <a:pt x="611715" y="58543"/>
                    </a:cubicBezTo>
                    <a:cubicBezTo>
                      <a:pt x="593431" y="64649"/>
                      <a:pt x="577610" y="59181"/>
                      <a:pt x="556418" y="59725"/>
                    </a:cubicBezTo>
                    <a:cubicBezTo>
                      <a:pt x="540288" y="-7724"/>
                      <a:pt x="261414" y="1796"/>
                      <a:pt x="248001" y="42461"/>
                    </a:cubicBezTo>
                    <a:cubicBezTo>
                      <a:pt x="247951" y="42446"/>
                      <a:pt x="247901" y="42434"/>
                      <a:pt x="247849" y="42418"/>
                    </a:cubicBezTo>
                    <a:cubicBezTo>
                      <a:pt x="234962" y="38428"/>
                      <a:pt x="215963" y="39391"/>
                      <a:pt x="201213" y="38758"/>
                    </a:cubicBezTo>
                    <a:cubicBezTo>
                      <a:pt x="169718" y="38098"/>
                      <a:pt x="138187" y="40906"/>
                      <a:pt x="107372" y="47552"/>
                    </a:cubicBezTo>
                    <a:cubicBezTo>
                      <a:pt x="49669" y="56725"/>
                      <a:pt x="-29083" y="67465"/>
                      <a:pt x="11048" y="139551"/>
                    </a:cubicBezTo>
                    <a:cubicBezTo>
                      <a:pt x="11056" y="139563"/>
                      <a:pt x="11062" y="139577"/>
                      <a:pt x="11072" y="139589"/>
                    </a:cubicBezTo>
                    <a:lnTo>
                      <a:pt x="11078" y="139583"/>
                    </a:lnTo>
                    <a:cubicBezTo>
                      <a:pt x="17995" y="146675"/>
                      <a:pt x="29733" y="140964"/>
                      <a:pt x="30169" y="131364"/>
                    </a:cubicBezTo>
                    <a:cubicBezTo>
                      <a:pt x="16677" y="97213"/>
                      <a:pt x="47151" y="93112"/>
                      <a:pt x="70599" y="83299"/>
                    </a:cubicBezTo>
                    <a:cubicBezTo>
                      <a:pt x="128942" y="62330"/>
                      <a:pt x="188342" y="59423"/>
                      <a:pt x="248684" y="65909"/>
                    </a:cubicBezTo>
                    <a:cubicBezTo>
                      <a:pt x="253223" y="71256"/>
                      <a:pt x="260112" y="75918"/>
                      <a:pt x="267392" y="78358"/>
                    </a:cubicBezTo>
                    <a:cubicBezTo>
                      <a:pt x="307737" y="85058"/>
                      <a:pt x="286475" y="114997"/>
                      <a:pt x="311977" y="119351"/>
                    </a:cubicBezTo>
                    <a:cubicBezTo>
                      <a:pt x="307293" y="223715"/>
                      <a:pt x="433950" y="280682"/>
                      <a:pt x="507338" y="212077"/>
                    </a:cubicBezTo>
                    <a:cubicBezTo>
                      <a:pt x="536639" y="183419"/>
                      <a:pt x="543624" y="140964"/>
                      <a:pt x="550418" y="102697"/>
                    </a:cubicBezTo>
                    <a:cubicBezTo>
                      <a:pt x="554010" y="101890"/>
                      <a:pt x="556294" y="99925"/>
                      <a:pt x="557628" y="97324"/>
                    </a:cubicBezTo>
                    <a:cubicBezTo>
                      <a:pt x="566267" y="88696"/>
                      <a:pt x="571694" y="80728"/>
                      <a:pt x="588776" y="78358"/>
                    </a:cubicBezTo>
                    <a:cubicBezTo>
                      <a:pt x="605859" y="75991"/>
                      <a:pt x="619010" y="80744"/>
                      <a:pt x="620789" y="82199"/>
                    </a:cubicBezTo>
                    <a:cubicBezTo>
                      <a:pt x="621237" y="83103"/>
                      <a:pt x="621718" y="84009"/>
                      <a:pt x="622278" y="84915"/>
                    </a:cubicBezTo>
                    <a:cubicBezTo>
                      <a:pt x="623058" y="86266"/>
                      <a:pt x="624121" y="87343"/>
                      <a:pt x="625328" y="88190"/>
                    </a:cubicBezTo>
                    <a:cubicBezTo>
                      <a:pt x="608459" y="192115"/>
                      <a:pt x="689107" y="257839"/>
                      <a:pt x="770523" y="203938"/>
                    </a:cubicBezTo>
                    <a:cubicBezTo>
                      <a:pt x="805900" y="170647"/>
                      <a:pt x="813376" y="119679"/>
                      <a:pt x="814853" y="74187"/>
                    </a:cubicBezTo>
                    <a:cubicBezTo>
                      <a:pt x="819648" y="71292"/>
                      <a:pt x="822685" y="65682"/>
                      <a:pt x="821025" y="58628"/>
                    </a:cubicBezTo>
                    <a:cubicBezTo>
                      <a:pt x="818737" y="48905"/>
                      <a:pt x="824102" y="40486"/>
                      <a:pt x="832646" y="36258"/>
                    </a:cubicBezTo>
                    <a:cubicBezTo>
                      <a:pt x="843748" y="30768"/>
                      <a:pt x="841784" y="10720"/>
                      <a:pt x="829034" y="8608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16" name="图形 51">
              <a:extLst>
                <a:ext uri="{FF2B5EF4-FFF2-40B4-BE49-F238E27FC236}">
                  <a16:creationId xmlns:a16="http://schemas.microsoft.com/office/drawing/2014/main" id="{EF8ED9D4-9134-4E40-813B-49B60BC15132}"/>
                </a:ext>
              </a:extLst>
            </p:cNvPr>
            <p:cNvSpPr/>
            <p:nvPr/>
          </p:nvSpPr>
          <p:spPr>
            <a:xfrm>
              <a:off x="6115763" y="5042602"/>
              <a:ext cx="512695" cy="590853"/>
            </a:xfrm>
            <a:custGeom>
              <a:avLst/>
              <a:gdLst>
                <a:gd name="connsiteX0" fmla="*/ 1125348 w 1204840"/>
                <a:gd name="connsiteY0" fmla="*/ 401688 h 1347269"/>
                <a:gd name="connsiteX1" fmla="*/ 1083532 w 1204840"/>
                <a:gd name="connsiteY1" fmla="*/ 292497 h 1347269"/>
                <a:gd name="connsiteX2" fmla="*/ 1038597 w 1204840"/>
                <a:gd name="connsiteY2" fmla="*/ 187956 h 1347269"/>
                <a:gd name="connsiteX3" fmla="*/ 640317 w 1204840"/>
                <a:gd name="connsiteY3" fmla="*/ 14104 h 1347269"/>
                <a:gd name="connsiteX4" fmla="*/ 438119 w 1204840"/>
                <a:gd name="connsiteY4" fmla="*/ 18211 h 1347269"/>
                <a:gd name="connsiteX5" fmla="*/ 208601 w 1204840"/>
                <a:gd name="connsiteY5" fmla="*/ 236172 h 1347269"/>
                <a:gd name="connsiteX6" fmla="*/ 131692 w 1204840"/>
                <a:gd name="connsiteY6" fmla="*/ 678698 h 1347269"/>
                <a:gd name="connsiteX7" fmla="*/ 157511 w 1204840"/>
                <a:gd name="connsiteY7" fmla="*/ 732730 h 1347269"/>
                <a:gd name="connsiteX8" fmla="*/ 135953 w 1204840"/>
                <a:gd name="connsiteY8" fmla="*/ 757282 h 1347269"/>
                <a:gd name="connsiteX9" fmla="*/ 67672 w 1204840"/>
                <a:gd name="connsiteY9" fmla="*/ 830316 h 1347269"/>
                <a:gd name="connsiteX10" fmla="*/ 17606 w 1204840"/>
                <a:gd name="connsiteY10" fmla="*/ 915905 h 1347269"/>
                <a:gd name="connsiteX11" fmla="*/ 24130 w 1204840"/>
                <a:gd name="connsiteY11" fmla="*/ 1096419 h 1347269"/>
                <a:gd name="connsiteX12" fmla="*/ 154734 w 1204840"/>
                <a:gd name="connsiteY12" fmla="*/ 1184581 h 1347269"/>
                <a:gd name="connsiteX13" fmla="*/ 163175 w 1204840"/>
                <a:gd name="connsiteY13" fmla="*/ 1185614 h 1347269"/>
                <a:gd name="connsiteX14" fmla="*/ 189336 w 1204840"/>
                <a:gd name="connsiteY14" fmla="*/ 1218126 h 1347269"/>
                <a:gd name="connsiteX15" fmla="*/ 335853 w 1204840"/>
                <a:gd name="connsiteY15" fmla="*/ 1263562 h 1347269"/>
                <a:gd name="connsiteX16" fmla="*/ 342353 w 1204840"/>
                <a:gd name="connsiteY16" fmla="*/ 1268735 h 1347269"/>
                <a:gd name="connsiteX17" fmla="*/ 424516 w 1204840"/>
                <a:gd name="connsiteY17" fmla="*/ 1323774 h 1347269"/>
                <a:gd name="connsiteX18" fmla="*/ 491546 w 1204840"/>
                <a:gd name="connsiteY18" fmla="*/ 1334645 h 1347269"/>
                <a:gd name="connsiteX19" fmla="*/ 525897 w 1204840"/>
                <a:gd name="connsiteY19" fmla="*/ 1334463 h 1347269"/>
                <a:gd name="connsiteX20" fmla="*/ 561475 w 1204840"/>
                <a:gd name="connsiteY20" fmla="*/ 1295007 h 1347269"/>
                <a:gd name="connsiteX21" fmla="*/ 570772 w 1204840"/>
                <a:gd name="connsiteY21" fmla="*/ 1174743 h 1347269"/>
                <a:gd name="connsiteX22" fmla="*/ 555397 w 1204840"/>
                <a:gd name="connsiteY22" fmla="*/ 1040106 h 1347269"/>
                <a:gd name="connsiteX23" fmla="*/ 536542 w 1204840"/>
                <a:gd name="connsiteY23" fmla="*/ 935545 h 1347269"/>
                <a:gd name="connsiteX24" fmla="*/ 514467 w 1204840"/>
                <a:gd name="connsiteY24" fmla="*/ 885379 h 1347269"/>
                <a:gd name="connsiteX25" fmla="*/ 514286 w 1204840"/>
                <a:gd name="connsiteY25" fmla="*/ 881473 h 1347269"/>
                <a:gd name="connsiteX26" fmla="*/ 497422 w 1204840"/>
                <a:gd name="connsiteY26" fmla="*/ 859550 h 1347269"/>
                <a:gd name="connsiteX27" fmla="*/ 494545 w 1204840"/>
                <a:gd name="connsiteY27" fmla="*/ 856893 h 1347269"/>
                <a:gd name="connsiteX28" fmla="*/ 482511 w 1204840"/>
                <a:gd name="connsiteY28" fmla="*/ 845297 h 1347269"/>
                <a:gd name="connsiteX29" fmla="*/ 477601 w 1204840"/>
                <a:gd name="connsiteY29" fmla="*/ 840245 h 1347269"/>
                <a:gd name="connsiteX30" fmla="*/ 439890 w 1204840"/>
                <a:gd name="connsiteY30" fmla="*/ 795151 h 1347269"/>
                <a:gd name="connsiteX31" fmla="*/ 409423 w 1204840"/>
                <a:gd name="connsiteY31" fmla="*/ 746977 h 1347269"/>
                <a:gd name="connsiteX32" fmla="*/ 383786 w 1204840"/>
                <a:gd name="connsiteY32" fmla="*/ 695059 h 1347269"/>
                <a:gd name="connsiteX33" fmla="*/ 379701 w 1204840"/>
                <a:gd name="connsiteY33" fmla="*/ 694536 h 1347269"/>
                <a:gd name="connsiteX34" fmla="*/ 375174 w 1204840"/>
                <a:gd name="connsiteY34" fmla="*/ 704641 h 1347269"/>
                <a:gd name="connsiteX35" fmla="*/ 373685 w 1204840"/>
                <a:gd name="connsiteY35" fmla="*/ 704863 h 1347269"/>
                <a:gd name="connsiteX36" fmla="*/ 361309 w 1204840"/>
                <a:gd name="connsiteY36" fmla="*/ 696186 h 1347269"/>
                <a:gd name="connsiteX37" fmla="*/ 333941 w 1204840"/>
                <a:gd name="connsiteY37" fmla="*/ 695240 h 1347269"/>
                <a:gd name="connsiteX38" fmla="*/ 338328 w 1204840"/>
                <a:gd name="connsiteY38" fmla="*/ 664319 h 1347269"/>
                <a:gd name="connsiteX39" fmla="*/ 345351 w 1204840"/>
                <a:gd name="connsiteY39" fmla="*/ 607187 h 1347269"/>
                <a:gd name="connsiteX40" fmla="*/ 360081 w 1204840"/>
                <a:gd name="connsiteY40" fmla="*/ 612260 h 1347269"/>
                <a:gd name="connsiteX41" fmla="*/ 379017 w 1204840"/>
                <a:gd name="connsiteY41" fmla="*/ 624580 h 1347269"/>
                <a:gd name="connsiteX42" fmla="*/ 394955 w 1204840"/>
                <a:gd name="connsiteY42" fmla="*/ 639900 h 1347269"/>
                <a:gd name="connsiteX43" fmla="*/ 409665 w 1204840"/>
                <a:gd name="connsiteY43" fmla="*/ 628586 h 1347269"/>
                <a:gd name="connsiteX44" fmla="*/ 363241 w 1204840"/>
                <a:gd name="connsiteY44" fmla="*/ 597624 h 1347269"/>
                <a:gd name="connsiteX45" fmla="*/ 346518 w 1204840"/>
                <a:gd name="connsiteY45" fmla="*/ 596115 h 1347269"/>
                <a:gd name="connsiteX46" fmla="*/ 349838 w 1204840"/>
                <a:gd name="connsiteY46" fmla="*/ 559375 h 1347269"/>
                <a:gd name="connsiteX47" fmla="*/ 351066 w 1204840"/>
                <a:gd name="connsiteY47" fmla="*/ 541962 h 1347269"/>
                <a:gd name="connsiteX48" fmla="*/ 389763 w 1204840"/>
                <a:gd name="connsiteY48" fmla="*/ 538842 h 1347269"/>
                <a:gd name="connsiteX49" fmla="*/ 402421 w 1204840"/>
                <a:gd name="connsiteY49" fmla="*/ 549008 h 1347269"/>
                <a:gd name="connsiteX50" fmla="*/ 441439 w 1204840"/>
                <a:gd name="connsiteY50" fmla="*/ 581821 h 1347269"/>
                <a:gd name="connsiteX51" fmla="*/ 444921 w 1204840"/>
                <a:gd name="connsiteY51" fmla="*/ 584801 h 1347269"/>
                <a:gd name="connsiteX52" fmla="*/ 460818 w 1204840"/>
                <a:gd name="connsiteY52" fmla="*/ 575541 h 1347269"/>
                <a:gd name="connsiteX53" fmla="*/ 551836 w 1204840"/>
                <a:gd name="connsiteY53" fmla="*/ 391341 h 1347269"/>
                <a:gd name="connsiteX54" fmla="*/ 794723 w 1204840"/>
                <a:gd name="connsiteY54" fmla="*/ 242874 h 1347269"/>
                <a:gd name="connsiteX55" fmla="*/ 932628 w 1204840"/>
                <a:gd name="connsiteY55" fmla="*/ 318466 h 1347269"/>
                <a:gd name="connsiteX56" fmla="*/ 973116 w 1204840"/>
                <a:gd name="connsiteY56" fmla="*/ 525515 h 1347269"/>
                <a:gd name="connsiteX57" fmla="*/ 967058 w 1204840"/>
                <a:gd name="connsiteY57" fmla="*/ 760465 h 1347269"/>
                <a:gd name="connsiteX58" fmla="*/ 838632 w 1204840"/>
                <a:gd name="connsiteY58" fmla="*/ 918937 h 1347269"/>
                <a:gd name="connsiteX59" fmla="*/ 833521 w 1204840"/>
                <a:gd name="connsiteY59" fmla="*/ 920930 h 1347269"/>
                <a:gd name="connsiteX60" fmla="*/ 722642 w 1204840"/>
                <a:gd name="connsiteY60" fmla="*/ 930996 h 1347269"/>
                <a:gd name="connsiteX61" fmla="*/ 613111 w 1204840"/>
                <a:gd name="connsiteY61" fmla="*/ 881292 h 1347269"/>
                <a:gd name="connsiteX62" fmla="*/ 609750 w 1204840"/>
                <a:gd name="connsiteY62" fmla="*/ 884654 h 1347269"/>
                <a:gd name="connsiteX63" fmla="*/ 813418 w 1204840"/>
                <a:gd name="connsiteY63" fmla="*/ 948550 h 1347269"/>
                <a:gd name="connsiteX64" fmla="*/ 823197 w 1204840"/>
                <a:gd name="connsiteY64" fmla="*/ 946114 h 1347269"/>
                <a:gd name="connsiteX65" fmla="*/ 831106 w 1204840"/>
                <a:gd name="connsiteY65" fmla="*/ 1084797 h 1347269"/>
                <a:gd name="connsiteX66" fmla="*/ 884996 w 1204840"/>
                <a:gd name="connsiteY66" fmla="*/ 1152196 h 1347269"/>
                <a:gd name="connsiteX67" fmla="*/ 958868 w 1204840"/>
                <a:gd name="connsiteY67" fmla="*/ 1216072 h 1347269"/>
                <a:gd name="connsiteX68" fmla="*/ 942730 w 1204840"/>
                <a:gd name="connsiteY68" fmla="*/ 1285183 h 1347269"/>
                <a:gd name="connsiteX69" fmla="*/ 940013 w 1204840"/>
                <a:gd name="connsiteY69" fmla="*/ 1306340 h 1347269"/>
                <a:gd name="connsiteX70" fmla="*/ 947921 w 1204840"/>
                <a:gd name="connsiteY70" fmla="*/ 1312420 h 1347269"/>
                <a:gd name="connsiteX71" fmla="*/ 1012195 w 1204840"/>
                <a:gd name="connsiteY71" fmla="*/ 1346542 h 1347269"/>
                <a:gd name="connsiteX72" fmla="*/ 1139595 w 1204840"/>
                <a:gd name="connsiteY72" fmla="*/ 1256757 h 1347269"/>
                <a:gd name="connsiteX73" fmla="*/ 1128507 w 1204840"/>
                <a:gd name="connsiteY73" fmla="*/ 1061425 h 1347269"/>
                <a:gd name="connsiteX74" fmla="*/ 1069285 w 1204840"/>
                <a:gd name="connsiteY74" fmla="*/ 908409 h 1347269"/>
                <a:gd name="connsiteX75" fmla="*/ 1107358 w 1204840"/>
                <a:gd name="connsiteY75" fmla="*/ 852605 h 1347269"/>
                <a:gd name="connsiteX76" fmla="*/ 1159376 w 1204840"/>
                <a:gd name="connsiteY76" fmla="*/ 797144 h 1347269"/>
                <a:gd name="connsiteX77" fmla="*/ 1198295 w 1204840"/>
                <a:gd name="connsiteY77" fmla="*/ 733006 h 1347269"/>
                <a:gd name="connsiteX78" fmla="*/ 1195357 w 1204840"/>
                <a:gd name="connsiteY78" fmla="*/ 624640 h 1347269"/>
                <a:gd name="connsiteX79" fmla="*/ 1125348 w 1204840"/>
                <a:gd name="connsiteY79" fmla="*/ 401688 h 134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204840" h="1347269">
                  <a:moveTo>
                    <a:pt x="1125348" y="401688"/>
                  </a:moveTo>
                  <a:cubicBezTo>
                    <a:pt x="1112147" y="365009"/>
                    <a:pt x="1098202" y="328612"/>
                    <a:pt x="1083532" y="292497"/>
                  </a:cubicBezTo>
                  <a:cubicBezTo>
                    <a:pt x="1069244" y="257348"/>
                    <a:pt x="1056339" y="221439"/>
                    <a:pt x="1038597" y="187956"/>
                  </a:cubicBezTo>
                  <a:cubicBezTo>
                    <a:pt x="932628" y="-12026"/>
                    <a:pt x="739928" y="-12026"/>
                    <a:pt x="640317" y="14104"/>
                  </a:cubicBezTo>
                  <a:cubicBezTo>
                    <a:pt x="588661" y="-8161"/>
                    <a:pt x="491907" y="-1881"/>
                    <a:pt x="438119" y="18211"/>
                  </a:cubicBezTo>
                  <a:cubicBezTo>
                    <a:pt x="351042" y="50736"/>
                    <a:pt x="244894" y="178686"/>
                    <a:pt x="208601" y="236172"/>
                  </a:cubicBezTo>
                  <a:cubicBezTo>
                    <a:pt x="128473" y="363097"/>
                    <a:pt x="78467" y="532031"/>
                    <a:pt x="131692" y="678698"/>
                  </a:cubicBezTo>
                  <a:cubicBezTo>
                    <a:pt x="138649" y="697867"/>
                    <a:pt x="147521" y="715621"/>
                    <a:pt x="157511" y="732730"/>
                  </a:cubicBezTo>
                  <a:cubicBezTo>
                    <a:pt x="151218" y="741262"/>
                    <a:pt x="143976" y="749343"/>
                    <a:pt x="135953" y="757282"/>
                  </a:cubicBezTo>
                  <a:cubicBezTo>
                    <a:pt x="112111" y="780880"/>
                    <a:pt x="88269" y="803701"/>
                    <a:pt x="67672" y="830316"/>
                  </a:cubicBezTo>
                  <a:cubicBezTo>
                    <a:pt x="47205" y="856766"/>
                    <a:pt x="30237" y="884893"/>
                    <a:pt x="17606" y="915905"/>
                  </a:cubicBezTo>
                  <a:cubicBezTo>
                    <a:pt x="-6212" y="974390"/>
                    <a:pt x="-7359" y="1040614"/>
                    <a:pt x="24130" y="1096419"/>
                  </a:cubicBezTo>
                  <a:cubicBezTo>
                    <a:pt x="51526" y="1144975"/>
                    <a:pt x="100057" y="1181133"/>
                    <a:pt x="154734" y="1184581"/>
                  </a:cubicBezTo>
                  <a:cubicBezTo>
                    <a:pt x="157541" y="1184972"/>
                    <a:pt x="160352" y="1185330"/>
                    <a:pt x="163175" y="1185614"/>
                  </a:cubicBezTo>
                  <a:cubicBezTo>
                    <a:pt x="170420" y="1197552"/>
                    <a:pt x="179254" y="1208543"/>
                    <a:pt x="189336" y="1218126"/>
                  </a:cubicBezTo>
                  <a:cubicBezTo>
                    <a:pt x="220225" y="1247517"/>
                    <a:pt x="293856" y="1262595"/>
                    <a:pt x="335853" y="1263562"/>
                  </a:cubicBezTo>
                  <a:cubicBezTo>
                    <a:pt x="338006" y="1265293"/>
                    <a:pt x="340179" y="1267024"/>
                    <a:pt x="342353" y="1268735"/>
                  </a:cubicBezTo>
                  <a:cubicBezTo>
                    <a:pt x="368050" y="1288967"/>
                    <a:pt x="395015" y="1309380"/>
                    <a:pt x="424516" y="1323774"/>
                  </a:cubicBezTo>
                  <a:cubicBezTo>
                    <a:pt x="444498" y="1333537"/>
                    <a:pt x="470699" y="1341691"/>
                    <a:pt x="491546" y="1334645"/>
                  </a:cubicBezTo>
                  <a:cubicBezTo>
                    <a:pt x="501004" y="1340966"/>
                    <a:pt x="516519" y="1339637"/>
                    <a:pt x="525897" y="1334463"/>
                  </a:cubicBezTo>
                  <a:cubicBezTo>
                    <a:pt x="541311" y="1325968"/>
                    <a:pt x="553848" y="1310669"/>
                    <a:pt x="561475" y="1295007"/>
                  </a:cubicBezTo>
                  <a:cubicBezTo>
                    <a:pt x="579968" y="1256979"/>
                    <a:pt x="575521" y="1215368"/>
                    <a:pt x="570772" y="1174743"/>
                  </a:cubicBezTo>
                  <a:cubicBezTo>
                    <a:pt x="565539" y="1129871"/>
                    <a:pt x="560509" y="1084979"/>
                    <a:pt x="555397" y="1040106"/>
                  </a:cubicBezTo>
                  <a:cubicBezTo>
                    <a:pt x="551393" y="1005018"/>
                    <a:pt x="547207" y="969345"/>
                    <a:pt x="536542" y="935545"/>
                  </a:cubicBezTo>
                  <a:cubicBezTo>
                    <a:pt x="531028" y="918031"/>
                    <a:pt x="523804" y="901202"/>
                    <a:pt x="514467" y="885379"/>
                  </a:cubicBezTo>
                  <a:cubicBezTo>
                    <a:pt x="514708" y="884050"/>
                    <a:pt x="514668" y="882721"/>
                    <a:pt x="514286" y="881473"/>
                  </a:cubicBezTo>
                  <a:cubicBezTo>
                    <a:pt x="511227" y="871528"/>
                    <a:pt x="504908" y="866314"/>
                    <a:pt x="497422" y="859550"/>
                  </a:cubicBezTo>
                  <a:cubicBezTo>
                    <a:pt x="496456" y="858685"/>
                    <a:pt x="495490" y="857799"/>
                    <a:pt x="494545" y="856893"/>
                  </a:cubicBezTo>
                  <a:cubicBezTo>
                    <a:pt x="490802" y="852625"/>
                    <a:pt x="486797" y="848659"/>
                    <a:pt x="482511" y="845297"/>
                  </a:cubicBezTo>
                  <a:cubicBezTo>
                    <a:pt x="480861" y="843627"/>
                    <a:pt x="479231" y="841936"/>
                    <a:pt x="477601" y="840245"/>
                  </a:cubicBezTo>
                  <a:cubicBezTo>
                    <a:pt x="464058" y="826052"/>
                    <a:pt x="451260" y="811135"/>
                    <a:pt x="439890" y="795151"/>
                  </a:cubicBezTo>
                  <a:cubicBezTo>
                    <a:pt x="428862" y="779650"/>
                    <a:pt x="418901" y="763464"/>
                    <a:pt x="409423" y="746977"/>
                  </a:cubicBezTo>
                  <a:cubicBezTo>
                    <a:pt x="399784" y="730208"/>
                    <a:pt x="393405" y="711707"/>
                    <a:pt x="383786" y="695059"/>
                  </a:cubicBezTo>
                  <a:cubicBezTo>
                    <a:pt x="382961" y="693630"/>
                    <a:pt x="380869" y="693348"/>
                    <a:pt x="379701" y="694536"/>
                  </a:cubicBezTo>
                  <a:cubicBezTo>
                    <a:pt x="376723" y="697616"/>
                    <a:pt x="374811" y="701038"/>
                    <a:pt x="375174" y="704641"/>
                  </a:cubicBezTo>
                  <a:lnTo>
                    <a:pt x="373685" y="704863"/>
                  </a:lnTo>
                  <a:cubicBezTo>
                    <a:pt x="373121" y="699427"/>
                    <a:pt x="368110" y="694999"/>
                    <a:pt x="361309" y="696186"/>
                  </a:cubicBezTo>
                  <a:cubicBezTo>
                    <a:pt x="351126" y="697958"/>
                    <a:pt x="342755" y="698622"/>
                    <a:pt x="333941" y="695240"/>
                  </a:cubicBezTo>
                  <a:cubicBezTo>
                    <a:pt x="335491" y="684953"/>
                    <a:pt x="336919" y="674646"/>
                    <a:pt x="338328" y="664319"/>
                  </a:cubicBezTo>
                  <a:cubicBezTo>
                    <a:pt x="340904" y="645315"/>
                    <a:pt x="343298" y="626251"/>
                    <a:pt x="345351" y="607187"/>
                  </a:cubicBezTo>
                  <a:cubicBezTo>
                    <a:pt x="350321" y="608374"/>
                    <a:pt x="355252" y="610086"/>
                    <a:pt x="360081" y="612260"/>
                  </a:cubicBezTo>
                  <a:cubicBezTo>
                    <a:pt x="366963" y="615340"/>
                    <a:pt x="373463" y="619487"/>
                    <a:pt x="379017" y="624580"/>
                  </a:cubicBezTo>
                  <a:cubicBezTo>
                    <a:pt x="384491" y="629613"/>
                    <a:pt x="388274" y="636397"/>
                    <a:pt x="394955" y="639900"/>
                  </a:cubicBezTo>
                  <a:cubicBezTo>
                    <a:pt x="402642" y="643906"/>
                    <a:pt x="411919" y="637283"/>
                    <a:pt x="409665" y="628586"/>
                  </a:cubicBezTo>
                  <a:cubicBezTo>
                    <a:pt x="405097" y="611012"/>
                    <a:pt x="379239" y="600946"/>
                    <a:pt x="363241" y="597624"/>
                  </a:cubicBezTo>
                  <a:cubicBezTo>
                    <a:pt x="357747" y="596477"/>
                    <a:pt x="352133" y="595994"/>
                    <a:pt x="346518" y="596115"/>
                  </a:cubicBezTo>
                  <a:cubicBezTo>
                    <a:pt x="347786" y="583875"/>
                    <a:pt x="348913" y="571635"/>
                    <a:pt x="349838" y="559375"/>
                  </a:cubicBezTo>
                  <a:cubicBezTo>
                    <a:pt x="350281" y="553578"/>
                    <a:pt x="350684" y="547780"/>
                    <a:pt x="351066" y="541962"/>
                  </a:cubicBezTo>
                  <a:cubicBezTo>
                    <a:pt x="363502" y="538197"/>
                    <a:pt x="376824" y="537070"/>
                    <a:pt x="389763" y="538842"/>
                  </a:cubicBezTo>
                  <a:cubicBezTo>
                    <a:pt x="394029" y="542244"/>
                    <a:pt x="398295" y="545606"/>
                    <a:pt x="402421" y="549008"/>
                  </a:cubicBezTo>
                  <a:cubicBezTo>
                    <a:pt x="415521" y="559838"/>
                    <a:pt x="428561" y="570729"/>
                    <a:pt x="441439" y="581821"/>
                  </a:cubicBezTo>
                  <a:cubicBezTo>
                    <a:pt x="442607" y="582808"/>
                    <a:pt x="443754" y="583794"/>
                    <a:pt x="444921" y="584801"/>
                  </a:cubicBezTo>
                  <a:cubicBezTo>
                    <a:pt x="452568" y="591384"/>
                    <a:pt x="462106" y="584861"/>
                    <a:pt x="460818" y="575541"/>
                  </a:cubicBezTo>
                  <a:cubicBezTo>
                    <a:pt x="450314" y="499163"/>
                    <a:pt x="497080" y="438407"/>
                    <a:pt x="551836" y="391341"/>
                  </a:cubicBezTo>
                  <a:cubicBezTo>
                    <a:pt x="612447" y="339221"/>
                    <a:pt x="722642" y="333152"/>
                    <a:pt x="794723" y="242874"/>
                  </a:cubicBezTo>
                  <a:cubicBezTo>
                    <a:pt x="827921" y="249633"/>
                    <a:pt x="902040" y="269709"/>
                    <a:pt x="932628" y="318466"/>
                  </a:cubicBezTo>
                  <a:cubicBezTo>
                    <a:pt x="975450" y="386791"/>
                    <a:pt x="969856" y="448010"/>
                    <a:pt x="973116" y="525515"/>
                  </a:cubicBezTo>
                  <a:cubicBezTo>
                    <a:pt x="976376" y="603080"/>
                    <a:pt x="984666" y="683987"/>
                    <a:pt x="967058" y="760465"/>
                  </a:cubicBezTo>
                  <a:cubicBezTo>
                    <a:pt x="950819" y="830984"/>
                    <a:pt x="906850" y="891237"/>
                    <a:pt x="838632" y="918937"/>
                  </a:cubicBezTo>
                  <a:cubicBezTo>
                    <a:pt x="836942" y="919622"/>
                    <a:pt x="835231" y="920286"/>
                    <a:pt x="833521" y="920930"/>
                  </a:cubicBezTo>
                  <a:cubicBezTo>
                    <a:pt x="798245" y="934237"/>
                    <a:pt x="759749" y="938001"/>
                    <a:pt x="722642" y="930996"/>
                  </a:cubicBezTo>
                  <a:cubicBezTo>
                    <a:pt x="681570" y="923225"/>
                    <a:pt x="647280" y="904423"/>
                    <a:pt x="613111" y="881292"/>
                  </a:cubicBezTo>
                  <a:cubicBezTo>
                    <a:pt x="611139" y="879983"/>
                    <a:pt x="608261" y="882681"/>
                    <a:pt x="609750" y="884654"/>
                  </a:cubicBezTo>
                  <a:cubicBezTo>
                    <a:pt x="654786" y="944363"/>
                    <a:pt x="743248" y="964313"/>
                    <a:pt x="813418" y="948550"/>
                  </a:cubicBezTo>
                  <a:cubicBezTo>
                    <a:pt x="816698" y="947805"/>
                    <a:pt x="819958" y="947000"/>
                    <a:pt x="823197" y="946114"/>
                  </a:cubicBezTo>
                  <a:cubicBezTo>
                    <a:pt x="807501" y="991268"/>
                    <a:pt x="810661" y="1040831"/>
                    <a:pt x="831106" y="1084797"/>
                  </a:cubicBezTo>
                  <a:cubicBezTo>
                    <a:pt x="843401" y="1111250"/>
                    <a:pt x="862156" y="1134139"/>
                    <a:pt x="884996" y="1152196"/>
                  </a:cubicBezTo>
                  <a:cubicBezTo>
                    <a:pt x="910170" y="1172086"/>
                    <a:pt x="941401" y="1188151"/>
                    <a:pt x="958868" y="1216072"/>
                  </a:cubicBezTo>
                  <a:cubicBezTo>
                    <a:pt x="974866" y="1241659"/>
                    <a:pt x="970117" y="1270406"/>
                    <a:pt x="942730" y="1285183"/>
                  </a:cubicBezTo>
                  <a:cubicBezTo>
                    <a:pt x="935827" y="1288927"/>
                    <a:pt x="933171" y="1301026"/>
                    <a:pt x="940013" y="1306340"/>
                  </a:cubicBezTo>
                  <a:cubicBezTo>
                    <a:pt x="942629" y="1308353"/>
                    <a:pt x="945245" y="1310407"/>
                    <a:pt x="947921" y="1312420"/>
                  </a:cubicBezTo>
                  <a:cubicBezTo>
                    <a:pt x="963255" y="1323995"/>
                    <a:pt x="1005373" y="1345737"/>
                    <a:pt x="1012195" y="1346542"/>
                  </a:cubicBezTo>
                  <a:cubicBezTo>
                    <a:pt x="1072766" y="1353729"/>
                    <a:pt x="1113495" y="1309239"/>
                    <a:pt x="1139595" y="1256757"/>
                  </a:cubicBezTo>
                  <a:cubicBezTo>
                    <a:pt x="1170243" y="1195156"/>
                    <a:pt x="1162274" y="1120087"/>
                    <a:pt x="1128507" y="1061425"/>
                  </a:cubicBezTo>
                  <a:cubicBezTo>
                    <a:pt x="1101421" y="1014359"/>
                    <a:pt x="1048075" y="967976"/>
                    <a:pt x="1069285" y="908409"/>
                  </a:cubicBezTo>
                  <a:cubicBezTo>
                    <a:pt x="1076851" y="887130"/>
                    <a:pt x="1092326" y="868992"/>
                    <a:pt x="1107358" y="852605"/>
                  </a:cubicBezTo>
                  <a:cubicBezTo>
                    <a:pt x="1124503" y="833944"/>
                    <a:pt x="1142936" y="816470"/>
                    <a:pt x="1159376" y="797144"/>
                  </a:cubicBezTo>
                  <a:cubicBezTo>
                    <a:pt x="1175716" y="777959"/>
                    <a:pt x="1190205" y="757083"/>
                    <a:pt x="1198295" y="733006"/>
                  </a:cubicBezTo>
                  <a:cubicBezTo>
                    <a:pt x="1210107" y="697817"/>
                    <a:pt x="1204231" y="659769"/>
                    <a:pt x="1195357" y="624640"/>
                  </a:cubicBezTo>
                  <a:cubicBezTo>
                    <a:pt x="1176340" y="549229"/>
                    <a:pt x="1151649" y="474825"/>
                    <a:pt x="1125348" y="40168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pic>
        <p:nvPicPr>
          <p:cNvPr id="35" name="Luc">
            <a:extLst>
              <a:ext uri="{FF2B5EF4-FFF2-40B4-BE49-F238E27FC236}">
                <a16:creationId xmlns:a16="http://schemas.microsoft.com/office/drawing/2014/main" id="{23310AD8-7541-4FF4-95BC-A34C588F61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87856" y="1337333"/>
            <a:ext cx="1308144" cy="1878354"/>
          </a:xfrm>
          <a:prstGeom prst="rect">
            <a:avLst/>
          </a:prstGeom>
        </p:spPr>
      </p:pic>
      <p:grpSp>
        <p:nvGrpSpPr>
          <p:cNvPr id="36" name="图形 10">
            <a:extLst>
              <a:ext uri="{FF2B5EF4-FFF2-40B4-BE49-F238E27FC236}">
                <a16:creationId xmlns:a16="http://schemas.microsoft.com/office/drawing/2014/main" id="{4D73EE6D-2DD2-4AEE-A613-E29B17468CBD}"/>
              </a:ext>
            </a:extLst>
          </p:cNvPr>
          <p:cNvGrpSpPr/>
          <p:nvPr/>
        </p:nvGrpSpPr>
        <p:grpSpPr>
          <a:xfrm>
            <a:off x="4976377" y="4856371"/>
            <a:ext cx="857612" cy="1462167"/>
            <a:chOff x="5431830" y="3132768"/>
            <a:chExt cx="1548673" cy="2482432"/>
          </a:xfrm>
        </p:grpSpPr>
        <p:grpSp>
          <p:nvGrpSpPr>
            <p:cNvPr id="46" name="图形 10">
              <a:extLst>
                <a:ext uri="{FF2B5EF4-FFF2-40B4-BE49-F238E27FC236}">
                  <a16:creationId xmlns:a16="http://schemas.microsoft.com/office/drawing/2014/main" id="{B0DACD92-2D6F-4BCA-9810-64B657074F5A}"/>
                </a:ext>
              </a:extLst>
            </p:cNvPr>
            <p:cNvGrpSpPr/>
            <p:nvPr/>
          </p:nvGrpSpPr>
          <p:grpSpPr>
            <a:xfrm>
              <a:off x="5431830" y="4056787"/>
              <a:ext cx="1548673" cy="1558413"/>
              <a:chOff x="5431830" y="4056787"/>
              <a:chExt cx="1548673" cy="1558413"/>
            </a:xfrm>
          </p:grpSpPr>
          <p:sp>
            <p:nvSpPr>
              <p:cNvPr id="51" name="图形 10">
                <a:extLst>
                  <a:ext uri="{FF2B5EF4-FFF2-40B4-BE49-F238E27FC236}">
                    <a16:creationId xmlns:a16="http://schemas.microsoft.com/office/drawing/2014/main" id="{243E1F41-C580-4B42-9BC8-CD9F597D468D}"/>
                  </a:ext>
                </a:extLst>
              </p:cNvPr>
              <p:cNvSpPr/>
              <p:nvPr/>
            </p:nvSpPr>
            <p:spPr>
              <a:xfrm>
                <a:off x="5443905" y="4056787"/>
                <a:ext cx="1525546" cy="1546933"/>
              </a:xfrm>
              <a:custGeom>
                <a:avLst/>
                <a:gdLst>
                  <a:gd name="connsiteX0" fmla="*/ 1525129 w 1525546"/>
                  <a:gd name="connsiteY0" fmla="*/ 1389948 h 1546933"/>
                  <a:gd name="connsiteX1" fmla="*/ 1513254 w 1525546"/>
                  <a:gd name="connsiteY1" fmla="*/ 1211124 h 1546933"/>
                  <a:gd name="connsiteX2" fmla="*/ 1471031 w 1525546"/>
                  <a:gd name="connsiteY2" fmla="*/ 856496 h 1546933"/>
                  <a:gd name="connsiteX3" fmla="*/ 1381734 w 1525546"/>
                  <a:gd name="connsiteY3" fmla="*/ 518023 h 1546933"/>
                  <a:gd name="connsiteX4" fmla="*/ 1312615 w 1525546"/>
                  <a:gd name="connsiteY4" fmla="*/ 377248 h 1546933"/>
                  <a:gd name="connsiteX5" fmla="*/ 1203984 w 1525546"/>
                  <a:gd name="connsiteY5" fmla="*/ 278067 h 1546933"/>
                  <a:gd name="connsiteX6" fmla="*/ 1078369 w 1525546"/>
                  <a:gd name="connsiteY6" fmla="*/ 186913 h 1546933"/>
                  <a:gd name="connsiteX7" fmla="*/ 1018041 w 1525546"/>
                  <a:gd name="connsiteY7" fmla="*/ 160243 h 1546933"/>
                  <a:gd name="connsiteX8" fmla="*/ 998362 w 1525546"/>
                  <a:gd name="connsiteY8" fmla="*/ 84711 h 1546933"/>
                  <a:gd name="connsiteX9" fmla="*/ 931978 w 1525546"/>
                  <a:gd name="connsiteY9" fmla="*/ 27579 h 1546933"/>
                  <a:gd name="connsiteX10" fmla="*/ 835398 w 1525546"/>
                  <a:gd name="connsiteY10" fmla="*/ 497 h 1546933"/>
                  <a:gd name="connsiteX11" fmla="*/ 702742 w 1525546"/>
                  <a:gd name="connsiteY11" fmla="*/ 54180 h 1546933"/>
                  <a:gd name="connsiteX12" fmla="*/ 676036 w 1525546"/>
                  <a:gd name="connsiteY12" fmla="*/ 124001 h 1546933"/>
                  <a:gd name="connsiteX13" fmla="*/ 681444 w 1525546"/>
                  <a:gd name="connsiteY13" fmla="*/ 139943 h 1546933"/>
                  <a:gd name="connsiteX14" fmla="*/ 675121 w 1525546"/>
                  <a:gd name="connsiteY14" fmla="*/ 148466 h 1546933"/>
                  <a:gd name="connsiteX15" fmla="*/ 642932 w 1525546"/>
                  <a:gd name="connsiteY15" fmla="*/ 140899 h 1546933"/>
                  <a:gd name="connsiteX16" fmla="*/ 534983 w 1525546"/>
                  <a:gd name="connsiteY16" fmla="*/ 198120 h 1546933"/>
                  <a:gd name="connsiteX17" fmla="*/ 507553 w 1525546"/>
                  <a:gd name="connsiteY17" fmla="*/ 202758 h 1546933"/>
                  <a:gd name="connsiteX18" fmla="*/ 497698 w 1525546"/>
                  <a:gd name="connsiteY18" fmla="*/ 209993 h 1546933"/>
                  <a:gd name="connsiteX19" fmla="*/ 454528 w 1525546"/>
                  <a:gd name="connsiteY19" fmla="*/ 219529 h 1546933"/>
                  <a:gd name="connsiteX20" fmla="*/ 443144 w 1525546"/>
                  <a:gd name="connsiteY20" fmla="*/ 226402 h 1546933"/>
                  <a:gd name="connsiteX21" fmla="*/ 426128 w 1525546"/>
                  <a:gd name="connsiteY21" fmla="*/ 222925 h 1546933"/>
                  <a:gd name="connsiteX22" fmla="*/ 220762 w 1525546"/>
                  <a:gd name="connsiteY22" fmla="*/ 359958 h 1546933"/>
                  <a:gd name="connsiteX23" fmla="*/ 102663 w 1525546"/>
                  <a:gd name="connsiteY23" fmla="*/ 601294 h 1546933"/>
                  <a:gd name="connsiteX24" fmla="*/ 44885 w 1525546"/>
                  <a:gd name="connsiteY24" fmla="*/ 890059 h 1546933"/>
                  <a:gd name="connsiteX25" fmla="*/ 6281 w 1525546"/>
                  <a:gd name="connsiteY25" fmla="*/ 1186318 h 1546933"/>
                  <a:gd name="connsiteX26" fmla="*/ 1087 w 1525546"/>
                  <a:gd name="connsiteY26" fmla="*/ 1354214 h 1546933"/>
                  <a:gd name="connsiteX27" fmla="*/ 8969 w 1525546"/>
                  <a:gd name="connsiteY27" fmla="*/ 1437758 h 1546933"/>
                  <a:gd name="connsiteX28" fmla="*/ 12507 w 1525546"/>
                  <a:gd name="connsiteY28" fmla="*/ 1459153 h 1546933"/>
                  <a:gd name="connsiteX29" fmla="*/ 2852 w 1525546"/>
                  <a:gd name="connsiteY29" fmla="*/ 1468888 h 1546933"/>
                  <a:gd name="connsiteX30" fmla="*/ 103190 w 1525546"/>
                  <a:gd name="connsiteY30" fmla="*/ 1533274 h 1546933"/>
                  <a:gd name="connsiteX31" fmla="*/ 291363 w 1525546"/>
                  <a:gd name="connsiteY31" fmla="*/ 1547045 h 1546933"/>
                  <a:gd name="connsiteX32" fmla="*/ 477000 w 1525546"/>
                  <a:gd name="connsiteY32" fmla="*/ 1539869 h 1546933"/>
                  <a:gd name="connsiteX33" fmla="*/ 667064 w 1525546"/>
                  <a:gd name="connsiteY33" fmla="*/ 1528835 h 1546933"/>
                  <a:gd name="connsiteX34" fmla="*/ 1428577 w 1525546"/>
                  <a:gd name="connsiteY34" fmla="*/ 1484329 h 1546933"/>
                  <a:gd name="connsiteX35" fmla="*/ 1498111 w 1525546"/>
                  <a:gd name="connsiteY35" fmla="*/ 1467671 h 1546933"/>
                  <a:gd name="connsiteX36" fmla="*/ 1525129 w 1525546"/>
                  <a:gd name="connsiteY36" fmla="*/ 1389948 h 1546933"/>
                  <a:gd name="connsiteX37" fmla="*/ 1525129 w 1525546"/>
                  <a:gd name="connsiteY37" fmla="*/ 1389948 h 1546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25546" h="1546933">
                    <a:moveTo>
                      <a:pt x="1525129" y="1389948"/>
                    </a:moveTo>
                    <a:cubicBezTo>
                      <a:pt x="1521919" y="1330292"/>
                      <a:pt x="1517975" y="1270682"/>
                      <a:pt x="1513254" y="1211124"/>
                    </a:cubicBezTo>
                    <a:cubicBezTo>
                      <a:pt x="1503846" y="1092491"/>
                      <a:pt x="1491529" y="973766"/>
                      <a:pt x="1471031" y="856496"/>
                    </a:cubicBezTo>
                    <a:cubicBezTo>
                      <a:pt x="1450809" y="740790"/>
                      <a:pt x="1422508" y="628279"/>
                      <a:pt x="1381734" y="518023"/>
                    </a:cubicBezTo>
                    <a:cubicBezTo>
                      <a:pt x="1362819" y="466870"/>
                      <a:pt x="1342333" y="423232"/>
                      <a:pt x="1312615" y="377248"/>
                    </a:cubicBezTo>
                    <a:cubicBezTo>
                      <a:pt x="1284515" y="333771"/>
                      <a:pt x="1248657" y="304311"/>
                      <a:pt x="1203984" y="278067"/>
                    </a:cubicBezTo>
                    <a:cubicBezTo>
                      <a:pt x="1163733" y="254420"/>
                      <a:pt x="1116973" y="213393"/>
                      <a:pt x="1078369" y="186913"/>
                    </a:cubicBezTo>
                    <a:cubicBezTo>
                      <a:pt x="1062252" y="175859"/>
                      <a:pt x="1029093" y="176596"/>
                      <a:pt x="1018041" y="160243"/>
                    </a:cubicBezTo>
                    <a:cubicBezTo>
                      <a:pt x="1003568" y="138830"/>
                      <a:pt x="1012952" y="106054"/>
                      <a:pt x="998362" y="84711"/>
                    </a:cubicBezTo>
                    <a:cubicBezTo>
                      <a:pt x="981686" y="60308"/>
                      <a:pt x="958323" y="41351"/>
                      <a:pt x="931978" y="27579"/>
                    </a:cubicBezTo>
                    <a:cubicBezTo>
                      <a:pt x="903224" y="8100"/>
                      <a:pt x="869356" y="-717"/>
                      <a:pt x="835398" y="497"/>
                    </a:cubicBezTo>
                    <a:cubicBezTo>
                      <a:pt x="785324" y="-2541"/>
                      <a:pt x="734891" y="13407"/>
                      <a:pt x="702742" y="54180"/>
                    </a:cubicBezTo>
                    <a:cubicBezTo>
                      <a:pt x="686700" y="74529"/>
                      <a:pt x="677332" y="98006"/>
                      <a:pt x="676036" y="124001"/>
                    </a:cubicBezTo>
                    <a:cubicBezTo>
                      <a:pt x="675698" y="130763"/>
                      <a:pt x="677870" y="136094"/>
                      <a:pt x="681444" y="139943"/>
                    </a:cubicBezTo>
                    <a:cubicBezTo>
                      <a:pt x="679325" y="142777"/>
                      <a:pt x="677216" y="145614"/>
                      <a:pt x="675121" y="148466"/>
                    </a:cubicBezTo>
                    <a:cubicBezTo>
                      <a:pt x="668545" y="138723"/>
                      <a:pt x="653174" y="133545"/>
                      <a:pt x="642932" y="140899"/>
                    </a:cubicBezTo>
                    <a:cubicBezTo>
                      <a:pt x="609423" y="164962"/>
                      <a:pt x="573207" y="184094"/>
                      <a:pt x="534983" y="198120"/>
                    </a:cubicBezTo>
                    <a:cubicBezTo>
                      <a:pt x="526040" y="193886"/>
                      <a:pt x="515214" y="195847"/>
                      <a:pt x="507553" y="202758"/>
                    </a:cubicBezTo>
                    <a:cubicBezTo>
                      <a:pt x="504444" y="205560"/>
                      <a:pt x="501145" y="207958"/>
                      <a:pt x="497698" y="209993"/>
                    </a:cubicBezTo>
                    <a:cubicBezTo>
                      <a:pt x="483525" y="213836"/>
                      <a:pt x="469133" y="217047"/>
                      <a:pt x="454528" y="219529"/>
                    </a:cubicBezTo>
                    <a:cubicBezTo>
                      <a:pt x="449956" y="220304"/>
                      <a:pt x="446082" y="222901"/>
                      <a:pt x="443144" y="226402"/>
                    </a:cubicBezTo>
                    <a:cubicBezTo>
                      <a:pt x="438792" y="222332"/>
                      <a:pt x="432809" y="220377"/>
                      <a:pt x="426128" y="222925"/>
                    </a:cubicBezTo>
                    <a:cubicBezTo>
                      <a:pt x="348986" y="252343"/>
                      <a:pt x="276135" y="298043"/>
                      <a:pt x="220762" y="359958"/>
                    </a:cubicBezTo>
                    <a:cubicBezTo>
                      <a:pt x="159415" y="428551"/>
                      <a:pt x="127193" y="513876"/>
                      <a:pt x="102663" y="601294"/>
                    </a:cubicBezTo>
                    <a:cubicBezTo>
                      <a:pt x="76108" y="695924"/>
                      <a:pt x="59138" y="792910"/>
                      <a:pt x="44885" y="890059"/>
                    </a:cubicBezTo>
                    <a:cubicBezTo>
                      <a:pt x="30443" y="988494"/>
                      <a:pt x="16218" y="1087313"/>
                      <a:pt x="6281" y="1186318"/>
                    </a:cubicBezTo>
                    <a:cubicBezTo>
                      <a:pt x="688" y="1242033"/>
                      <a:pt x="-1445" y="1298253"/>
                      <a:pt x="1087" y="1354214"/>
                    </a:cubicBezTo>
                    <a:cubicBezTo>
                      <a:pt x="2349" y="1382180"/>
                      <a:pt x="4902" y="1410057"/>
                      <a:pt x="8969" y="1437758"/>
                    </a:cubicBezTo>
                    <a:cubicBezTo>
                      <a:pt x="9917" y="1444238"/>
                      <a:pt x="10909" y="1451703"/>
                      <a:pt x="12507" y="1459153"/>
                    </a:cubicBezTo>
                    <a:cubicBezTo>
                      <a:pt x="7651" y="1458209"/>
                      <a:pt x="1868" y="1462316"/>
                      <a:pt x="2852" y="1468888"/>
                    </a:cubicBezTo>
                    <a:cubicBezTo>
                      <a:pt x="9706" y="1514669"/>
                      <a:pt x="65033" y="1528003"/>
                      <a:pt x="103190" y="1533274"/>
                    </a:cubicBezTo>
                    <a:cubicBezTo>
                      <a:pt x="165606" y="1541896"/>
                      <a:pt x="228347" y="1546677"/>
                      <a:pt x="291363" y="1547045"/>
                    </a:cubicBezTo>
                    <a:cubicBezTo>
                      <a:pt x="353288" y="1547406"/>
                      <a:pt x="415203" y="1543430"/>
                      <a:pt x="477000" y="1539869"/>
                    </a:cubicBezTo>
                    <a:cubicBezTo>
                      <a:pt x="540356" y="1536219"/>
                      <a:pt x="603710" y="1532551"/>
                      <a:pt x="667064" y="1528835"/>
                    </a:cubicBezTo>
                    <a:cubicBezTo>
                      <a:pt x="920896" y="1513948"/>
                      <a:pt x="1174743" y="1499222"/>
                      <a:pt x="1428577" y="1484329"/>
                    </a:cubicBezTo>
                    <a:cubicBezTo>
                      <a:pt x="1451767" y="1482968"/>
                      <a:pt x="1478247" y="1481126"/>
                      <a:pt x="1498111" y="1467671"/>
                    </a:cubicBezTo>
                    <a:cubicBezTo>
                      <a:pt x="1525340" y="1449222"/>
                      <a:pt x="1526740" y="1419907"/>
                      <a:pt x="1525129" y="1389948"/>
                    </a:cubicBezTo>
                    <a:lnTo>
                      <a:pt x="1525129" y="1389948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2" name="图形 10">
                <a:extLst>
                  <a:ext uri="{FF2B5EF4-FFF2-40B4-BE49-F238E27FC236}">
                    <a16:creationId xmlns:a16="http://schemas.microsoft.com/office/drawing/2014/main" id="{A64DDBC6-1D9D-4DD9-8AD4-66D81D0E1042}"/>
                  </a:ext>
                </a:extLst>
              </p:cNvPr>
              <p:cNvSpPr/>
              <p:nvPr/>
            </p:nvSpPr>
            <p:spPr>
              <a:xfrm>
                <a:off x="5431830" y="4143349"/>
                <a:ext cx="1548673" cy="1471851"/>
              </a:xfrm>
              <a:custGeom>
                <a:avLst/>
                <a:gdLst>
                  <a:gd name="connsiteX0" fmla="*/ 299778 w 1548673"/>
                  <a:gd name="connsiteY0" fmla="*/ 791340 h 1471851"/>
                  <a:gd name="connsiteX1" fmla="*/ 302297 w 1548673"/>
                  <a:gd name="connsiteY1" fmla="*/ 789395 h 1471851"/>
                  <a:gd name="connsiteX2" fmla="*/ 352628 w 1548673"/>
                  <a:gd name="connsiteY2" fmla="*/ 900050 h 1471851"/>
                  <a:gd name="connsiteX3" fmla="*/ 349189 w 1548673"/>
                  <a:gd name="connsiteY3" fmla="*/ 1029288 h 1471851"/>
                  <a:gd name="connsiteX4" fmla="*/ 342447 w 1548673"/>
                  <a:gd name="connsiteY4" fmla="*/ 1171522 h 1471851"/>
                  <a:gd name="connsiteX5" fmla="*/ 334410 w 1548673"/>
                  <a:gd name="connsiteY5" fmla="*/ 1315759 h 1471851"/>
                  <a:gd name="connsiteX6" fmla="*/ 328846 w 1548673"/>
                  <a:gd name="connsiteY6" fmla="*/ 1423940 h 1471851"/>
                  <a:gd name="connsiteX7" fmla="*/ 328846 w 1548673"/>
                  <a:gd name="connsiteY7" fmla="*/ 1423940 h 1471851"/>
                  <a:gd name="connsiteX8" fmla="*/ 325113 w 1548673"/>
                  <a:gd name="connsiteY8" fmla="*/ 1460408 h 1471851"/>
                  <a:gd name="connsiteX9" fmla="*/ 293621 w 1548673"/>
                  <a:gd name="connsiteY9" fmla="*/ 1460564 h 1471851"/>
                  <a:gd name="connsiteX10" fmla="*/ 293488 w 1548673"/>
                  <a:gd name="connsiteY10" fmla="*/ 1460106 h 1471851"/>
                  <a:gd name="connsiteX11" fmla="*/ 293097 w 1548673"/>
                  <a:gd name="connsiteY11" fmla="*/ 1460408 h 1471851"/>
                  <a:gd name="connsiteX12" fmla="*/ 292787 w 1548673"/>
                  <a:gd name="connsiteY12" fmla="*/ 1419932 h 1471851"/>
                  <a:gd name="connsiteX13" fmla="*/ 298617 w 1548673"/>
                  <a:gd name="connsiteY13" fmla="*/ 1301736 h 1471851"/>
                  <a:gd name="connsiteX14" fmla="*/ 298617 w 1548673"/>
                  <a:gd name="connsiteY14" fmla="*/ 1301736 h 1471851"/>
                  <a:gd name="connsiteX15" fmla="*/ 310833 w 1548673"/>
                  <a:gd name="connsiteY15" fmla="*/ 1051119 h 1471851"/>
                  <a:gd name="connsiteX16" fmla="*/ 312337 w 1548673"/>
                  <a:gd name="connsiteY16" fmla="*/ 1023276 h 1471851"/>
                  <a:gd name="connsiteX17" fmla="*/ 317265 w 1548673"/>
                  <a:gd name="connsiteY17" fmla="*/ 910940 h 1471851"/>
                  <a:gd name="connsiteX18" fmla="*/ 317678 w 1548673"/>
                  <a:gd name="connsiteY18" fmla="*/ 898447 h 1471851"/>
                  <a:gd name="connsiteX19" fmla="*/ 299778 w 1548673"/>
                  <a:gd name="connsiteY19" fmla="*/ 791340 h 1471851"/>
                  <a:gd name="connsiteX20" fmla="*/ 1046772 w 1548673"/>
                  <a:gd name="connsiteY20" fmla="*/ 97795 h 1471851"/>
                  <a:gd name="connsiteX21" fmla="*/ 1092488 w 1548673"/>
                  <a:gd name="connsiteY21" fmla="*/ 107858 h 1471851"/>
                  <a:gd name="connsiteX22" fmla="*/ 1112221 w 1548673"/>
                  <a:gd name="connsiteY22" fmla="*/ 116611 h 1471851"/>
                  <a:gd name="connsiteX23" fmla="*/ 1130642 w 1548673"/>
                  <a:gd name="connsiteY23" fmla="*/ 134751 h 1471851"/>
                  <a:gd name="connsiteX24" fmla="*/ 1133327 w 1548673"/>
                  <a:gd name="connsiteY24" fmla="*/ 138691 h 1471851"/>
                  <a:gd name="connsiteX25" fmla="*/ 1184174 w 1548673"/>
                  <a:gd name="connsiteY25" fmla="*/ 238064 h 1471851"/>
                  <a:gd name="connsiteX26" fmla="*/ 1239660 w 1548673"/>
                  <a:gd name="connsiteY26" fmla="*/ 355262 h 1471851"/>
                  <a:gd name="connsiteX27" fmla="*/ 1248626 w 1548673"/>
                  <a:gd name="connsiteY27" fmla="*/ 374583 h 1471851"/>
                  <a:gd name="connsiteX28" fmla="*/ 1261981 w 1548673"/>
                  <a:gd name="connsiteY28" fmla="*/ 403609 h 1471851"/>
                  <a:gd name="connsiteX29" fmla="*/ 1269588 w 1548673"/>
                  <a:gd name="connsiteY29" fmla="*/ 420488 h 1471851"/>
                  <a:gd name="connsiteX30" fmla="*/ 1273189 w 1548673"/>
                  <a:gd name="connsiteY30" fmla="*/ 473371 h 1471851"/>
                  <a:gd name="connsiteX31" fmla="*/ 1230888 w 1548673"/>
                  <a:gd name="connsiteY31" fmla="*/ 515195 h 1471851"/>
                  <a:gd name="connsiteX32" fmla="*/ 1195298 w 1548673"/>
                  <a:gd name="connsiteY32" fmla="*/ 546968 h 1471851"/>
                  <a:gd name="connsiteX33" fmla="*/ 1245972 w 1548673"/>
                  <a:gd name="connsiteY33" fmla="*/ 635660 h 1471851"/>
                  <a:gd name="connsiteX34" fmla="*/ 1290728 w 1548673"/>
                  <a:gd name="connsiteY34" fmla="*/ 626349 h 1471851"/>
                  <a:gd name="connsiteX35" fmla="*/ 1294286 w 1548673"/>
                  <a:gd name="connsiteY35" fmla="*/ 652655 h 1471851"/>
                  <a:gd name="connsiteX36" fmla="*/ 1249907 w 1548673"/>
                  <a:gd name="connsiteY36" fmla="*/ 650877 h 1471851"/>
                  <a:gd name="connsiteX37" fmla="*/ 1255316 w 1548673"/>
                  <a:gd name="connsiteY37" fmla="*/ 683947 h 1471851"/>
                  <a:gd name="connsiteX38" fmla="*/ 1234599 w 1548673"/>
                  <a:gd name="connsiteY38" fmla="*/ 856904 h 1471851"/>
                  <a:gd name="connsiteX39" fmla="*/ 1233478 w 1548673"/>
                  <a:gd name="connsiteY39" fmla="*/ 861525 h 1471851"/>
                  <a:gd name="connsiteX40" fmla="*/ 1192088 w 1548673"/>
                  <a:gd name="connsiteY40" fmla="*/ 1044940 h 1471851"/>
                  <a:gd name="connsiteX41" fmla="*/ 1158138 w 1548673"/>
                  <a:gd name="connsiteY41" fmla="*/ 1230323 h 1471851"/>
                  <a:gd name="connsiteX42" fmla="*/ 1132898 w 1548673"/>
                  <a:gd name="connsiteY42" fmla="*/ 1420381 h 1471851"/>
                  <a:gd name="connsiteX43" fmla="*/ 1115071 w 1548673"/>
                  <a:gd name="connsiteY43" fmla="*/ 1438217 h 1471851"/>
                  <a:gd name="connsiteX44" fmla="*/ 1097242 w 1548673"/>
                  <a:gd name="connsiteY44" fmla="*/ 1420381 h 1471851"/>
                  <a:gd name="connsiteX45" fmla="*/ 1127956 w 1548673"/>
                  <a:gd name="connsiteY45" fmla="*/ 1213898 h 1471851"/>
                  <a:gd name="connsiteX46" fmla="*/ 1200143 w 1548673"/>
                  <a:gd name="connsiteY46" fmla="*/ 862137 h 1471851"/>
                  <a:gd name="connsiteX47" fmla="*/ 1205070 w 1548673"/>
                  <a:gd name="connsiteY47" fmla="*/ 841867 h 1471851"/>
                  <a:gd name="connsiteX48" fmla="*/ 1222903 w 1548673"/>
                  <a:gd name="connsiteY48" fmla="*/ 680899 h 1471851"/>
                  <a:gd name="connsiteX49" fmla="*/ 1162789 w 1548673"/>
                  <a:gd name="connsiteY49" fmla="*/ 562236 h 1471851"/>
                  <a:gd name="connsiteX50" fmla="*/ 1161678 w 1548673"/>
                  <a:gd name="connsiteY50" fmla="*/ 561410 h 1471851"/>
                  <a:gd name="connsiteX51" fmla="*/ 1158271 w 1548673"/>
                  <a:gd name="connsiteY51" fmla="*/ 534974 h 1471851"/>
                  <a:gd name="connsiteX52" fmla="*/ 1174307 w 1548673"/>
                  <a:gd name="connsiteY52" fmla="*/ 519274 h 1471851"/>
                  <a:gd name="connsiteX53" fmla="*/ 1206416 w 1548673"/>
                  <a:gd name="connsiteY53" fmla="*/ 487914 h 1471851"/>
                  <a:gd name="connsiteX54" fmla="*/ 1212890 w 1548673"/>
                  <a:gd name="connsiteY54" fmla="*/ 481580 h 1471851"/>
                  <a:gd name="connsiteX55" fmla="*/ 1229296 w 1548673"/>
                  <a:gd name="connsiteY55" fmla="*/ 465989 h 1471851"/>
                  <a:gd name="connsiteX56" fmla="*/ 1242513 w 1548673"/>
                  <a:gd name="connsiteY56" fmla="*/ 452006 h 1471851"/>
                  <a:gd name="connsiteX57" fmla="*/ 1237463 w 1548673"/>
                  <a:gd name="connsiteY57" fmla="*/ 439878 h 1471851"/>
                  <a:gd name="connsiteX58" fmla="*/ 1230216 w 1548673"/>
                  <a:gd name="connsiteY58" fmla="*/ 425244 h 1471851"/>
                  <a:gd name="connsiteX59" fmla="*/ 1230216 w 1548673"/>
                  <a:gd name="connsiteY59" fmla="*/ 425244 h 1471851"/>
                  <a:gd name="connsiteX60" fmla="*/ 1218094 w 1548673"/>
                  <a:gd name="connsiteY60" fmla="*/ 400102 h 1471851"/>
                  <a:gd name="connsiteX61" fmla="*/ 1193173 w 1548673"/>
                  <a:gd name="connsiteY61" fmla="*/ 347912 h 1471851"/>
                  <a:gd name="connsiteX62" fmla="*/ 1144231 w 1548673"/>
                  <a:gd name="connsiteY62" fmla="*/ 243005 h 1471851"/>
                  <a:gd name="connsiteX63" fmla="*/ 1144231 w 1548673"/>
                  <a:gd name="connsiteY63" fmla="*/ 243005 h 1471851"/>
                  <a:gd name="connsiteX64" fmla="*/ 1100075 w 1548673"/>
                  <a:gd name="connsiteY64" fmla="*/ 154800 h 1471851"/>
                  <a:gd name="connsiteX65" fmla="*/ 1096516 w 1548673"/>
                  <a:gd name="connsiteY65" fmla="*/ 149467 h 1471851"/>
                  <a:gd name="connsiteX66" fmla="*/ 1089043 w 1548673"/>
                  <a:gd name="connsiteY66" fmla="*/ 135160 h 1471851"/>
                  <a:gd name="connsiteX67" fmla="*/ 1081636 w 1548673"/>
                  <a:gd name="connsiteY67" fmla="*/ 119565 h 1471851"/>
                  <a:gd name="connsiteX68" fmla="*/ 1046372 w 1548673"/>
                  <a:gd name="connsiteY68" fmla="*/ 100762 h 1471851"/>
                  <a:gd name="connsiteX69" fmla="*/ 1046772 w 1548673"/>
                  <a:gd name="connsiteY69" fmla="*/ 97795 h 1471851"/>
                  <a:gd name="connsiteX70" fmla="*/ 670360 w 1548673"/>
                  <a:gd name="connsiteY70" fmla="*/ 70241 h 1471851"/>
                  <a:gd name="connsiteX71" fmla="*/ 670610 w 1548673"/>
                  <a:gd name="connsiteY71" fmla="*/ 72095 h 1471851"/>
                  <a:gd name="connsiteX72" fmla="*/ 629351 w 1548673"/>
                  <a:gd name="connsiteY72" fmla="*/ 94523 h 1471851"/>
                  <a:gd name="connsiteX73" fmla="*/ 614587 w 1548673"/>
                  <a:gd name="connsiteY73" fmla="*/ 112128 h 1471851"/>
                  <a:gd name="connsiteX74" fmla="*/ 611982 w 1548673"/>
                  <a:gd name="connsiteY74" fmla="*/ 120339 h 1471851"/>
                  <a:gd name="connsiteX75" fmla="*/ 611810 w 1548673"/>
                  <a:gd name="connsiteY75" fmla="*/ 121293 h 1471851"/>
                  <a:gd name="connsiteX76" fmla="*/ 607012 w 1548673"/>
                  <a:gd name="connsiteY76" fmla="*/ 133445 h 1471851"/>
                  <a:gd name="connsiteX77" fmla="*/ 606564 w 1548673"/>
                  <a:gd name="connsiteY77" fmla="*/ 134145 h 1471851"/>
                  <a:gd name="connsiteX78" fmla="*/ 571567 w 1548673"/>
                  <a:gd name="connsiteY78" fmla="*/ 208556 h 1471851"/>
                  <a:gd name="connsiteX79" fmla="*/ 550712 w 1548673"/>
                  <a:gd name="connsiteY79" fmla="*/ 264543 h 1471851"/>
                  <a:gd name="connsiteX80" fmla="*/ 550712 w 1548673"/>
                  <a:gd name="connsiteY80" fmla="*/ 264543 h 1471851"/>
                  <a:gd name="connsiteX81" fmla="*/ 529870 w 1548673"/>
                  <a:gd name="connsiteY81" fmla="*/ 320537 h 1471851"/>
                  <a:gd name="connsiteX82" fmla="*/ 509718 w 1548673"/>
                  <a:gd name="connsiteY82" fmla="*/ 374664 h 1471851"/>
                  <a:gd name="connsiteX83" fmla="*/ 498379 w 1548673"/>
                  <a:gd name="connsiteY83" fmla="*/ 404464 h 1471851"/>
                  <a:gd name="connsiteX84" fmla="*/ 493445 w 1548673"/>
                  <a:gd name="connsiteY84" fmla="*/ 417378 h 1471851"/>
                  <a:gd name="connsiteX85" fmla="*/ 492082 w 1548673"/>
                  <a:gd name="connsiteY85" fmla="*/ 422423 h 1471851"/>
                  <a:gd name="connsiteX86" fmla="*/ 492251 w 1548673"/>
                  <a:gd name="connsiteY86" fmla="*/ 422719 h 1471851"/>
                  <a:gd name="connsiteX87" fmla="*/ 492251 w 1548673"/>
                  <a:gd name="connsiteY87" fmla="*/ 422719 h 1471851"/>
                  <a:gd name="connsiteX88" fmla="*/ 514021 w 1548673"/>
                  <a:gd name="connsiteY88" fmla="*/ 440843 h 1471851"/>
                  <a:gd name="connsiteX89" fmla="*/ 535903 w 1548673"/>
                  <a:gd name="connsiteY89" fmla="*/ 458540 h 1471851"/>
                  <a:gd name="connsiteX90" fmla="*/ 535903 w 1548673"/>
                  <a:gd name="connsiteY90" fmla="*/ 458540 h 1471851"/>
                  <a:gd name="connsiteX91" fmla="*/ 582639 w 1548673"/>
                  <a:gd name="connsiteY91" fmla="*/ 496610 h 1471851"/>
                  <a:gd name="connsiteX92" fmla="*/ 575630 w 1548673"/>
                  <a:gd name="connsiteY92" fmla="*/ 523169 h 1471851"/>
                  <a:gd name="connsiteX93" fmla="*/ 522961 w 1548673"/>
                  <a:gd name="connsiteY93" fmla="*/ 542438 h 1471851"/>
                  <a:gd name="connsiteX94" fmla="*/ 501546 w 1548673"/>
                  <a:gd name="connsiteY94" fmla="*/ 550304 h 1471851"/>
                  <a:gd name="connsiteX95" fmla="*/ 497293 w 1548673"/>
                  <a:gd name="connsiteY95" fmla="*/ 552142 h 1471851"/>
                  <a:gd name="connsiteX96" fmla="*/ 496497 w 1548673"/>
                  <a:gd name="connsiteY96" fmla="*/ 555948 h 1471851"/>
                  <a:gd name="connsiteX97" fmla="*/ 497999 w 1548673"/>
                  <a:gd name="connsiteY97" fmla="*/ 565678 h 1471851"/>
                  <a:gd name="connsiteX98" fmla="*/ 516735 w 1548673"/>
                  <a:gd name="connsiteY98" fmla="*/ 672451 h 1471851"/>
                  <a:gd name="connsiteX99" fmla="*/ 599716 w 1548673"/>
                  <a:gd name="connsiteY99" fmla="*/ 1046578 h 1471851"/>
                  <a:gd name="connsiteX100" fmla="*/ 649394 w 1548673"/>
                  <a:gd name="connsiteY100" fmla="*/ 1233680 h 1471851"/>
                  <a:gd name="connsiteX101" fmla="*/ 707856 w 1548673"/>
                  <a:gd name="connsiteY101" fmla="*/ 1418230 h 1471851"/>
                  <a:gd name="connsiteX102" fmla="*/ 680750 w 1548673"/>
                  <a:gd name="connsiteY102" fmla="*/ 1425705 h 1471851"/>
                  <a:gd name="connsiteX103" fmla="*/ 612987 w 1548673"/>
                  <a:gd name="connsiteY103" fmla="*/ 1209588 h 1471851"/>
                  <a:gd name="connsiteX104" fmla="*/ 514145 w 1548673"/>
                  <a:gd name="connsiteY104" fmla="*/ 819364 h 1471851"/>
                  <a:gd name="connsiteX105" fmla="*/ 476457 w 1548673"/>
                  <a:gd name="connsiteY105" fmla="*/ 623565 h 1471851"/>
                  <a:gd name="connsiteX106" fmla="*/ 470118 w 1548673"/>
                  <a:gd name="connsiteY106" fmla="*/ 586350 h 1471851"/>
                  <a:gd name="connsiteX107" fmla="*/ 467102 w 1548673"/>
                  <a:gd name="connsiteY107" fmla="*/ 568093 h 1471851"/>
                  <a:gd name="connsiteX108" fmla="*/ 473967 w 1548673"/>
                  <a:gd name="connsiteY108" fmla="*/ 531225 h 1471851"/>
                  <a:gd name="connsiteX109" fmla="*/ 513782 w 1548673"/>
                  <a:gd name="connsiteY109" fmla="*/ 512897 h 1471851"/>
                  <a:gd name="connsiteX110" fmla="*/ 514725 w 1548673"/>
                  <a:gd name="connsiteY110" fmla="*/ 512550 h 1471851"/>
                  <a:gd name="connsiteX111" fmla="*/ 539613 w 1548673"/>
                  <a:gd name="connsiteY111" fmla="*/ 503424 h 1471851"/>
                  <a:gd name="connsiteX112" fmla="*/ 503138 w 1548673"/>
                  <a:gd name="connsiteY112" fmla="*/ 474349 h 1471851"/>
                  <a:gd name="connsiteX113" fmla="*/ 473627 w 1548673"/>
                  <a:gd name="connsiteY113" fmla="*/ 451053 h 1471851"/>
                  <a:gd name="connsiteX114" fmla="*/ 458287 w 1548673"/>
                  <a:gd name="connsiteY114" fmla="*/ 425456 h 1471851"/>
                  <a:gd name="connsiteX115" fmla="*/ 465857 w 1548673"/>
                  <a:gd name="connsiteY115" fmla="*/ 394502 h 1471851"/>
                  <a:gd name="connsiteX116" fmla="*/ 466218 w 1548673"/>
                  <a:gd name="connsiteY116" fmla="*/ 393537 h 1471851"/>
                  <a:gd name="connsiteX117" fmla="*/ 477404 w 1548673"/>
                  <a:gd name="connsiteY117" fmla="*/ 363692 h 1471851"/>
                  <a:gd name="connsiteX118" fmla="*/ 500888 w 1548673"/>
                  <a:gd name="connsiteY118" fmla="*/ 302254 h 1471851"/>
                  <a:gd name="connsiteX119" fmla="*/ 500888 w 1548673"/>
                  <a:gd name="connsiteY119" fmla="*/ 302254 h 1471851"/>
                  <a:gd name="connsiteX120" fmla="*/ 545801 w 1548673"/>
                  <a:gd name="connsiteY120" fmla="*/ 185121 h 1471851"/>
                  <a:gd name="connsiteX121" fmla="*/ 566776 w 1548673"/>
                  <a:gd name="connsiteY121" fmla="*/ 140213 h 1471851"/>
                  <a:gd name="connsiteX122" fmla="*/ 579260 w 1548673"/>
                  <a:gd name="connsiteY122" fmla="*/ 119792 h 1471851"/>
                  <a:gd name="connsiteX123" fmla="*/ 596667 w 1548673"/>
                  <a:gd name="connsiteY123" fmla="*/ 104709 h 1471851"/>
                  <a:gd name="connsiteX124" fmla="*/ 631458 w 1548673"/>
                  <a:gd name="connsiteY124" fmla="*/ 80520 h 1471851"/>
                  <a:gd name="connsiteX125" fmla="*/ 670360 w 1548673"/>
                  <a:gd name="connsiteY125" fmla="*/ 70241 h 1471851"/>
                  <a:gd name="connsiteX126" fmla="*/ 710857 w 1548673"/>
                  <a:gd name="connsiteY126" fmla="*/ 590 h 1471851"/>
                  <a:gd name="connsiteX127" fmla="*/ 712614 w 1548673"/>
                  <a:gd name="connsiteY127" fmla="*/ 1067 h 1471851"/>
                  <a:gd name="connsiteX128" fmla="*/ 705496 w 1548673"/>
                  <a:gd name="connsiteY128" fmla="*/ 59482 h 1471851"/>
                  <a:gd name="connsiteX129" fmla="*/ 697616 w 1548673"/>
                  <a:gd name="connsiteY129" fmla="*/ 118106 h 1471851"/>
                  <a:gd name="connsiteX130" fmla="*/ 697117 w 1548673"/>
                  <a:gd name="connsiteY130" fmla="*/ 120726 h 1471851"/>
                  <a:gd name="connsiteX131" fmla="*/ 696920 w 1548673"/>
                  <a:gd name="connsiteY131" fmla="*/ 121379 h 1471851"/>
                  <a:gd name="connsiteX132" fmla="*/ 696920 w 1548673"/>
                  <a:gd name="connsiteY132" fmla="*/ 121379 h 1471851"/>
                  <a:gd name="connsiteX133" fmla="*/ 685111 w 1548673"/>
                  <a:gd name="connsiteY133" fmla="*/ 132652 h 1471851"/>
                  <a:gd name="connsiteX134" fmla="*/ 689883 w 1548673"/>
                  <a:gd name="connsiteY134" fmla="*/ 161750 h 1471851"/>
                  <a:gd name="connsiteX135" fmla="*/ 696556 w 1548673"/>
                  <a:gd name="connsiteY135" fmla="*/ 212026 h 1471851"/>
                  <a:gd name="connsiteX136" fmla="*/ 699107 w 1548673"/>
                  <a:gd name="connsiteY136" fmla="*/ 232152 h 1471851"/>
                  <a:gd name="connsiteX137" fmla="*/ 706174 w 1548673"/>
                  <a:gd name="connsiteY137" fmla="*/ 289073 h 1471851"/>
                  <a:gd name="connsiteX138" fmla="*/ 724231 w 1548673"/>
                  <a:gd name="connsiteY138" fmla="*/ 295332 h 1471851"/>
                  <a:gd name="connsiteX139" fmla="*/ 767558 w 1548673"/>
                  <a:gd name="connsiteY139" fmla="*/ 302476 h 1471851"/>
                  <a:gd name="connsiteX140" fmla="*/ 857272 w 1548673"/>
                  <a:gd name="connsiteY140" fmla="*/ 308414 h 1471851"/>
                  <a:gd name="connsiteX141" fmla="*/ 863677 w 1548673"/>
                  <a:gd name="connsiteY141" fmla="*/ 308775 h 1471851"/>
                  <a:gd name="connsiteX142" fmla="*/ 964617 w 1548673"/>
                  <a:gd name="connsiteY142" fmla="*/ 307594 h 1471851"/>
                  <a:gd name="connsiteX143" fmla="*/ 1013951 w 1548673"/>
                  <a:gd name="connsiteY143" fmla="*/ 298943 h 1471851"/>
                  <a:gd name="connsiteX144" fmla="*/ 1038419 w 1548673"/>
                  <a:gd name="connsiteY144" fmla="*/ 291767 h 1471851"/>
                  <a:gd name="connsiteX145" fmla="*/ 1046315 w 1548673"/>
                  <a:gd name="connsiteY145" fmla="*/ 287899 h 1471851"/>
                  <a:gd name="connsiteX146" fmla="*/ 1051449 w 1548673"/>
                  <a:gd name="connsiteY146" fmla="*/ 284755 h 1471851"/>
                  <a:gd name="connsiteX147" fmla="*/ 1052050 w 1548673"/>
                  <a:gd name="connsiteY147" fmla="*/ 284650 h 1471851"/>
                  <a:gd name="connsiteX148" fmla="*/ 1052050 w 1548673"/>
                  <a:gd name="connsiteY148" fmla="*/ 284650 h 1471851"/>
                  <a:gd name="connsiteX149" fmla="*/ 1052644 w 1548673"/>
                  <a:gd name="connsiteY149" fmla="*/ 284564 h 1471851"/>
                  <a:gd name="connsiteX150" fmla="*/ 1052850 w 1548673"/>
                  <a:gd name="connsiteY150" fmla="*/ 284471 h 1471851"/>
                  <a:gd name="connsiteX151" fmla="*/ 1052833 w 1548673"/>
                  <a:gd name="connsiteY151" fmla="*/ 284536 h 1471851"/>
                  <a:gd name="connsiteX152" fmla="*/ 1057621 w 1548673"/>
                  <a:gd name="connsiteY152" fmla="*/ 284515 h 1471851"/>
                  <a:gd name="connsiteX153" fmla="*/ 1059685 w 1548673"/>
                  <a:gd name="connsiteY153" fmla="*/ 240130 h 1471851"/>
                  <a:gd name="connsiteX154" fmla="*/ 1059850 w 1548673"/>
                  <a:gd name="connsiteY154" fmla="*/ 119569 h 1471851"/>
                  <a:gd name="connsiteX155" fmla="*/ 1061851 w 1548673"/>
                  <a:gd name="connsiteY155" fmla="*/ 119018 h 1471851"/>
                  <a:gd name="connsiteX156" fmla="*/ 1076689 w 1548673"/>
                  <a:gd name="connsiteY156" fmla="*/ 250184 h 1471851"/>
                  <a:gd name="connsiteX157" fmla="*/ 1076784 w 1548673"/>
                  <a:gd name="connsiteY157" fmla="*/ 378965 h 1471851"/>
                  <a:gd name="connsiteX158" fmla="*/ 1084769 w 1548673"/>
                  <a:gd name="connsiteY158" fmla="*/ 384535 h 1471851"/>
                  <a:gd name="connsiteX159" fmla="*/ 1084769 w 1548673"/>
                  <a:gd name="connsiteY159" fmla="*/ 402951 h 1471851"/>
                  <a:gd name="connsiteX160" fmla="*/ 1076649 w 1548673"/>
                  <a:gd name="connsiteY160" fmla="*/ 407581 h 1471851"/>
                  <a:gd name="connsiteX161" fmla="*/ 1075856 w 1548673"/>
                  <a:gd name="connsiteY161" fmla="*/ 519454 h 1471851"/>
                  <a:gd name="connsiteX162" fmla="*/ 1075589 w 1548673"/>
                  <a:gd name="connsiteY162" fmla="*/ 543343 h 1471851"/>
                  <a:gd name="connsiteX163" fmla="*/ 1070242 w 1548673"/>
                  <a:gd name="connsiteY163" fmla="*/ 905617 h 1471851"/>
                  <a:gd name="connsiteX164" fmla="*/ 1066431 w 1548673"/>
                  <a:gd name="connsiteY164" fmla="*/ 1158943 h 1471851"/>
                  <a:gd name="connsiteX165" fmla="*/ 1066431 w 1548673"/>
                  <a:gd name="connsiteY165" fmla="*/ 1158943 h 1471851"/>
                  <a:gd name="connsiteX166" fmla="*/ 1064781 w 1548673"/>
                  <a:gd name="connsiteY166" fmla="*/ 1260192 h 1471851"/>
                  <a:gd name="connsiteX167" fmla="*/ 1065020 w 1548673"/>
                  <a:gd name="connsiteY167" fmla="*/ 1260287 h 1471851"/>
                  <a:gd name="connsiteX168" fmla="*/ 1065020 w 1548673"/>
                  <a:gd name="connsiteY168" fmla="*/ 1260287 h 1471851"/>
                  <a:gd name="connsiteX169" fmla="*/ 1065864 w 1548673"/>
                  <a:gd name="connsiteY169" fmla="*/ 1260678 h 1471851"/>
                  <a:gd name="connsiteX170" fmla="*/ 1069836 w 1548673"/>
                  <a:gd name="connsiteY170" fmla="*/ 1263528 h 1471851"/>
                  <a:gd name="connsiteX171" fmla="*/ 1069966 w 1548673"/>
                  <a:gd name="connsiteY171" fmla="*/ 1264164 h 1471851"/>
                  <a:gd name="connsiteX172" fmla="*/ 1076591 w 1548673"/>
                  <a:gd name="connsiteY172" fmla="*/ 1267482 h 1471851"/>
                  <a:gd name="connsiteX173" fmla="*/ 1076591 w 1548673"/>
                  <a:gd name="connsiteY173" fmla="*/ 1283977 h 1471851"/>
                  <a:gd name="connsiteX174" fmla="*/ 1075542 w 1548673"/>
                  <a:gd name="connsiteY174" fmla="*/ 1285251 h 1471851"/>
                  <a:gd name="connsiteX175" fmla="*/ 1075542 w 1548673"/>
                  <a:gd name="connsiteY175" fmla="*/ 1285251 h 1471851"/>
                  <a:gd name="connsiteX176" fmla="*/ 1064664 w 1548673"/>
                  <a:gd name="connsiteY176" fmla="*/ 1288760 h 1471851"/>
                  <a:gd name="connsiteX177" fmla="*/ 1064771 w 1548673"/>
                  <a:gd name="connsiteY177" fmla="*/ 1351954 h 1471851"/>
                  <a:gd name="connsiteX178" fmla="*/ 1064541 w 1548673"/>
                  <a:gd name="connsiteY178" fmla="*/ 1371254 h 1471851"/>
                  <a:gd name="connsiteX179" fmla="*/ 1064275 w 1548673"/>
                  <a:gd name="connsiteY179" fmla="*/ 1386681 h 1471851"/>
                  <a:gd name="connsiteX180" fmla="*/ 1054306 w 1548673"/>
                  <a:gd name="connsiteY180" fmla="*/ 1410626 h 1471851"/>
                  <a:gd name="connsiteX181" fmla="*/ 1030903 w 1548673"/>
                  <a:gd name="connsiteY181" fmla="*/ 1401102 h 1471851"/>
                  <a:gd name="connsiteX182" fmla="*/ 1030434 w 1548673"/>
                  <a:gd name="connsiteY182" fmla="*/ 1392931 h 1471851"/>
                  <a:gd name="connsiteX183" fmla="*/ 1029738 w 1548673"/>
                  <a:gd name="connsiteY183" fmla="*/ 1380099 h 1471851"/>
                  <a:gd name="connsiteX184" fmla="*/ 1030074 w 1548673"/>
                  <a:gd name="connsiteY184" fmla="*/ 1364016 h 1471851"/>
                  <a:gd name="connsiteX185" fmla="*/ 1030074 w 1548673"/>
                  <a:gd name="connsiteY185" fmla="*/ 1364016 h 1471851"/>
                  <a:gd name="connsiteX186" fmla="*/ 1030297 w 1548673"/>
                  <a:gd name="connsiteY186" fmla="*/ 1356578 h 1471851"/>
                  <a:gd name="connsiteX187" fmla="*/ 1030004 w 1548673"/>
                  <a:gd name="connsiteY187" fmla="*/ 1356608 h 1471851"/>
                  <a:gd name="connsiteX188" fmla="*/ 1030004 w 1548673"/>
                  <a:gd name="connsiteY188" fmla="*/ 1356608 h 1471851"/>
                  <a:gd name="connsiteX189" fmla="*/ 921301 w 1548673"/>
                  <a:gd name="connsiteY189" fmla="*/ 1357485 h 1471851"/>
                  <a:gd name="connsiteX190" fmla="*/ 905206 w 1548673"/>
                  <a:gd name="connsiteY190" fmla="*/ 1357508 h 1471851"/>
                  <a:gd name="connsiteX191" fmla="*/ 864908 w 1548673"/>
                  <a:gd name="connsiteY191" fmla="*/ 1356935 h 1471851"/>
                  <a:gd name="connsiteX192" fmla="*/ 859882 w 1548673"/>
                  <a:gd name="connsiteY192" fmla="*/ 1356721 h 1471851"/>
                  <a:gd name="connsiteX193" fmla="*/ 828876 w 1548673"/>
                  <a:gd name="connsiteY193" fmla="*/ 1355201 h 1471851"/>
                  <a:gd name="connsiteX194" fmla="*/ 832546 w 1548673"/>
                  <a:gd name="connsiteY194" fmla="*/ 1387290 h 1471851"/>
                  <a:gd name="connsiteX195" fmla="*/ 813775 w 1548673"/>
                  <a:gd name="connsiteY195" fmla="*/ 1406068 h 1471851"/>
                  <a:gd name="connsiteX196" fmla="*/ 795004 w 1548673"/>
                  <a:gd name="connsiteY196" fmla="*/ 1387290 h 1471851"/>
                  <a:gd name="connsiteX197" fmla="*/ 780178 w 1548673"/>
                  <a:gd name="connsiteY197" fmla="*/ 1244554 h 1471851"/>
                  <a:gd name="connsiteX198" fmla="*/ 765430 w 1548673"/>
                  <a:gd name="connsiteY198" fmla="*/ 1116874 h 1471851"/>
                  <a:gd name="connsiteX199" fmla="*/ 763850 w 1548673"/>
                  <a:gd name="connsiteY199" fmla="*/ 1102680 h 1471851"/>
                  <a:gd name="connsiteX200" fmla="*/ 713668 w 1548673"/>
                  <a:gd name="connsiteY200" fmla="*/ 637604 h 1471851"/>
                  <a:gd name="connsiteX201" fmla="*/ 706185 w 1548673"/>
                  <a:gd name="connsiteY201" fmla="*/ 565101 h 1471851"/>
                  <a:gd name="connsiteX202" fmla="*/ 684614 w 1548673"/>
                  <a:gd name="connsiteY202" fmla="*/ 345762 h 1471851"/>
                  <a:gd name="connsiteX203" fmla="*/ 674390 w 1548673"/>
                  <a:gd name="connsiteY203" fmla="*/ 220192 h 1471851"/>
                  <a:gd name="connsiteX204" fmla="*/ 669639 w 1548673"/>
                  <a:gd name="connsiteY204" fmla="*/ 128119 h 1471851"/>
                  <a:gd name="connsiteX205" fmla="*/ 665658 w 1548673"/>
                  <a:gd name="connsiteY205" fmla="*/ 112757 h 1471851"/>
                  <a:gd name="connsiteX206" fmla="*/ 668960 w 1548673"/>
                  <a:gd name="connsiteY206" fmla="*/ 102580 h 1471851"/>
                  <a:gd name="connsiteX207" fmla="*/ 668743 w 1548673"/>
                  <a:gd name="connsiteY207" fmla="*/ 92608 h 1471851"/>
                  <a:gd name="connsiteX208" fmla="*/ 674436 w 1548673"/>
                  <a:gd name="connsiteY208" fmla="*/ 88360 h 1471851"/>
                  <a:gd name="connsiteX209" fmla="*/ 688476 w 1548673"/>
                  <a:gd name="connsiteY209" fmla="*/ 54787 h 1471851"/>
                  <a:gd name="connsiteX210" fmla="*/ 710857 w 1548673"/>
                  <a:gd name="connsiteY210" fmla="*/ 590 h 1471851"/>
                  <a:gd name="connsiteX211" fmla="*/ 324702 w 1548673"/>
                  <a:gd name="connsiteY211" fmla="*/ 195663 h 1471851"/>
                  <a:gd name="connsiteX212" fmla="*/ 569195 w 1548673"/>
                  <a:gd name="connsiteY212" fmla="*/ 121251 h 1471851"/>
                  <a:gd name="connsiteX213" fmla="*/ 569672 w 1548673"/>
                  <a:gd name="connsiteY213" fmla="*/ 124772 h 1471851"/>
                  <a:gd name="connsiteX214" fmla="*/ 433720 w 1548673"/>
                  <a:gd name="connsiteY214" fmla="*/ 165744 h 1471851"/>
                  <a:gd name="connsiteX215" fmla="*/ 311618 w 1548673"/>
                  <a:gd name="connsiteY215" fmla="*/ 238118 h 1471851"/>
                  <a:gd name="connsiteX216" fmla="*/ 155518 w 1548673"/>
                  <a:gd name="connsiteY216" fmla="*/ 443411 h 1471851"/>
                  <a:gd name="connsiteX217" fmla="*/ 108232 w 1548673"/>
                  <a:gd name="connsiteY217" fmla="*/ 589074 h 1471851"/>
                  <a:gd name="connsiteX218" fmla="*/ 75005 w 1548673"/>
                  <a:gd name="connsiteY218" fmla="*/ 747475 h 1471851"/>
                  <a:gd name="connsiteX219" fmla="*/ 41097 w 1548673"/>
                  <a:gd name="connsiteY219" fmla="*/ 1065233 h 1471851"/>
                  <a:gd name="connsiteX220" fmla="*/ 33748 w 1548673"/>
                  <a:gd name="connsiteY220" fmla="*/ 1390109 h 1471851"/>
                  <a:gd name="connsiteX221" fmla="*/ 4885 w 1548673"/>
                  <a:gd name="connsiteY221" fmla="*/ 1390109 h 1471851"/>
                  <a:gd name="connsiteX222" fmla="*/ 9256 w 1548673"/>
                  <a:gd name="connsiteY222" fmla="*/ 1018919 h 1471851"/>
                  <a:gd name="connsiteX223" fmla="*/ 51446 w 1548673"/>
                  <a:gd name="connsiteY223" fmla="*/ 689166 h 1471851"/>
                  <a:gd name="connsiteX224" fmla="*/ 53306 w 1548673"/>
                  <a:gd name="connsiteY224" fmla="*/ 679735 h 1471851"/>
                  <a:gd name="connsiteX225" fmla="*/ 145567 w 1548673"/>
                  <a:gd name="connsiteY225" fmla="*/ 384791 h 1471851"/>
                  <a:gd name="connsiteX226" fmla="*/ 324702 w 1548673"/>
                  <a:gd name="connsiteY226" fmla="*/ 195663 h 1471851"/>
                  <a:gd name="connsiteX227" fmla="*/ 1328428 w 1548673"/>
                  <a:gd name="connsiteY227" fmla="*/ 676791 h 1471851"/>
                  <a:gd name="connsiteX228" fmla="*/ 1330609 w 1548673"/>
                  <a:gd name="connsiteY228" fmla="*/ 676791 h 1471851"/>
                  <a:gd name="connsiteX229" fmla="*/ 1341335 w 1548673"/>
                  <a:gd name="connsiteY229" fmla="*/ 750226 h 1471851"/>
                  <a:gd name="connsiteX230" fmla="*/ 1341508 w 1548673"/>
                  <a:gd name="connsiteY230" fmla="*/ 752094 h 1471851"/>
                  <a:gd name="connsiteX231" fmla="*/ 1346660 w 1548673"/>
                  <a:gd name="connsiteY231" fmla="*/ 818723 h 1471851"/>
                  <a:gd name="connsiteX232" fmla="*/ 1347207 w 1548673"/>
                  <a:gd name="connsiteY232" fmla="*/ 827060 h 1471851"/>
                  <a:gd name="connsiteX233" fmla="*/ 1371604 w 1548673"/>
                  <a:gd name="connsiteY233" fmla="*/ 1098554 h 1471851"/>
                  <a:gd name="connsiteX234" fmla="*/ 1413857 w 1548673"/>
                  <a:gd name="connsiteY234" fmla="*/ 1366745 h 1471851"/>
                  <a:gd name="connsiteX235" fmla="*/ 1400875 w 1548673"/>
                  <a:gd name="connsiteY235" fmla="*/ 1389620 h 1471851"/>
                  <a:gd name="connsiteX236" fmla="*/ 1378009 w 1548673"/>
                  <a:gd name="connsiteY236" fmla="*/ 1376634 h 1471851"/>
                  <a:gd name="connsiteX237" fmla="*/ 1352567 w 1548673"/>
                  <a:gd name="connsiteY237" fmla="*/ 1222747 h 1471851"/>
                  <a:gd name="connsiteX238" fmla="*/ 1324139 w 1548673"/>
                  <a:gd name="connsiteY238" fmla="*/ 949222 h 1471851"/>
                  <a:gd name="connsiteX239" fmla="*/ 1318418 w 1548673"/>
                  <a:gd name="connsiteY239" fmla="*/ 811281 h 1471851"/>
                  <a:gd name="connsiteX240" fmla="*/ 1319763 w 1548673"/>
                  <a:gd name="connsiteY240" fmla="*/ 747152 h 1471851"/>
                  <a:gd name="connsiteX241" fmla="*/ 1320036 w 1548673"/>
                  <a:gd name="connsiteY241" fmla="*/ 742228 h 1471851"/>
                  <a:gd name="connsiteX242" fmla="*/ 1328428 w 1548673"/>
                  <a:gd name="connsiteY242" fmla="*/ 676791 h 1471851"/>
                  <a:gd name="connsiteX243" fmla="*/ 547390 w 1548673"/>
                  <a:gd name="connsiteY243" fmla="*/ 1254439 h 1471851"/>
                  <a:gd name="connsiteX244" fmla="*/ 548940 w 1548673"/>
                  <a:gd name="connsiteY244" fmla="*/ 1255989 h 1471851"/>
                  <a:gd name="connsiteX245" fmla="*/ 497710 w 1548673"/>
                  <a:gd name="connsiteY245" fmla="*/ 1317701 h 1471851"/>
                  <a:gd name="connsiteX246" fmla="*/ 440403 w 1548673"/>
                  <a:gd name="connsiteY246" fmla="*/ 1378555 h 1471851"/>
                  <a:gd name="connsiteX247" fmla="*/ 418499 w 1548673"/>
                  <a:gd name="connsiteY247" fmla="*/ 1356642 h 1471851"/>
                  <a:gd name="connsiteX248" fmla="*/ 482595 w 1548673"/>
                  <a:gd name="connsiteY248" fmla="*/ 1302578 h 1471851"/>
                  <a:gd name="connsiteX249" fmla="*/ 491910 w 1548673"/>
                  <a:gd name="connsiteY249" fmla="*/ 1294680 h 1471851"/>
                  <a:gd name="connsiteX250" fmla="*/ 547390 w 1548673"/>
                  <a:gd name="connsiteY250" fmla="*/ 1254439 h 1471851"/>
                  <a:gd name="connsiteX251" fmla="*/ 1212144 w 1548673"/>
                  <a:gd name="connsiteY251" fmla="*/ 1243043 h 1471851"/>
                  <a:gd name="connsiteX252" fmla="*/ 1215108 w 1548673"/>
                  <a:gd name="connsiteY252" fmla="*/ 1240756 h 1471851"/>
                  <a:gd name="connsiteX253" fmla="*/ 1247416 w 1548673"/>
                  <a:gd name="connsiteY253" fmla="*/ 1270586 h 1471851"/>
                  <a:gd name="connsiteX254" fmla="*/ 1280915 w 1548673"/>
                  <a:gd name="connsiteY254" fmla="*/ 1297874 h 1471851"/>
                  <a:gd name="connsiteX255" fmla="*/ 1316394 w 1548673"/>
                  <a:gd name="connsiteY255" fmla="*/ 1323028 h 1471851"/>
                  <a:gd name="connsiteX256" fmla="*/ 1347344 w 1548673"/>
                  <a:gd name="connsiteY256" fmla="*/ 1340413 h 1471851"/>
                  <a:gd name="connsiteX257" fmla="*/ 1360350 w 1548673"/>
                  <a:gd name="connsiteY257" fmla="*/ 1347974 h 1471851"/>
                  <a:gd name="connsiteX258" fmla="*/ 1358746 w 1548673"/>
                  <a:gd name="connsiteY258" fmla="*/ 1374922 h 1471851"/>
                  <a:gd name="connsiteX259" fmla="*/ 1357323 w 1548673"/>
                  <a:gd name="connsiteY259" fmla="*/ 1376039 h 1471851"/>
                  <a:gd name="connsiteX260" fmla="*/ 1357323 w 1548673"/>
                  <a:gd name="connsiteY260" fmla="*/ 1376039 h 1471851"/>
                  <a:gd name="connsiteX261" fmla="*/ 1327985 w 1548673"/>
                  <a:gd name="connsiteY261" fmla="*/ 1376039 h 1471851"/>
                  <a:gd name="connsiteX262" fmla="*/ 1298443 w 1548673"/>
                  <a:gd name="connsiteY262" fmla="*/ 1347281 h 1471851"/>
                  <a:gd name="connsiteX263" fmla="*/ 1295509 w 1548673"/>
                  <a:gd name="connsiteY263" fmla="*/ 1344407 h 1471851"/>
                  <a:gd name="connsiteX264" fmla="*/ 1265129 w 1548673"/>
                  <a:gd name="connsiteY264" fmla="*/ 1312666 h 1471851"/>
                  <a:gd name="connsiteX265" fmla="*/ 1256392 w 1548673"/>
                  <a:gd name="connsiteY265" fmla="*/ 1302724 h 1471851"/>
                  <a:gd name="connsiteX266" fmla="*/ 1212144 w 1548673"/>
                  <a:gd name="connsiteY266" fmla="*/ 1243043 h 1471851"/>
                  <a:gd name="connsiteX267" fmla="*/ 1160141 w 1548673"/>
                  <a:gd name="connsiteY267" fmla="*/ 177032 h 1471851"/>
                  <a:gd name="connsiteX268" fmla="*/ 1161739 w 1548673"/>
                  <a:gd name="connsiteY268" fmla="*/ 173237 h 1471851"/>
                  <a:gd name="connsiteX269" fmla="*/ 1165991 w 1548673"/>
                  <a:gd name="connsiteY269" fmla="*/ 174707 h 1471851"/>
                  <a:gd name="connsiteX270" fmla="*/ 1218168 w 1548673"/>
                  <a:gd name="connsiteY270" fmla="*/ 197239 h 1471851"/>
                  <a:gd name="connsiteX271" fmla="*/ 1266794 w 1548673"/>
                  <a:gd name="connsiteY271" fmla="*/ 232684 h 1471851"/>
                  <a:gd name="connsiteX272" fmla="*/ 1348249 w 1548673"/>
                  <a:gd name="connsiteY272" fmla="*/ 327584 h 1471851"/>
                  <a:gd name="connsiteX273" fmla="*/ 1445480 w 1548673"/>
                  <a:gd name="connsiteY273" fmla="*/ 556354 h 1471851"/>
                  <a:gd name="connsiteX274" fmla="*/ 1504109 w 1548673"/>
                  <a:gd name="connsiteY274" fmla="*/ 815043 h 1471851"/>
                  <a:gd name="connsiteX275" fmla="*/ 1539685 w 1548673"/>
                  <a:gd name="connsiteY275" fmla="*/ 1082117 h 1471851"/>
                  <a:gd name="connsiteX276" fmla="*/ 1547519 w 1548673"/>
                  <a:gd name="connsiteY276" fmla="*/ 1214473 h 1471851"/>
                  <a:gd name="connsiteX277" fmla="*/ 1547986 w 1548673"/>
                  <a:gd name="connsiteY277" fmla="*/ 1282697 h 1471851"/>
                  <a:gd name="connsiteX278" fmla="*/ 1548043 w 1548673"/>
                  <a:gd name="connsiteY278" fmla="*/ 1300244 h 1471851"/>
                  <a:gd name="connsiteX279" fmla="*/ 1548266 w 1548673"/>
                  <a:gd name="connsiteY279" fmla="*/ 1317792 h 1471851"/>
                  <a:gd name="connsiteX280" fmla="*/ 1547077 w 1548673"/>
                  <a:gd name="connsiteY280" fmla="*/ 1351383 h 1471851"/>
                  <a:gd name="connsiteX281" fmla="*/ 1514946 w 1548673"/>
                  <a:gd name="connsiteY281" fmla="*/ 1347743 h 1471851"/>
                  <a:gd name="connsiteX282" fmla="*/ 1514268 w 1548673"/>
                  <a:gd name="connsiteY282" fmla="*/ 1329534 h 1471851"/>
                  <a:gd name="connsiteX283" fmla="*/ 1513817 w 1548673"/>
                  <a:gd name="connsiteY283" fmla="*/ 1327112 h 1471851"/>
                  <a:gd name="connsiteX284" fmla="*/ 1514672 w 1548673"/>
                  <a:gd name="connsiteY284" fmla="*/ 1320697 h 1471851"/>
                  <a:gd name="connsiteX285" fmla="*/ 1515004 w 1548673"/>
                  <a:gd name="connsiteY285" fmla="*/ 1311942 h 1471851"/>
                  <a:gd name="connsiteX286" fmla="*/ 1514857 w 1548673"/>
                  <a:gd name="connsiteY286" fmla="*/ 1276849 h 1471851"/>
                  <a:gd name="connsiteX287" fmla="*/ 1512201 w 1548673"/>
                  <a:gd name="connsiteY287" fmla="*/ 1202783 h 1471851"/>
                  <a:gd name="connsiteX288" fmla="*/ 1503466 w 1548673"/>
                  <a:gd name="connsiteY288" fmla="*/ 1054918 h 1471851"/>
                  <a:gd name="connsiteX289" fmla="*/ 1410879 w 1548673"/>
                  <a:gd name="connsiteY289" fmla="*/ 546671 h 1471851"/>
                  <a:gd name="connsiteX290" fmla="*/ 1311106 w 1548673"/>
                  <a:gd name="connsiteY290" fmla="*/ 328939 h 1471851"/>
                  <a:gd name="connsiteX291" fmla="*/ 1243177 w 1548673"/>
                  <a:gd name="connsiteY291" fmla="*/ 247316 h 1471851"/>
                  <a:gd name="connsiteX292" fmla="*/ 1160141 w 1548673"/>
                  <a:gd name="connsiteY292" fmla="*/ 177032 h 1471851"/>
                  <a:gd name="connsiteX293" fmla="*/ 818877 w 1548673"/>
                  <a:gd name="connsiteY293" fmla="*/ 1281022 h 1471851"/>
                  <a:gd name="connsiteX294" fmla="*/ 822294 w 1548673"/>
                  <a:gd name="connsiteY294" fmla="*/ 1305752 h 1471851"/>
                  <a:gd name="connsiteX295" fmla="*/ 827300 w 1548673"/>
                  <a:gd name="connsiteY295" fmla="*/ 1342871 h 1471851"/>
                  <a:gd name="connsiteX296" fmla="*/ 859882 w 1548673"/>
                  <a:gd name="connsiteY296" fmla="*/ 1339819 h 1471851"/>
                  <a:gd name="connsiteX297" fmla="*/ 915271 w 1548673"/>
                  <a:gd name="connsiteY297" fmla="*/ 1336636 h 1471851"/>
                  <a:gd name="connsiteX298" fmla="*/ 1030004 w 1548673"/>
                  <a:gd name="connsiteY298" fmla="*/ 1332521 h 1471851"/>
                  <a:gd name="connsiteX299" fmla="*/ 1031137 w 1548673"/>
                  <a:gd name="connsiteY299" fmla="*/ 1332580 h 1471851"/>
                  <a:gd name="connsiteX300" fmla="*/ 1033032 w 1548673"/>
                  <a:gd name="connsiteY300" fmla="*/ 1283784 h 1471851"/>
                  <a:gd name="connsiteX301" fmla="*/ 1033032 w 1548673"/>
                  <a:gd name="connsiteY301" fmla="*/ 1283784 h 1471851"/>
                  <a:gd name="connsiteX302" fmla="*/ 1006188 w 1548673"/>
                  <a:gd name="connsiteY302" fmla="*/ 1283741 h 1471851"/>
                  <a:gd name="connsiteX303" fmla="*/ 1006188 w 1548673"/>
                  <a:gd name="connsiteY303" fmla="*/ 1283741 h 1471851"/>
                  <a:gd name="connsiteX304" fmla="*/ 937962 w 1548673"/>
                  <a:gd name="connsiteY304" fmla="*/ 1283317 h 1471851"/>
                  <a:gd name="connsiteX305" fmla="*/ 876508 w 1548673"/>
                  <a:gd name="connsiteY305" fmla="*/ 1282686 h 1471851"/>
                  <a:gd name="connsiteX306" fmla="*/ 867732 w 1548673"/>
                  <a:gd name="connsiteY306" fmla="*/ 1282477 h 1471851"/>
                  <a:gd name="connsiteX307" fmla="*/ 818877 w 1548673"/>
                  <a:gd name="connsiteY307" fmla="*/ 1281022 h 1471851"/>
                  <a:gd name="connsiteX308" fmla="*/ 1035284 w 1548673"/>
                  <a:gd name="connsiteY308" fmla="*/ 1210194 h 1471851"/>
                  <a:gd name="connsiteX309" fmla="*/ 1031889 w 1548673"/>
                  <a:gd name="connsiteY309" fmla="*/ 1210482 h 1471851"/>
                  <a:gd name="connsiteX310" fmla="*/ 1015893 w 1548673"/>
                  <a:gd name="connsiteY310" fmla="*/ 1210595 h 1471851"/>
                  <a:gd name="connsiteX311" fmla="*/ 981905 w 1548673"/>
                  <a:gd name="connsiteY311" fmla="*/ 1210768 h 1471851"/>
                  <a:gd name="connsiteX312" fmla="*/ 913935 w 1548673"/>
                  <a:gd name="connsiteY312" fmla="*/ 1211177 h 1471851"/>
                  <a:gd name="connsiteX313" fmla="*/ 843980 w 1548673"/>
                  <a:gd name="connsiteY313" fmla="*/ 1211910 h 1471851"/>
                  <a:gd name="connsiteX314" fmla="*/ 810117 w 1548673"/>
                  <a:gd name="connsiteY314" fmla="*/ 1211314 h 1471851"/>
                  <a:gd name="connsiteX315" fmla="*/ 815963 w 1548673"/>
                  <a:gd name="connsiteY315" fmla="*/ 1259433 h 1471851"/>
                  <a:gd name="connsiteX316" fmla="*/ 869520 w 1548673"/>
                  <a:gd name="connsiteY316" fmla="*/ 1258094 h 1471851"/>
                  <a:gd name="connsiteX317" fmla="*/ 871746 w 1548673"/>
                  <a:gd name="connsiteY317" fmla="*/ 1258064 h 1471851"/>
                  <a:gd name="connsiteX318" fmla="*/ 941976 w 1548673"/>
                  <a:gd name="connsiteY318" fmla="*/ 1257988 h 1471851"/>
                  <a:gd name="connsiteX319" fmla="*/ 1014215 w 1548673"/>
                  <a:gd name="connsiteY319" fmla="*/ 1258292 h 1471851"/>
                  <a:gd name="connsiteX320" fmla="*/ 1033998 w 1548673"/>
                  <a:gd name="connsiteY320" fmla="*/ 1258455 h 1471851"/>
                  <a:gd name="connsiteX321" fmla="*/ 1033998 w 1548673"/>
                  <a:gd name="connsiteY321" fmla="*/ 1258455 h 1471851"/>
                  <a:gd name="connsiteX322" fmla="*/ 1034036 w 1548673"/>
                  <a:gd name="connsiteY322" fmla="*/ 1257458 h 1471851"/>
                  <a:gd name="connsiteX323" fmla="*/ 1034036 w 1548673"/>
                  <a:gd name="connsiteY323" fmla="*/ 1257458 h 1471851"/>
                  <a:gd name="connsiteX324" fmla="*/ 1035284 w 1548673"/>
                  <a:gd name="connsiteY324" fmla="*/ 1210194 h 1471851"/>
                  <a:gd name="connsiteX325" fmla="*/ 801414 w 1548673"/>
                  <a:gd name="connsiteY325" fmla="*/ 1133362 h 1471851"/>
                  <a:gd name="connsiteX326" fmla="*/ 807765 w 1548673"/>
                  <a:gd name="connsiteY326" fmla="*/ 1190293 h 1471851"/>
                  <a:gd name="connsiteX327" fmla="*/ 812010 w 1548673"/>
                  <a:gd name="connsiteY327" fmla="*/ 1189741 h 1471851"/>
                  <a:gd name="connsiteX328" fmla="*/ 845979 w 1548673"/>
                  <a:gd name="connsiteY328" fmla="*/ 1186838 h 1471851"/>
                  <a:gd name="connsiteX329" fmla="*/ 913935 w 1548673"/>
                  <a:gd name="connsiteY329" fmla="*/ 1184086 h 1471851"/>
                  <a:gd name="connsiteX330" fmla="*/ 983903 w 1548673"/>
                  <a:gd name="connsiteY330" fmla="*/ 1182651 h 1471851"/>
                  <a:gd name="connsiteX331" fmla="*/ 1017893 w 1548673"/>
                  <a:gd name="connsiteY331" fmla="*/ 1182587 h 1471851"/>
                  <a:gd name="connsiteX332" fmla="*/ 1033887 w 1548673"/>
                  <a:gd name="connsiteY332" fmla="*/ 1182812 h 1471851"/>
                  <a:gd name="connsiteX333" fmla="*/ 1035725 w 1548673"/>
                  <a:gd name="connsiteY333" fmla="*/ 1182989 h 1471851"/>
                  <a:gd name="connsiteX334" fmla="*/ 1036123 w 1548673"/>
                  <a:gd name="connsiteY334" fmla="*/ 1154487 h 1471851"/>
                  <a:gd name="connsiteX335" fmla="*/ 1036340 w 1548673"/>
                  <a:gd name="connsiteY335" fmla="*/ 1140241 h 1471851"/>
                  <a:gd name="connsiteX336" fmla="*/ 983514 w 1548673"/>
                  <a:gd name="connsiteY336" fmla="*/ 1140914 h 1471851"/>
                  <a:gd name="connsiteX337" fmla="*/ 979480 w 1548673"/>
                  <a:gd name="connsiteY337" fmla="*/ 1140923 h 1471851"/>
                  <a:gd name="connsiteX338" fmla="*/ 913498 w 1548673"/>
                  <a:gd name="connsiteY338" fmla="*/ 1140265 h 1471851"/>
                  <a:gd name="connsiteX339" fmla="*/ 845530 w 1548673"/>
                  <a:gd name="connsiteY339" fmla="*/ 1137598 h 1471851"/>
                  <a:gd name="connsiteX340" fmla="*/ 818124 w 1548673"/>
                  <a:gd name="connsiteY340" fmla="*/ 1135223 h 1471851"/>
                  <a:gd name="connsiteX341" fmla="*/ 813560 w 1548673"/>
                  <a:gd name="connsiteY341" fmla="*/ 1134701 h 1471851"/>
                  <a:gd name="connsiteX342" fmla="*/ 801414 w 1548673"/>
                  <a:gd name="connsiteY342" fmla="*/ 1133362 h 1471851"/>
                  <a:gd name="connsiteX343" fmla="*/ 1038147 w 1548673"/>
                  <a:gd name="connsiteY343" fmla="*/ 1052930 h 1471851"/>
                  <a:gd name="connsiteX344" fmla="*/ 911707 w 1548673"/>
                  <a:gd name="connsiteY344" fmla="*/ 1058095 h 1471851"/>
                  <a:gd name="connsiteX345" fmla="*/ 905360 w 1548673"/>
                  <a:gd name="connsiteY345" fmla="*/ 1058150 h 1471851"/>
                  <a:gd name="connsiteX346" fmla="*/ 792833 w 1548673"/>
                  <a:gd name="connsiteY346" fmla="*/ 1058986 h 1471851"/>
                  <a:gd name="connsiteX347" fmla="*/ 799558 w 1548673"/>
                  <a:gd name="connsiteY347" fmla="*/ 1117267 h 1471851"/>
                  <a:gd name="connsiteX348" fmla="*/ 815558 w 1548673"/>
                  <a:gd name="connsiteY348" fmla="*/ 1116826 h 1471851"/>
                  <a:gd name="connsiteX349" fmla="*/ 847530 w 1548673"/>
                  <a:gd name="connsiteY349" fmla="*/ 1116321 h 1471851"/>
                  <a:gd name="connsiteX350" fmla="*/ 913498 w 1548673"/>
                  <a:gd name="connsiteY350" fmla="*/ 1116418 h 1471851"/>
                  <a:gd name="connsiteX351" fmla="*/ 981478 w 1548673"/>
                  <a:gd name="connsiteY351" fmla="*/ 1115560 h 1471851"/>
                  <a:gd name="connsiteX352" fmla="*/ 1036835 w 1548673"/>
                  <a:gd name="connsiteY352" fmla="*/ 1113883 h 1471851"/>
                  <a:gd name="connsiteX353" fmla="*/ 1038147 w 1548673"/>
                  <a:gd name="connsiteY353" fmla="*/ 1052930 h 1471851"/>
                  <a:gd name="connsiteX354" fmla="*/ 1038147 w 1548673"/>
                  <a:gd name="connsiteY354" fmla="*/ 1052930 h 1471851"/>
                  <a:gd name="connsiteX355" fmla="*/ 1039932 w 1548673"/>
                  <a:gd name="connsiteY355" fmla="*/ 970042 h 1471851"/>
                  <a:gd name="connsiteX356" fmla="*/ 1022946 w 1548673"/>
                  <a:gd name="connsiteY356" fmla="*/ 972061 h 1471851"/>
                  <a:gd name="connsiteX357" fmla="*/ 1006616 w 1548673"/>
                  <a:gd name="connsiteY357" fmla="*/ 972874 h 1471851"/>
                  <a:gd name="connsiteX358" fmla="*/ 983903 w 1548673"/>
                  <a:gd name="connsiteY358" fmla="*/ 973871 h 1471851"/>
                  <a:gd name="connsiteX359" fmla="*/ 908189 w 1548673"/>
                  <a:gd name="connsiteY359" fmla="*/ 976462 h 1471851"/>
                  <a:gd name="connsiteX360" fmla="*/ 830468 w 1548673"/>
                  <a:gd name="connsiteY360" fmla="*/ 976945 h 1471851"/>
                  <a:gd name="connsiteX361" fmla="*/ 792598 w 1548673"/>
                  <a:gd name="connsiteY361" fmla="*/ 974823 h 1471851"/>
                  <a:gd name="connsiteX362" fmla="*/ 783101 w 1548673"/>
                  <a:gd name="connsiteY362" fmla="*/ 974165 h 1471851"/>
                  <a:gd name="connsiteX363" fmla="*/ 791956 w 1548673"/>
                  <a:gd name="connsiteY363" fmla="*/ 1051382 h 1471851"/>
                  <a:gd name="connsiteX364" fmla="*/ 904056 w 1548673"/>
                  <a:gd name="connsiteY364" fmla="*/ 1039219 h 1471851"/>
                  <a:gd name="connsiteX365" fmla="*/ 937729 w 1548673"/>
                  <a:gd name="connsiteY365" fmla="*/ 1034917 h 1471851"/>
                  <a:gd name="connsiteX366" fmla="*/ 1038795 w 1548673"/>
                  <a:gd name="connsiteY366" fmla="*/ 1022850 h 1471851"/>
                  <a:gd name="connsiteX367" fmla="*/ 1039932 w 1548673"/>
                  <a:gd name="connsiteY367" fmla="*/ 970042 h 1471851"/>
                  <a:gd name="connsiteX368" fmla="*/ 1039932 w 1548673"/>
                  <a:gd name="connsiteY368" fmla="*/ 970042 h 1471851"/>
                  <a:gd name="connsiteX369" fmla="*/ 1041729 w 1548673"/>
                  <a:gd name="connsiteY369" fmla="*/ 886238 h 1471851"/>
                  <a:gd name="connsiteX370" fmla="*/ 1019495 w 1548673"/>
                  <a:gd name="connsiteY370" fmla="*/ 888357 h 1471851"/>
                  <a:gd name="connsiteX371" fmla="*/ 1018219 w 1548673"/>
                  <a:gd name="connsiteY371" fmla="*/ 888445 h 1471851"/>
                  <a:gd name="connsiteX372" fmla="*/ 979005 w 1548673"/>
                  <a:gd name="connsiteY372" fmla="*/ 890253 h 1471851"/>
                  <a:gd name="connsiteX373" fmla="*/ 902070 w 1548673"/>
                  <a:gd name="connsiteY373" fmla="*/ 891358 h 1471851"/>
                  <a:gd name="connsiteX374" fmla="*/ 886649 w 1548673"/>
                  <a:gd name="connsiteY374" fmla="*/ 891454 h 1471851"/>
                  <a:gd name="connsiteX375" fmla="*/ 824980 w 1548673"/>
                  <a:gd name="connsiteY375" fmla="*/ 891146 h 1471851"/>
                  <a:gd name="connsiteX376" fmla="*/ 785448 w 1548673"/>
                  <a:gd name="connsiteY376" fmla="*/ 889534 h 1471851"/>
                  <a:gd name="connsiteX377" fmla="*/ 773414 w 1548673"/>
                  <a:gd name="connsiteY377" fmla="*/ 889001 h 1471851"/>
                  <a:gd name="connsiteX378" fmla="*/ 781729 w 1548673"/>
                  <a:gd name="connsiteY378" fmla="*/ 962103 h 1471851"/>
                  <a:gd name="connsiteX379" fmla="*/ 794558 w 1548673"/>
                  <a:gd name="connsiteY379" fmla="*/ 960190 h 1471851"/>
                  <a:gd name="connsiteX380" fmla="*/ 826483 w 1548673"/>
                  <a:gd name="connsiteY380" fmla="*/ 955679 h 1471851"/>
                  <a:gd name="connsiteX381" fmla="*/ 896234 w 1548673"/>
                  <a:gd name="connsiteY381" fmla="*/ 949215 h 1471851"/>
                  <a:gd name="connsiteX382" fmla="*/ 967966 w 1548673"/>
                  <a:gd name="connsiteY382" fmla="*/ 944339 h 1471851"/>
                  <a:gd name="connsiteX383" fmla="*/ 984897 w 1548673"/>
                  <a:gd name="connsiteY383" fmla="*/ 943145 h 1471851"/>
                  <a:gd name="connsiteX384" fmla="*/ 1001831 w 1548673"/>
                  <a:gd name="connsiteY384" fmla="*/ 942028 h 1471851"/>
                  <a:gd name="connsiteX385" fmla="*/ 1032247 w 1548673"/>
                  <a:gd name="connsiteY385" fmla="*/ 940005 h 1471851"/>
                  <a:gd name="connsiteX386" fmla="*/ 1040592 w 1548673"/>
                  <a:gd name="connsiteY386" fmla="*/ 939294 h 1471851"/>
                  <a:gd name="connsiteX387" fmla="*/ 1041729 w 1548673"/>
                  <a:gd name="connsiteY387" fmla="*/ 886238 h 1471851"/>
                  <a:gd name="connsiteX388" fmla="*/ 1041729 w 1548673"/>
                  <a:gd name="connsiteY388" fmla="*/ 886238 h 1471851"/>
                  <a:gd name="connsiteX389" fmla="*/ 1043901 w 1548673"/>
                  <a:gd name="connsiteY389" fmla="*/ 788146 h 1471851"/>
                  <a:gd name="connsiteX390" fmla="*/ 1033294 w 1548673"/>
                  <a:gd name="connsiteY390" fmla="*/ 793523 h 1471851"/>
                  <a:gd name="connsiteX391" fmla="*/ 963449 w 1548673"/>
                  <a:gd name="connsiteY391" fmla="*/ 798397 h 1471851"/>
                  <a:gd name="connsiteX392" fmla="*/ 959357 w 1548673"/>
                  <a:gd name="connsiteY392" fmla="*/ 798656 h 1471851"/>
                  <a:gd name="connsiteX393" fmla="*/ 887418 w 1548673"/>
                  <a:gd name="connsiteY393" fmla="*/ 802751 h 1471851"/>
                  <a:gd name="connsiteX394" fmla="*/ 813480 w 1548673"/>
                  <a:gd name="connsiteY394" fmla="*/ 805986 h 1471851"/>
                  <a:gd name="connsiteX395" fmla="*/ 782002 w 1548673"/>
                  <a:gd name="connsiteY395" fmla="*/ 806259 h 1471851"/>
                  <a:gd name="connsiteX396" fmla="*/ 777511 w 1548673"/>
                  <a:gd name="connsiteY396" fmla="*/ 806191 h 1471851"/>
                  <a:gd name="connsiteX397" fmla="*/ 764176 w 1548673"/>
                  <a:gd name="connsiteY397" fmla="*/ 805982 h 1471851"/>
                  <a:gd name="connsiteX398" fmla="*/ 771764 w 1548673"/>
                  <a:gd name="connsiteY398" fmla="*/ 874337 h 1471851"/>
                  <a:gd name="connsiteX399" fmla="*/ 785448 w 1548673"/>
                  <a:gd name="connsiteY399" fmla="*/ 872980 h 1471851"/>
                  <a:gd name="connsiteX400" fmla="*/ 824980 w 1548673"/>
                  <a:gd name="connsiteY400" fmla="*/ 869169 h 1471851"/>
                  <a:gd name="connsiteX401" fmla="*/ 900096 w 1548673"/>
                  <a:gd name="connsiteY401" fmla="*/ 864771 h 1471851"/>
                  <a:gd name="connsiteX402" fmla="*/ 977043 w 1548673"/>
                  <a:gd name="connsiteY402" fmla="*/ 861457 h 1471851"/>
                  <a:gd name="connsiteX403" fmla="*/ 1014305 w 1548673"/>
                  <a:gd name="connsiteY403" fmla="*/ 859009 h 1471851"/>
                  <a:gd name="connsiteX404" fmla="*/ 1042381 w 1548673"/>
                  <a:gd name="connsiteY404" fmla="*/ 856338 h 1471851"/>
                  <a:gd name="connsiteX405" fmla="*/ 1043901 w 1548673"/>
                  <a:gd name="connsiteY405" fmla="*/ 788146 h 1471851"/>
                  <a:gd name="connsiteX406" fmla="*/ 1045923 w 1548673"/>
                  <a:gd name="connsiteY406" fmla="*/ 700273 h 1471851"/>
                  <a:gd name="connsiteX407" fmla="*/ 1044514 w 1548673"/>
                  <a:gd name="connsiteY407" fmla="*/ 702017 h 1471851"/>
                  <a:gd name="connsiteX408" fmla="*/ 1008460 w 1548673"/>
                  <a:gd name="connsiteY408" fmla="*/ 712311 h 1471851"/>
                  <a:gd name="connsiteX409" fmla="*/ 1007637 w 1548673"/>
                  <a:gd name="connsiteY409" fmla="*/ 712378 h 1471851"/>
                  <a:gd name="connsiteX410" fmla="*/ 968129 w 1548673"/>
                  <a:gd name="connsiteY410" fmla="*/ 715488 h 1471851"/>
                  <a:gd name="connsiteX411" fmla="*/ 889020 w 1548673"/>
                  <a:gd name="connsiteY411" fmla="*/ 719907 h 1471851"/>
                  <a:gd name="connsiteX412" fmla="*/ 807835 w 1548673"/>
                  <a:gd name="connsiteY412" fmla="*/ 721405 h 1471851"/>
                  <a:gd name="connsiteX413" fmla="*/ 754758 w 1548673"/>
                  <a:gd name="connsiteY413" fmla="*/ 719426 h 1471851"/>
                  <a:gd name="connsiteX414" fmla="*/ 762942 w 1548673"/>
                  <a:gd name="connsiteY414" fmla="*/ 794712 h 1471851"/>
                  <a:gd name="connsiteX415" fmla="*/ 777630 w 1548673"/>
                  <a:gd name="connsiteY415" fmla="*/ 792315 h 1471851"/>
                  <a:gd name="connsiteX416" fmla="*/ 813480 w 1548673"/>
                  <a:gd name="connsiteY416" fmla="*/ 787171 h 1471851"/>
                  <a:gd name="connsiteX417" fmla="*/ 885420 w 1548673"/>
                  <a:gd name="connsiteY417" fmla="*/ 779501 h 1471851"/>
                  <a:gd name="connsiteX418" fmla="*/ 947026 w 1548673"/>
                  <a:gd name="connsiteY418" fmla="*/ 773668 h 1471851"/>
                  <a:gd name="connsiteX419" fmla="*/ 959357 w 1548673"/>
                  <a:gd name="connsiteY419" fmla="*/ 772602 h 1471851"/>
                  <a:gd name="connsiteX420" fmla="*/ 1033294 w 1548673"/>
                  <a:gd name="connsiteY420" fmla="*/ 766634 h 1471851"/>
                  <a:gd name="connsiteX421" fmla="*/ 1044253 w 1548673"/>
                  <a:gd name="connsiteY421" fmla="*/ 772240 h 1471851"/>
                  <a:gd name="connsiteX422" fmla="*/ 1045923 w 1548673"/>
                  <a:gd name="connsiteY422" fmla="*/ 700273 h 1471851"/>
                  <a:gd name="connsiteX423" fmla="*/ 1047625 w 1548673"/>
                  <a:gd name="connsiteY423" fmla="*/ 629136 h 1471851"/>
                  <a:gd name="connsiteX424" fmla="*/ 1028842 w 1548673"/>
                  <a:gd name="connsiteY424" fmla="*/ 629653 h 1471851"/>
                  <a:gd name="connsiteX425" fmla="*/ 985016 w 1548673"/>
                  <a:gd name="connsiteY425" fmla="*/ 631004 h 1471851"/>
                  <a:gd name="connsiteX426" fmla="*/ 897357 w 1548673"/>
                  <a:gd name="connsiteY426" fmla="*/ 633593 h 1471851"/>
                  <a:gd name="connsiteX427" fmla="*/ 897357 w 1548673"/>
                  <a:gd name="connsiteY427" fmla="*/ 633593 h 1471851"/>
                  <a:gd name="connsiteX428" fmla="*/ 807706 w 1548673"/>
                  <a:gd name="connsiteY428" fmla="*/ 634710 h 1471851"/>
                  <a:gd name="connsiteX429" fmla="*/ 768252 w 1548673"/>
                  <a:gd name="connsiteY429" fmla="*/ 633789 h 1471851"/>
                  <a:gd name="connsiteX430" fmla="*/ 763878 w 1548673"/>
                  <a:gd name="connsiteY430" fmla="*/ 633525 h 1471851"/>
                  <a:gd name="connsiteX431" fmla="*/ 745368 w 1548673"/>
                  <a:gd name="connsiteY431" fmla="*/ 632456 h 1471851"/>
                  <a:gd name="connsiteX432" fmla="*/ 753013 w 1548673"/>
                  <a:gd name="connsiteY432" fmla="*/ 703291 h 1471851"/>
                  <a:gd name="connsiteX433" fmla="*/ 753013 w 1548673"/>
                  <a:gd name="connsiteY433" fmla="*/ 703291 h 1471851"/>
                  <a:gd name="connsiteX434" fmla="*/ 806094 w 1548673"/>
                  <a:gd name="connsiteY434" fmla="*/ 698314 h 1471851"/>
                  <a:gd name="connsiteX435" fmla="*/ 809815 w 1548673"/>
                  <a:gd name="connsiteY435" fmla="*/ 697986 h 1471851"/>
                  <a:gd name="connsiteX436" fmla="*/ 887040 w 1548673"/>
                  <a:gd name="connsiteY436" fmla="*/ 692354 h 1471851"/>
                  <a:gd name="connsiteX437" fmla="*/ 966153 w 1548673"/>
                  <a:gd name="connsiteY437" fmla="*/ 686175 h 1471851"/>
                  <a:gd name="connsiteX438" fmla="*/ 1005665 w 1548673"/>
                  <a:gd name="connsiteY438" fmla="*/ 682751 h 1471851"/>
                  <a:gd name="connsiteX439" fmla="*/ 1007291 w 1548673"/>
                  <a:gd name="connsiteY439" fmla="*/ 682591 h 1471851"/>
                  <a:gd name="connsiteX440" fmla="*/ 1042434 w 1548673"/>
                  <a:gd name="connsiteY440" fmla="*/ 685863 h 1471851"/>
                  <a:gd name="connsiteX441" fmla="*/ 1046171 w 1548673"/>
                  <a:gd name="connsiteY441" fmla="*/ 689972 h 1471851"/>
                  <a:gd name="connsiteX442" fmla="*/ 1047625 w 1548673"/>
                  <a:gd name="connsiteY442" fmla="*/ 629136 h 1471851"/>
                  <a:gd name="connsiteX443" fmla="*/ 1049668 w 1548673"/>
                  <a:gd name="connsiteY443" fmla="*/ 546468 h 1471851"/>
                  <a:gd name="connsiteX444" fmla="*/ 889465 w 1548673"/>
                  <a:gd name="connsiteY444" fmla="*/ 550965 h 1471851"/>
                  <a:gd name="connsiteX445" fmla="*/ 799291 w 1548673"/>
                  <a:gd name="connsiteY445" fmla="*/ 550456 h 1471851"/>
                  <a:gd name="connsiteX446" fmla="*/ 760078 w 1548673"/>
                  <a:gd name="connsiteY446" fmla="*/ 548559 h 1471851"/>
                  <a:gd name="connsiteX447" fmla="*/ 755199 w 1548673"/>
                  <a:gd name="connsiteY447" fmla="*/ 548167 h 1471851"/>
                  <a:gd name="connsiteX448" fmla="*/ 736017 w 1548673"/>
                  <a:gd name="connsiteY448" fmla="*/ 546643 h 1471851"/>
                  <a:gd name="connsiteX449" fmla="*/ 743988 w 1548673"/>
                  <a:gd name="connsiteY449" fmla="*/ 619719 h 1471851"/>
                  <a:gd name="connsiteX450" fmla="*/ 762609 w 1548673"/>
                  <a:gd name="connsiteY450" fmla="*/ 617272 h 1471851"/>
                  <a:gd name="connsiteX451" fmla="*/ 763878 w 1548673"/>
                  <a:gd name="connsiteY451" fmla="*/ 617104 h 1471851"/>
                  <a:gd name="connsiteX452" fmla="*/ 805714 w 1548673"/>
                  <a:gd name="connsiteY452" fmla="*/ 612852 h 1471851"/>
                  <a:gd name="connsiteX453" fmla="*/ 887396 w 1548673"/>
                  <a:gd name="connsiteY453" fmla="*/ 607606 h 1471851"/>
                  <a:gd name="connsiteX454" fmla="*/ 971069 w 1548673"/>
                  <a:gd name="connsiteY454" fmla="*/ 603886 h 1471851"/>
                  <a:gd name="connsiteX455" fmla="*/ 998960 w 1548673"/>
                  <a:gd name="connsiteY455" fmla="*/ 602637 h 1471851"/>
                  <a:gd name="connsiteX456" fmla="*/ 1012905 w 1548673"/>
                  <a:gd name="connsiteY456" fmla="*/ 602031 h 1471851"/>
                  <a:gd name="connsiteX457" fmla="*/ 1032829 w 1548673"/>
                  <a:gd name="connsiteY457" fmla="*/ 601208 h 1471851"/>
                  <a:gd name="connsiteX458" fmla="*/ 1042790 w 1548673"/>
                  <a:gd name="connsiteY458" fmla="*/ 600797 h 1471851"/>
                  <a:gd name="connsiteX459" fmla="*/ 1043723 w 1548673"/>
                  <a:gd name="connsiteY459" fmla="*/ 600672 h 1471851"/>
                  <a:gd name="connsiteX460" fmla="*/ 1044883 w 1548673"/>
                  <a:gd name="connsiteY460" fmla="*/ 600536 h 1471851"/>
                  <a:gd name="connsiteX461" fmla="*/ 1047753 w 1548673"/>
                  <a:gd name="connsiteY461" fmla="*/ 598865 h 1471851"/>
                  <a:gd name="connsiteX462" fmla="*/ 1048370 w 1548673"/>
                  <a:gd name="connsiteY462" fmla="*/ 598625 h 1471851"/>
                  <a:gd name="connsiteX463" fmla="*/ 1049668 w 1548673"/>
                  <a:gd name="connsiteY463" fmla="*/ 546468 h 1471851"/>
                  <a:gd name="connsiteX464" fmla="*/ 727263 w 1548673"/>
                  <a:gd name="connsiteY464" fmla="*/ 468125 h 1471851"/>
                  <a:gd name="connsiteX465" fmla="*/ 734613 w 1548673"/>
                  <a:gd name="connsiteY465" fmla="*/ 533914 h 1471851"/>
                  <a:gd name="connsiteX466" fmla="*/ 757203 w 1548673"/>
                  <a:gd name="connsiteY466" fmla="*/ 531909 h 1471851"/>
                  <a:gd name="connsiteX467" fmla="*/ 801295 w 1548673"/>
                  <a:gd name="connsiteY467" fmla="*/ 528766 h 1471851"/>
                  <a:gd name="connsiteX468" fmla="*/ 830682 w 1548673"/>
                  <a:gd name="connsiteY468" fmla="*/ 527401 h 1471851"/>
                  <a:gd name="connsiteX469" fmla="*/ 889465 w 1548673"/>
                  <a:gd name="connsiteY469" fmla="*/ 524903 h 1471851"/>
                  <a:gd name="connsiteX470" fmla="*/ 1050388 w 1548673"/>
                  <a:gd name="connsiteY470" fmla="*/ 517960 h 1471851"/>
                  <a:gd name="connsiteX471" fmla="*/ 1051556 w 1548673"/>
                  <a:gd name="connsiteY471" fmla="*/ 473335 h 1471851"/>
                  <a:gd name="connsiteX472" fmla="*/ 1040377 w 1548673"/>
                  <a:gd name="connsiteY472" fmla="*/ 477895 h 1471851"/>
                  <a:gd name="connsiteX473" fmla="*/ 871461 w 1548673"/>
                  <a:gd name="connsiteY473" fmla="*/ 477144 h 1471851"/>
                  <a:gd name="connsiteX474" fmla="*/ 787001 w 1548673"/>
                  <a:gd name="connsiteY474" fmla="*/ 474551 h 1471851"/>
                  <a:gd name="connsiteX475" fmla="*/ 745719 w 1548673"/>
                  <a:gd name="connsiteY475" fmla="*/ 470509 h 1471851"/>
                  <a:gd name="connsiteX476" fmla="*/ 727263 w 1548673"/>
                  <a:gd name="connsiteY476" fmla="*/ 468125 h 1471851"/>
                  <a:gd name="connsiteX477" fmla="*/ 718254 w 1548673"/>
                  <a:gd name="connsiteY477" fmla="*/ 389998 h 1471851"/>
                  <a:gd name="connsiteX478" fmla="*/ 726050 w 1548673"/>
                  <a:gd name="connsiteY478" fmla="*/ 457393 h 1471851"/>
                  <a:gd name="connsiteX479" fmla="*/ 746785 w 1548673"/>
                  <a:gd name="connsiteY479" fmla="*/ 454593 h 1471851"/>
                  <a:gd name="connsiteX480" fmla="*/ 789014 w 1548673"/>
                  <a:gd name="connsiteY480" fmla="*/ 450372 h 1471851"/>
                  <a:gd name="connsiteX481" fmla="*/ 871461 w 1548673"/>
                  <a:gd name="connsiteY481" fmla="*/ 447451 h 1471851"/>
                  <a:gd name="connsiteX482" fmla="*/ 1040377 w 1548673"/>
                  <a:gd name="connsiteY482" fmla="*/ 445818 h 1471851"/>
                  <a:gd name="connsiteX483" fmla="*/ 1052169 w 1548673"/>
                  <a:gd name="connsiteY483" fmla="*/ 450994 h 1471851"/>
                  <a:gd name="connsiteX484" fmla="*/ 1053397 w 1548673"/>
                  <a:gd name="connsiteY484" fmla="*/ 408916 h 1471851"/>
                  <a:gd name="connsiteX485" fmla="*/ 1037580 w 1548673"/>
                  <a:gd name="connsiteY485" fmla="*/ 407180 h 1471851"/>
                  <a:gd name="connsiteX486" fmla="*/ 991566 w 1548673"/>
                  <a:gd name="connsiteY486" fmla="*/ 404251 h 1471851"/>
                  <a:gd name="connsiteX487" fmla="*/ 895454 w 1548673"/>
                  <a:gd name="connsiteY487" fmla="*/ 399450 h 1471851"/>
                  <a:gd name="connsiteX488" fmla="*/ 799283 w 1548673"/>
                  <a:gd name="connsiteY488" fmla="*/ 395504 h 1471851"/>
                  <a:gd name="connsiteX489" fmla="*/ 785261 w 1548673"/>
                  <a:gd name="connsiteY489" fmla="*/ 394992 h 1471851"/>
                  <a:gd name="connsiteX490" fmla="*/ 718254 w 1548673"/>
                  <a:gd name="connsiteY490" fmla="*/ 389998 h 1471851"/>
                  <a:gd name="connsiteX491" fmla="*/ 708173 w 1548673"/>
                  <a:gd name="connsiteY491" fmla="*/ 305414 h 1471851"/>
                  <a:gd name="connsiteX492" fmla="*/ 716347 w 1548673"/>
                  <a:gd name="connsiteY492" fmla="*/ 373664 h 1471851"/>
                  <a:gd name="connsiteX493" fmla="*/ 717170 w 1548673"/>
                  <a:gd name="connsiteY493" fmla="*/ 380706 h 1471851"/>
                  <a:gd name="connsiteX494" fmla="*/ 717170 w 1548673"/>
                  <a:gd name="connsiteY494" fmla="*/ 380706 h 1471851"/>
                  <a:gd name="connsiteX495" fmla="*/ 799283 w 1548673"/>
                  <a:gd name="connsiteY495" fmla="*/ 372815 h 1471851"/>
                  <a:gd name="connsiteX496" fmla="*/ 895454 w 1548673"/>
                  <a:gd name="connsiteY496" fmla="*/ 370846 h 1471851"/>
                  <a:gd name="connsiteX497" fmla="*/ 991566 w 1548673"/>
                  <a:gd name="connsiteY497" fmla="*/ 373026 h 1471851"/>
                  <a:gd name="connsiteX498" fmla="*/ 1039578 w 1548673"/>
                  <a:gd name="connsiteY498" fmla="*/ 375321 h 1471851"/>
                  <a:gd name="connsiteX499" fmla="*/ 1054443 w 1548673"/>
                  <a:gd name="connsiteY499" fmla="*/ 375508 h 1471851"/>
                  <a:gd name="connsiteX500" fmla="*/ 1054779 w 1548673"/>
                  <a:gd name="connsiteY500" fmla="*/ 364784 h 1471851"/>
                  <a:gd name="connsiteX501" fmla="*/ 1056240 w 1548673"/>
                  <a:gd name="connsiteY501" fmla="*/ 321339 h 1471851"/>
                  <a:gd name="connsiteX502" fmla="*/ 1020476 w 1548673"/>
                  <a:gd name="connsiteY502" fmla="*/ 331511 h 1471851"/>
                  <a:gd name="connsiteX503" fmla="*/ 1019236 w 1548673"/>
                  <a:gd name="connsiteY503" fmla="*/ 331785 h 1471851"/>
                  <a:gd name="connsiteX504" fmla="*/ 964617 w 1548673"/>
                  <a:gd name="connsiteY504" fmla="*/ 340033 h 1471851"/>
                  <a:gd name="connsiteX505" fmla="*/ 856300 w 1548673"/>
                  <a:gd name="connsiteY505" fmla="*/ 338958 h 1471851"/>
                  <a:gd name="connsiteX506" fmla="*/ 850001 w 1548673"/>
                  <a:gd name="connsiteY506" fmla="*/ 338419 h 1471851"/>
                  <a:gd name="connsiteX507" fmla="*/ 755078 w 1548673"/>
                  <a:gd name="connsiteY507" fmla="*/ 324391 h 1471851"/>
                  <a:gd name="connsiteX508" fmla="*/ 712356 w 1548673"/>
                  <a:gd name="connsiteY508" fmla="*/ 307908 h 1471851"/>
                  <a:gd name="connsiteX509" fmla="*/ 708173 w 1548673"/>
                  <a:gd name="connsiteY509" fmla="*/ 305414 h 1471851"/>
                  <a:gd name="connsiteX510" fmla="*/ 1012209 w 1548673"/>
                  <a:gd name="connsiteY510" fmla="*/ 35101 h 1471851"/>
                  <a:gd name="connsiteX511" fmla="*/ 1014968 w 1548673"/>
                  <a:gd name="connsiteY511" fmla="*/ 34741 h 1471851"/>
                  <a:gd name="connsiteX512" fmla="*/ 1023754 w 1548673"/>
                  <a:gd name="connsiteY512" fmla="*/ 61179 h 1471851"/>
                  <a:gd name="connsiteX513" fmla="*/ 1033401 w 1548673"/>
                  <a:gd name="connsiteY513" fmla="*/ 89061 h 1471851"/>
                  <a:gd name="connsiteX514" fmla="*/ 1059662 w 1548673"/>
                  <a:gd name="connsiteY514" fmla="*/ 144534 h 1471851"/>
                  <a:gd name="connsiteX515" fmla="*/ 1033796 w 1548673"/>
                  <a:gd name="connsiteY515" fmla="*/ 155443 h 1471851"/>
                  <a:gd name="connsiteX516" fmla="*/ 1015823 w 1548673"/>
                  <a:gd name="connsiteY516" fmla="*/ 93908 h 1471851"/>
                  <a:gd name="connsiteX517" fmla="*/ 1011722 w 1548673"/>
                  <a:gd name="connsiteY517" fmla="*/ 62808 h 1471851"/>
                  <a:gd name="connsiteX518" fmla="*/ 1012209 w 1548673"/>
                  <a:gd name="connsiteY518" fmla="*/ 35101 h 1471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</a:cxnLst>
                <a:rect l="l" t="t" r="r" b="b"/>
                <a:pathLst>
                  <a:path w="1548673" h="1471851">
                    <a:moveTo>
                      <a:pt x="299778" y="791340"/>
                    </a:moveTo>
                    <a:cubicBezTo>
                      <a:pt x="298897" y="789689"/>
                      <a:pt x="300941" y="788205"/>
                      <a:pt x="302297" y="789395"/>
                    </a:cubicBezTo>
                    <a:cubicBezTo>
                      <a:pt x="333112" y="816447"/>
                      <a:pt x="349245" y="859892"/>
                      <a:pt x="352628" y="900050"/>
                    </a:cubicBezTo>
                    <a:cubicBezTo>
                      <a:pt x="356212" y="942633"/>
                      <a:pt x="351131" y="986722"/>
                      <a:pt x="349189" y="1029288"/>
                    </a:cubicBezTo>
                    <a:cubicBezTo>
                      <a:pt x="347027" y="1076700"/>
                      <a:pt x="345086" y="1124131"/>
                      <a:pt x="342447" y="1171522"/>
                    </a:cubicBezTo>
                    <a:cubicBezTo>
                      <a:pt x="339769" y="1219603"/>
                      <a:pt x="336883" y="1267668"/>
                      <a:pt x="334410" y="1315759"/>
                    </a:cubicBezTo>
                    <a:lnTo>
                      <a:pt x="328846" y="1423940"/>
                    </a:lnTo>
                    <a:lnTo>
                      <a:pt x="328846" y="1423940"/>
                    </a:lnTo>
                    <a:cubicBezTo>
                      <a:pt x="328254" y="1435469"/>
                      <a:pt x="329536" y="1449647"/>
                      <a:pt x="325113" y="1460408"/>
                    </a:cubicBezTo>
                    <a:cubicBezTo>
                      <a:pt x="318259" y="1477088"/>
                      <a:pt x="297900" y="1474505"/>
                      <a:pt x="293621" y="1460564"/>
                    </a:cubicBezTo>
                    <a:lnTo>
                      <a:pt x="293488" y="1460106"/>
                    </a:lnTo>
                    <a:lnTo>
                      <a:pt x="293097" y="1460408"/>
                    </a:lnTo>
                    <a:cubicBezTo>
                      <a:pt x="289322" y="1447844"/>
                      <a:pt x="292147" y="1432923"/>
                      <a:pt x="292787" y="1419932"/>
                    </a:cubicBezTo>
                    <a:lnTo>
                      <a:pt x="298617" y="1301736"/>
                    </a:lnTo>
                    <a:lnTo>
                      <a:pt x="298617" y="1301736"/>
                    </a:lnTo>
                    <a:cubicBezTo>
                      <a:pt x="302735" y="1218192"/>
                      <a:pt x="306409" y="1134647"/>
                      <a:pt x="310833" y="1051119"/>
                    </a:cubicBezTo>
                    <a:lnTo>
                      <a:pt x="312337" y="1023276"/>
                    </a:lnTo>
                    <a:cubicBezTo>
                      <a:pt x="314405" y="985796"/>
                      <a:pt x="315991" y="948410"/>
                      <a:pt x="317265" y="910940"/>
                    </a:cubicBezTo>
                    <a:lnTo>
                      <a:pt x="317678" y="898447"/>
                    </a:lnTo>
                    <a:cubicBezTo>
                      <a:pt x="318887" y="860826"/>
                      <a:pt x="317927" y="825309"/>
                      <a:pt x="299778" y="791340"/>
                    </a:cubicBezTo>
                    <a:close/>
                    <a:moveTo>
                      <a:pt x="1046772" y="97795"/>
                    </a:moveTo>
                    <a:cubicBezTo>
                      <a:pt x="1063940" y="96164"/>
                      <a:pt x="1076903" y="101859"/>
                      <a:pt x="1092488" y="107858"/>
                    </a:cubicBezTo>
                    <a:cubicBezTo>
                      <a:pt x="1099278" y="110469"/>
                      <a:pt x="1105707" y="113487"/>
                      <a:pt x="1112221" y="116611"/>
                    </a:cubicBezTo>
                    <a:cubicBezTo>
                      <a:pt x="1120376" y="120523"/>
                      <a:pt x="1125620" y="127439"/>
                      <a:pt x="1130642" y="134751"/>
                    </a:cubicBezTo>
                    <a:lnTo>
                      <a:pt x="1133327" y="138691"/>
                    </a:lnTo>
                    <a:cubicBezTo>
                      <a:pt x="1154237" y="169339"/>
                      <a:pt x="1168303" y="204697"/>
                      <a:pt x="1184174" y="238064"/>
                    </a:cubicBezTo>
                    <a:cubicBezTo>
                      <a:pt x="1202740" y="277097"/>
                      <a:pt x="1221491" y="316044"/>
                      <a:pt x="1239660" y="355262"/>
                    </a:cubicBezTo>
                    <a:lnTo>
                      <a:pt x="1248626" y="374583"/>
                    </a:lnTo>
                    <a:cubicBezTo>
                      <a:pt x="1253109" y="384245"/>
                      <a:pt x="1257578" y="393912"/>
                      <a:pt x="1261981" y="403609"/>
                    </a:cubicBezTo>
                    <a:lnTo>
                      <a:pt x="1269588" y="420488"/>
                    </a:lnTo>
                    <a:cubicBezTo>
                      <a:pt x="1277230" y="437605"/>
                      <a:pt x="1284081" y="455713"/>
                      <a:pt x="1273189" y="473371"/>
                    </a:cubicBezTo>
                    <a:cubicBezTo>
                      <a:pt x="1263061" y="489794"/>
                      <a:pt x="1245105" y="502501"/>
                      <a:pt x="1230888" y="515195"/>
                    </a:cubicBezTo>
                    <a:cubicBezTo>
                      <a:pt x="1219027" y="525788"/>
                      <a:pt x="1207165" y="536379"/>
                      <a:pt x="1195298" y="546968"/>
                    </a:cubicBezTo>
                    <a:cubicBezTo>
                      <a:pt x="1219826" y="571540"/>
                      <a:pt x="1236293" y="602480"/>
                      <a:pt x="1245972" y="635660"/>
                    </a:cubicBezTo>
                    <a:cubicBezTo>
                      <a:pt x="1259725" y="629929"/>
                      <a:pt x="1276509" y="628830"/>
                      <a:pt x="1290728" y="626349"/>
                    </a:cubicBezTo>
                    <a:cubicBezTo>
                      <a:pt x="1310632" y="622879"/>
                      <a:pt x="1313071" y="653023"/>
                      <a:pt x="1294286" y="652655"/>
                    </a:cubicBezTo>
                    <a:cubicBezTo>
                      <a:pt x="1280413" y="652383"/>
                      <a:pt x="1264138" y="653800"/>
                      <a:pt x="1249907" y="650877"/>
                    </a:cubicBezTo>
                    <a:cubicBezTo>
                      <a:pt x="1252380" y="661780"/>
                      <a:pt x="1254175" y="672848"/>
                      <a:pt x="1255316" y="683947"/>
                    </a:cubicBezTo>
                    <a:cubicBezTo>
                      <a:pt x="1261295" y="742116"/>
                      <a:pt x="1248228" y="800623"/>
                      <a:pt x="1234599" y="856904"/>
                    </a:cubicBezTo>
                    <a:lnTo>
                      <a:pt x="1233478" y="861525"/>
                    </a:lnTo>
                    <a:cubicBezTo>
                      <a:pt x="1218677" y="922442"/>
                      <a:pt x="1204643" y="983518"/>
                      <a:pt x="1192088" y="1044940"/>
                    </a:cubicBezTo>
                    <a:cubicBezTo>
                      <a:pt x="1179505" y="1106493"/>
                      <a:pt x="1168186" y="1168305"/>
                      <a:pt x="1158138" y="1230323"/>
                    </a:cubicBezTo>
                    <a:cubicBezTo>
                      <a:pt x="1147912" y="1293448"/>
                      <a:pt x="1140676" y="1356922"/>
                      <a:pt x="1132898" y="1420381"/>
                    </a:cubicBezTo>
                    <a:cubicBezTo>
                      <a:pt x="1131721" y="1429986"/>
                      <a:pt x="1125680" y="1438217"/>
                      <a:pt x="1115071" y="1438217"/>
                    </a:cubicBezTo>
                    <a:cubicBezTo>
                      <a:pt x="1106233" y="1438217"/>
                      <a:pt x="1096131" y="1429966"/>
                      <a:pt x="1097242" y="1420381"/>
                    </a:cubicBezTo>
                    <a:cubicBezTo>
                      <a:pt x="1105267" y="1351275"/>
                      <a:pt x="1116648" y="1282531"/>
                      <a:pt x="1127956" y="1213898"/>
                    </a:cubicBezTo>
                    <a:cubicBezTo>
                      <a:pt x="1147432" y="1095703"/>
                      <a:pt x="1171943" y="978535"/>
                      <a:pt x="1200143" y="862137"/>
                    </a:cubicBezTo>
                    <a:lnTo>
                      <a:pt x="1205070" y="841867"/>
                    </a:lnTo>
                    <a:cubicBezTo>
                      <a:pt x="1217757" y="789295"/>
                      <a:pt x="1229267" y="735126"/>
                      <a:pt x="1222903" y="680899"/>
                    </a:cubicBezTo>
                    <a:cubicBezTo>
                      <a:pt x="1217719" y="636742"/>
                      <a:pt x="1199264" y="589662"/>
                      <a:pt x="1162789" y="562236"/>
                    </a:cubicBezTo>
                    <a:lnTo>
                      <a:pt x="1161678" y="561410"/>
                    </a:lnTo>
                    <a:cubicBezTo>
                      <a:pt x="1153158" y="555160"/>
                      <a:pt x="1149880" y="543206"/>
                      <a:pt x="1158271" y="534974"/>
                    </a:cubicBezTo>
                    <a:cubicBezTo>
                      <a:pt x="1163611" y="529736"/>
                      <a:pt x="1168958" y="524503"/>
                      <a:pt x="1174307" y="519274"/>
                    </a:cubicBezTo>
                    <a:lnTo>
                      <a:pt x="1206416" y="487914"/>
                    </a:lnTo>
                    <a:lnTo>
                      <a:pt x="1212890" y="481580"/>
                    </a:lnTo>
                    <a:cubicBezTo>
                      <a:pt x="1218287" y="476308"/>
                      <a:pt x="1223711" y="471068"/>
                      <a:pt x="1229296" y="465989"/>
                    </a:cubicBezTo>
                    <a:cubicBezTo>
                      <a:pt x="1232677" y="462917"/>
                      <a:pt x="1241843" y="457059"/>
                      <a:pt x="1242513" y="452006"/>
                    </a:cubicBezTo>
                    <a:cubicBezTo>
                      <a:pt x="1242949" y="448708"/>
                      <a:pt x="1239045" y="442915"/>
                      <a:pt x="1237463" y="439878"/>
                    </a:cubicBezTo>
                    <a:lnTo>
                      <a:pt x="1230216" y="425244"/>
                    </a:lnTo>
                    <a:lnTo>
                      <a:pt x="1230216" y="425244"/>
                    </a:lnTo>
                    <a:cubicBezTo>
                      <a:pt x="1226101" y="416899"/>
                      <a:pt x="1222112" y="408495"/>
                      <a:pt x="1218094" y="400102"/>
                    </a:cubicBezTo>
                    <a:cubicBezTo>
                      <a:pt x="1209767" y="382717"/>
                      <a:pt x="1201319" y="365384"/>
                      <a:pt x="1193173" y="347912"/>
                    </a:cubicBezTo>
                    <a:lnTo>
                      <a:pt x="1144231" y="243005"/>
                    </a:lnTo>
                    <a:lnTo>
                      <a:pt x="1144231" y="243005"/>
                    </a:lnTo>
                    <a:cubicBezTo>
                      <a:pt x="1130425" y="213408"/>
                      <a:pt x="1118125" y="182162"/>
                      <a:pt x="1100075" y="154800"/>
                    </a:cubicBezTo>
                    <a:lnTo>
                      <a:pt x="1096516" y="149467"/>
                    </a:lnTo>
                    <a:cubicBezTo>
                      <a:pt x="1093545" y="144976"/>
                      <a:pt x="1090921" y="140653"/>
                      <a:pt x="1089043" y="135160"/>
                    </a:cubicBezTo>
                    <a:cubicBezTo>
                      <a:pt x="1087238" y="129876"/>
                      <a:pt x="1084972" y="124074"/>
                      <a:pt x="1081636" y="119565"/>
                    </a:cubicBezTo>
                    <a:cubicBezTo>
                      <a:pt x="1073818" y="108982"/>
                      <a:pt x="1058875" y="102979"/>
                      <a:pt x="1046372" y="100762"/>
                    </a:cubicBezTo>
                    <a:cubicBezTo>
                      <a:pt x="1044565" y="100440"/>
                      <a:pt x="1045221" y="97944"/>
                      <a:pt x="1046772" y="97795"/>
                    </a:cubicBezTo>
                    <a:close/>
                    <a:moveTo>
                      <a:pt x="670360" y="70241"/>
                    </a:moveTo>
                    <a:cubicBezTo>
                      <a:pt x="671447" y="70241"/>
                      <a:pt x="671612" y="71793"/>
                      <a:pt x="670610" y="72095"/>
                    </a:cubicBezTo>
                    <a:cubicBezTo>
                      <a:pt x="655525" y="76632"/>
                      <a:pt x="641111" y="83954"/>
                      <a:pt x="629351" y="94523"/>
                    </a:cubicBezTo>
                    <a:cubicBezTo>
                      <a:pt x="623725" y="99580"/>
                      <a:pt x="618060" y="105319"/>
                      <a:pt x="614587" y="112128"/>
                    </a:cubicBezTo>
                    <a:cubicBezTo>
                      <a:pt x="613257" y="114733"/>
                      <a:pt x="612521" y="117485"/>
                      <a:pt x="611982" y="120339"/>
                    </a:cubicBezTo>
                    <a:lnTo>
                      <a:pt x="611810" y="121293"/>
                    </a:lnTo>
                    <a:cubicBezTo>
                      <a:pt x="610914" y="126448"/>
                      <a:pt x="609631" y="129318"/>
                      <a:pt x="607012" y="133445"/>
                    </a:cubicBezTo>
                    <a:lnTo>
                      <a:pt x="606564" y="134145"/>
                    </a:lnTo>
                    <a:cubicBezTo>
                      <a:pt x="591618" y="157233"/>
                      <a:pt x="581144" y="182878"/>
                      <a:pt x="571567" y="208556"/>
                    </a:cubicBezTo>
                    <a:lnTo>
                      <a:pt x="550712" y="264543"/>
                    </a:lnTo>
                    <a:lnTo>
                      <a:pt x="550712" y="264543"/>
                    </a:lnTo>
                    <a:lnTo>
                      <a:pt x="529870" y="320537"/>
                    </a:lnTo>
                    <a:cubicBezTo>
                      <a:pt x="523155" y="338579"/>
                      <a:pt x="516436" y="356622"/>
                      <a:pt x="509718" y="374664"/>
                    </a:cubicBezTo>
                    <a:cubicBezTo>
                      <a:pt x="506008" y="384624"/>
                      <a:pt x="502192" y="394543"/>
                      <a:pt x="498379" y="404464"/>
                    </a:cubicBezTo>
                    <a:cubicBezTo>
                      <a:pt x="496729" y="408762"/>
                      <a:pt x="494954" y="413027"/>
                      <a:pt x="493445" y="417378"/>
                    </a:cubicBezTo>
                    <a:cubicBezTo>
                      <a:pt x="493237" y="417972"/>
                      <a:pt x="492577" y="421553"/>
                      <a:pt x="492082" y="422423"/>
                    </a:cubicBezTo>
                    <a:lnTo>
                      <a:pt x="492251" y="422719"/>
                    </a:lnTo>
                    <a:lnTo>
                      <a:pt x="492251" y="422719"/>
                    </a:lnTo>
                    <a:cubicBezTo>
                      <a:pt x="496455" y="429793"/>
                      <a:pt x="507666" y="435703"/>
                      <a:pt x="514021" y="440843"/>
                    </a:cubicBezTo>
                    <a:lnTo>
                      <a:pt x="535903" y="458540"/>
                    </a:lnTo>
                    <a:lnTo>
                      <a:pt x="535903" y="458540"/>
                    </a:lnTo>
                    <a:cubicBezTo>
                      <a:pt x="551504" y="471160"/>
                      <a:pt x="567506" y="483426"/>
                      <a:pt x="582639" y="496610"/>
                    </a:cubicBezTo>
                    <a:cubicBezTo>
                      <a:pt x="592145" y="504888"/>
                      <a:pt x="586231" y="519712"/>
                      <a:pt x="575630" y="523169"/>
                    </a:cubicBezTo>
                    <a:cubicBezTo>
                      <a:pt x="557865" y="528959"/>
                      <a:pt x="540461" y="535888"/>
                      <a:pt x="522961" y="542438"/>
                    </a:cubicBezTo>
                    <a:cubicBezTo>
                      <a:pt x="515893" y="545084"/>
                      <a:pt x="508532" y="547386"/>
                      <a:pt x="501546" y="550304"/>
                    </a:cubicBezTo>
                    <a:lnTo>
                      <a:pt x="497293" y="552142"/>
                    </a:lnTo>
                    <a:cubicBezTo>
                      <a:pt x="495632" y="552889"/>
                      <a:pt x="496431" y="552882"/>
                      <a:pt x="496497" y="555948"/>
                    </a:cubicBezTo>
                    <a:cubicBezTo>
                      <a:pt x="496564" y="559165"/>
                      <a:pt x="497475" y="562517"/>
                      <a:pt x="497999" y="565678"/>
                    </a:cubicBezTo>
                    <a:cubicBezTo>
                      <a:pt x="503893" y="601330"/>
                      <a:pt x="510141" y="636922"/>
                      <a:pt x="516735" y="672451"/>
                    </a:cubicBezTo>
                    <a:cubicBezTo>
                      <a:pt x="540062" y="798091"/>
                      <a:pt x="567931" y="922814"/>
                      <a:pt x="599716" y="1046578"/>
                    </a:cubicBezTo>
                    <a:cubicBezTo>
                      <a:pt x="615770" y="1109079"/>
                      <a:pt x="632987" y="1171272"/>
                      <a:pt x="649394" y="1233680"/>
                    </a:cubicBezTo>
                    <a:cubicBezTo>
                      <a:pt x="665760" y="1295922"/>
                      <a:pt x="687294" y="1357271"/>
                      <a:pt x="707856" y="1418230"/>
                    </a:cubicBezTo>
                    <a:cubicBezTo>
                      <a:pt x="713657" y="1435421"/>
                      <a:pt x="686408" y="1442823"/>
                      <a:pt x="680750" y="1425705"/>
                    </a:cubicBezTo>
                    <a:cubicBezTo>
                      <a:pt x="657053" y="1354010"/>
                      <a:pt x="635374" y="1281689"/>
                      <a:pt x="612987" y="1209588"/>
                    </a:cubicBezTo>
                    <a:cubicBezTo>
                      <a:pt x="573211" y="1081473"/>
                      <a:pt x="541867" y="950577"/>
                      <a:pt x="514145" y="819364"/>
                    </a:cubicBezTo>
                    <a:cubicBezTo>
                      <a:pt x="500405" y="754332"/>
                      <a:pt x="487838" y="689051"/>
                      <a:pt x="476457" y="623565"/>
                    </a:cubicBezTo>
                    <a:cubicBezTo>
                      <a:pt x="474301" y="611167"/>
                      <a:pt x="472188" y="598762"/>
                      <a:pt x="470118" y="586350"/>
                    </a:cubicBezTo>
                    <a:lnTo>
                      <a:pt x="467102" y="568093"/>
                    </a:lnTo>
                    <a:cubicBezTo>
                      <a:pt x="465034" y="555079"/>
                      <a:pt x="463856" y="541524"/>
                      <a:pt x="473967" y="531225"/>
                    </a:cubicBezTo>
                    <a:cubicBezTo>
                      <a:pt x="483841" y="521173"/>
                      <a:pt x="500790" y="517611"/>
                      <a:pt x="513782" y="512897"/>
                    </a:cubicBezTo>
                    <a:lnTo>
                      <a:pt x="514725" y="512550"/>
                    </a:lnTo>
                    <a:cubicBezTo>
                      <a:pt x="522992" y="509464"/>
                      <a:pt x="531319" y="506490"/>
                      <a:pt x="539613" y="503424"/>
                    </a:cubicBezTo>
                    <a:cubicBezTo>
                      <a:pt x="527395" y="493802"/>
                      <a:pt x="515327" y="483965"/>
                      <a:pt x="503138" y="474349"/>
                    </a:cubicBezTo>
                    <a:cubicBezTo>
                      <a:pt x="493306" y="466590"/>
                      <a:pt x="483319" y="458989"/>
                      <a:pt x="473627" y="451053"/>
                    </a:cubicBezTo>
                    <a:cubicBezTo>
                      <a:pt x="465636" y="444506"/>
                      <a:pt x="459120" y="436102"/>
                      <a:pt x="458287" y="425456"/>
                    </a:cubicBezTo>
                    <a:cubicBezTo>
                      <a:pt x="457437" y="414576"/>
                      <a:pt x="462098" y="404480"/>
                      <a:pt x="465857" y="394502"/>
                    </a:cubicBezTo>
                    <a:lnTo>
                      <a:pt x="466218" y="393537"/>
                    </a:lnTo>
                    <a:cubicBezTo>
                      <a:pt x="469909" y="383574"/>
                      <a:pt x="473609" y="373617"/>
                      <a:pt x="477404" y="363692"/>
                    </a:cubicBezTo>
                    <a:lnTo>
                      <a:pt x="500888" y="302254"/>
                    </a:lnTo>
                    <a:lnTo>
                      <a:pt x="500888" y="302254"/>
                    </a:lnTo>
                    <a:cubicBezTo>
                      <a:pt x="515812" y="263214"/>
                      <a:pt x="530105" y="223857"/>
                      <a:pt x="545801" y="185121"/>
                    </a:cubicBezTo>
                    <a:cubicBezTo>
                      <a:pt x="552011" y="169791"/>
                      <a:pt x="558779" y="154703"/>
                      <a:pt x="566776" y="140213"/>
                    </a:cubicBezTo>
                    <a:cubicBezTo>
                      <a:pt x="570631" y="133225"/>
                      <a:pt x="574767" y="126387"/>
                      <a:pt x="579260" y="119792"/>
                    </a:cubicBezTo>
                    <a:cubicBezTo>
                      <a:pt x="584295" y="112395"/>
                      <a:pt x="588865" y="108790"/>
                      <a:pt x="596667" y="104709"/>
                    </a:cubicBezTo>
                    <a:cubicBezTo>
                      <a:pt x="609141" y="98185"/>
                      <a:pt x="618931" y="87246"/>
                      <a:pt x="631458" y="80520"/>
                    </a:cubicBezTo>
                    <a:cubicBezTo>
                      <a:pt x="643753" y="73917"/>
                      <a:pt x="656403" y="70394"/>
                      <a:pt x="670360" y="70241"/>
                    </a:cubicBezTo>
                    <a:close/>
                    <a:moveTo>
                      <a:pt x="710857" y="590"/>
                    </a:moveTo>
                    <a:cubicBezTo>
                      <a:pt x="711334" y="-229"/>
                      <a:pt x="712598" y="135"/>
                      <a:pt x="712614" y="1067"/>
                    </a:cubicBezTo>
                    <a:cubicBezTo>
                      <a:pt x="712940" y="20470"/>
                      <a:pt x="708332" y="40297"/>
                      <a:pt x="705496" y="59482"/>
                    </a:cubicBezTo>
                    <a:cubicBezTo>
                      <a:pt x="702649" y="78735"/>
                      <a:pt x="701735" y="99058"/>
                      <a:pt x="697616" y="118106"/>
                    </a:cubicBezTo>
                    <a:cubicBezTo>
                      <a:pt x="697531" y="118993"/>
                      <a:pt x="697359" y="119867"/>
                      <a:pt x="697117" y="120726"/>
                    </a:cubicBezTo>
                    <a:lnTo>
                      <a:pt x="696920" y="121379"/>
                    </a:lnTo>
                    <a:lnTo>
                      <a:pt x="696920" y="121379"/>
                    </a:lnTo>
                    <a:cubicBezTo>
                      <a:pt x="695181" y="126716"/>
                      <a:pt x="690659" y="131239"/>
                      <a:pt x="685111" y="132652"/>
                    </a:cubicBezTo>
                    <a:cubicBezTo>
                      <a:pt x="686856" y="142323"/>
                      <a:pt x="688500" y="152010"/>
                      <a:pt x="689883" y="161750"/>
                    </a:cubicBezTo>
                    <a:cubicBezTo>
                      <a:pt x="692257" y="178490"/>
                      <a:pt x="694424" y="195255"/>
                      <a:pt x="696556" y="212026"/>
                    </a:cubicBezTo>
                    <a:lnTo>
                      <a:pt x="699107" y="232152"/>
                    </a:lnTo>
                    <a:cubicBezTo>
                      <a:pt x="701516" y="251120"/>
                      <a:pt x="703858" y="270096"/>
                      <a:pt x="706174" y="289073"/>
                    </a:cubicBezTo>
                    <a:cubicBezTo>
                      <a:pt x="712064" y="291537"/>
                      <a:pt x="718075" y="293570"/>
                      <a:pt x="724231" y="295332"/>
                    </a:cubicBezTo>
                    <a:cubicBezTo>
                      <a:pt x="738408" y="299390"/>
                      <a:pt x="752929" y="301041"/>
                      <a:pt x="767558" y="302476"/>
                    </a:cubicBezTo>
                    <a:cubicBezTo>
                      <a:pt x="797352" y="305400"/>
                      <a:pt x="827373" y="306754"/>
                      <a:pt x="857272" y="308414"/>
                    </a:cubicBezTo>
                    <a:lnTo>
                      <a:pt x="863677" y="308775"/>
                    </a:lnTo>
                    <a:cubicBezTo>
                      <a:pt x="897291" y="310702"/>
                      <a:pt x="931088" y="311044"/>
                      <a:pt x="964617" y="307594"/>
                    </a:cubicBezTo>
                    <a:cubicBezTo>
                      <a:pt x="981243" y="305883"/>
                      <a:pt x="997738" y="303012"/>
                      <a:pt x="1013951" y="298943"/>
                    </a:cubicBezTo>
                    <a:cubicBezTo>
                      <a:pt x="1022190" y="296876"/>
                      <a:pt x="1030197" y="293788"/>
                      <a:pt x="1038419" y="291767"/>
                    </a:cubicBezTo>
                    <a:cubicBezTo>
                      <a:pt x="1041146" y="291096"/>
                      <a:pt x="1043583" y="289550"/>
                      <a:pt x="1046315" y="287899"/>
                    </a:cubicBezTo>
                    <a:cubicBezTo>
                      <a:pt x="1047529" y="286365"/>
                      <a:pt x="1049231" y="285204"/>
                      <a:pt x="1051449" y="284755"/>
                    </a:cubicBezTo>
                    <a:lnTo>
                      <a:pt x="1052050" y="284650"/>
                    </a:lnTo>
                    <a:lnTo>
                      <a:pt x="1052050" y="284650"/>
                    </a:lnTo>
                    <a:lnTo>
                      <a:pt x="1052644" y="284564"/>
                    </a:lnTo>
                    <a:lnTo>
                      <a:pt x="1052850" y="284471"/>
                    </a:lnTo>
                    <a:lnTo>
                      <a:pt x="1052833" y="284536"/>
                    </a:lnTo>
                    <a:cubicBezTo>
                      <a:pt x="1054516" y="284308"/>
                      <a:pt x="1056113" y="284310"/>
                      <a:pt x="1057621" y="284515"/>
                    </a:cubicBezTo>
                    <a:cubicBezTo>
                      <a:pt x="1058220" y="269719"/>
                      <a:pt x="1058870" y="254923"/>
                      <a:pt x="1059685" y="240130"/>
                    </a:cubicBezTo>
                    <a:cubicBezTo>
                      <a:pt x="1061873" y="200400"/>
                      <a:pt x="1067912" y="158954"/>
                      <a:pt x="1059850" y="119569"/>
                    </a:cubicBezTo>
                    <a:cubicBezTo>
                      <a:pt x="1059581" y="118244"/>
                      <a:pt x="1061382" y="117777"/>
                      <a:pt x="1061851" y="119018"/>
                    </a:cubicBezTo>
                    <a:cubicBezTo>
                      <a:pt x="1077670" y="160711"/>
                      <a:pt x="1075893" y="206302"/>
                      <a:pt x="1076689" y="250184"/>
                    </a:cubicBezTo>
                    <a:cubicBezTo>
                      <a:pt x="1077468" y="293097"/>
                      <a:pt x="1076997" y="336041"/>
                      <a:pt x="1076784" y="378965"/>
                    </a:cubicBezTo>
                    <a:cubicBezTo>
                      <a:pt x="1079857" y="380273"/>
                      <a:pt x="1082598" y="382047"/>
                      <a:pt x="1084769" y="384535"/>
                    </a:cubicBezTo>
                    <a:cubicBezTo>
                      <a:pt x="1089106" y="389507"/>
                      <a:pt x="1090353" y="398152"/>
                      <a:pt x="1084769" y="402951"/>
                    </a:cubicBezTo>
                    <a:cubicBezTo>
                      <a:pt x="1082294" y="405079"/>
                      <a:pt x="1079555" y="406556"/>
                      <a:pt x="1076649" y="407581"/>
                    </a:cubicBezTo>
                    <a:cubicBezTo>
                      <a:pt x="1076494" y="444870"/>
                      <a:pt x="1076231" y="482163"/>
                      <a:pt x="1075856" y="519454"/>
                    </a:cubicBezTo>
                    <a:cubicBezTo>
                      <a:pt x="1082946" y="524931"/>
                      <a:pt x="1083608" y="537938"/>
                      <a:pt x="1075589" y="543343"/>
                    </a:cubicBezTo>
                    <a:cubicBezTo>
                      <a:pt x="1074255" y="664106"/>
                      <a:pt x="1072061" y="784872"/>
                      <a:pt x="1070242" y="905617"/>
                    </a:cubicBezTo>
                    <a:lnTo>
                      <a:pt x="1066431" y="1158943"/>
                    </a:lnTo>
                    <a:lnTo>
                      <a:pt x="1066431" y="1158943"/>
                    </a:lnTo>
                    <a:cubicBezTo>
                      <a:pt x="1065924" y="1192695"/>
                      <a:pt x="1065082" y="1226444"/>
                      <a:pt x="1064781" y="1260192"/>
                    </a:cubicBezTo>
                    <a:lnTo>
                      <a:pt x="1065020" y="1260287"/>
                    </a:lnTo>
                    <a:lnTo>
                      <a:pt x="1065020" y="1260287"/>
                    </a:lnTo>
                    <a:lnTo>
                      <a:pt x="1065864" y="1260678"/>
                    </a:lnTo>
                    <a:cubicBezTo>
                      <a:pt x="1067284" y="1261345"/>
                      <a:pt x="1069397" y="1262424"/>
                      <a:pt x="1069836" y="1263528"/>
                    </a:cubicBezTo>
                    <a:cubicBezTo>
                      <a:pt x="1069950" y="1263818"/>
                      <a:pt x="1069980" y="1264015"/>
                      <a:pt x="1069966" y="1264164"/>
                    </a:cubicBezTo>
                    <a:cubicBezTo>
                      <a:pt x="1072293" y="1264490"/>
                      <a:pt x="1074597" y="1265589"/>
                      <a:pt x="1076591" y="1267482"/>
                    </a:cubicBezTo>
                    <a:cubicBezTo>
                      <a:pt x="1081513" y="1272160"/>
                      <a:pt x="1080513" y="1279212"/>
                      <a:pt x="1076591" y="1283977"/>
                    </a:cubicBezTo>
                    <a:lnTo>
                      <a:pt x="1075542" y="1285251"/>
                    </a:lnTo>
                    <a:lnTo>
                      <a:pt x="1075542" y="1285251"/>
                    </a:lnTo>
                    <a:cubicBezTo>
                      <a:pt x="1073097" y="1288221"/>
                      <a:pt x="1068455" y="1289364"/>
                      <a:pt x="1064664" y="1288760"/>
                    </a:cubicBezTo>
                    <a:cubicBezTo>
                      <a:pt x="1064702" y="1309823"/>
                      <a:pt x="1064837" y="1330891"/>
                      <a:pt x="1064771" y="1351954"/>
                    </a:cubicBezTo>
                    <a:cubicBezTo>
                      <a:pt x="1064749" y="1358387"/>
                      <a:pt x="1064652" y="1364821"/>
                      <a:pt x="1064541" y="1371254"/>
                    </a:cubicBezTo>
                    <a:lnTo>
                      <a:pt x="1064275" y="1386681"/>
                    </a:lnTo>
                    <a:cubicBezTo>
                      <a:pt x="1064099" y="1395484"/>
                      <a:pt x="1063320" y="1406671"/>
                      <a:pt x="1054306" y="1410626"/>
                    </a:cubicBezTo>
                    <a:cubicBezTo>
                      <a:pt x="1044138" y="1415089"/>
                      <a:pt x="1035020" y="1411433"/>
                      <a:pt x="1030903" y="1401102"/>
                    </a:cubicBezTo>
                    <a:cubicBezTo>
                      <a:pt x="1029788" y="1398304"/>
                      <a:pt x="1030028" y="1395697"/>
                      <a:pt x="1030434" y="1392931"/>
                    </a:cubicBezTo>
                    <a:cubicBezTo>
                      <a:pt x="1030307" y="1388774"/>
                      <a:pt x="1029657" y="1383956"/>
                      <a:pt x="1029738" y="1380099"/>
                    </a:cubicBezTo>
                    <a:lnTo>
                      <a:pt x="1030074" y="1364016"/>
                    </a:lnTo>
                    <a:lnTo>
                      <a:pt x="1030074" y="1364016"/>
                    </a:lnTo>
                    <a:cubicBezTo>
                      <a:pt x="1030126" y="1361536"/>
                      <a:pt x="1030227" y="1359058"/>
                      <a:pt x="1030297" y="1356578"/>
                    </a:cubicBezTo>
                    <a:lnTo>
                      <a:pt x="1030004" y="1356608"/>
                    </a:lnTo>
                    <a:lnTo>
                      <a:pt x="1030004" y="1356608"/>
                    </a:lnTo>
                    <a:cubicBezTo>
                      <a:pt x="993873" y="1358363"/>
                      <a:pt x="957490" y="1357506"/>
                      <a:pt x="921301" y="1357485"/>
                    </a:cubicBezTo>
                    <a:lnTo>
                      <a:pt x="905206" y="1357508"/>
                    </a:lnTo>
                    <a:cubicBezTo>
                      <a:pt x="891776" y="1357520"/>
                      <a:pt x="878318" y="1357448"/>
                      <a:pt x="864908" y="1356935"/>
                    </a:cubicBezTo>
                    <a:lnTo>
                      <a:pt x="859882" y="1356721"/>
                    </a:lnTo>
                    <a:cubicBezTo>
                      <a:pt x="849842" y="1356250"/>
                      <a:pt x="839284" y="1356099"/>
                      <a:pt x="828876" y="1355201"/>
                    </a:cubicBezTo>
                    <a:cubicBezTo>
                      <a:pt x="830202" y="1365888"/>
                      <a:pt x="831441" y="1376584"/>
                      <a:pt x="832546" y="1387290"/>
                    </a:cubicBezTo>
                    <a:cubicBezTo>
                      <a:pt x="833593" y="1397442"/>
                      <a:pt x="823119" y="1406068"/>
                      <a:pt x="813775" y="1406068"/>
                    </a:cubicBezTo>
                    <a:cubicBezTo>
                      <a:pt x="802679" y="1406068"/>
                      <a:pt x="796333" y="1397343"/>
                      <a:pt x="795004" y="1387290"/>
                    </a:cubicBezTo>
                    <a:cubicBezTo>
                      <a:pt x="788734" y="1339869"/>
                      <a:pt x="786168" y="1292005"/>
                      <a:pt x="780178" y="1244554"/>
                    </a:cubicBezTo>
                    <a:cubicBezTo>
                      <a:pt x="774811" y="1202053"/>
                      <a:pt x="770159" y="1159456"/>
                      <a:pt x="765430" y="1116874"/>
                    </a:cubicBezTo>
                    <a:lnTo>
                      <a:pt x="763850" y="1102680"/>
                    </a:lnTo>
                    <a:cubicBezTo>
                      <a:pt x="746543" y="947718"/>
                      <a:pt x="729740" y="792698"/>
                      <a:pt x="713668" y="637604"/>
                    </a:cubicBezTo>
                    <a:lnTo>
                      <a:pt x="706185" y="565101"/>
                    </a:lnTo>
                    <a:cubicBezTo>
                      <a:pt x="698627" y="492026"/>
                      <a:pt x="691025" y="418945"/>
                      <a:pt x="684614" y="345762"/>
                    </a:cubicBezTo>
                    <a:cubicBezTo>
                      <a:pt x="680948" y="303922"/>
                      <a:pt x="677569" y="262073"/>
                      <a:pt x="674390" y="220192"/>
                    </a:cubicBezTo>
                    <a:cubicBezTo>
                      <a:pt x="672057" y="189424"/>
                      <a:pt x="670592" y="158827"/>
                      <a:pt x="669639" y="128119"/>
                    </a:cubicBezTo>
                    <a:cubicBezTo>
                      <a:pt x="665878" y="124248"/>
                      <a:pt x="663992" y="118595"/>
                      <a:pt x="665658" y="112757"/>
                    </a:cubicBezTo>
                    <a:cubicBezTo>
                      <a:pt x="666632" y="109351"/>
                      <a:pt x="667765" y="105962"/>
                      <a:pt x="668960" y="102580"/>
                    </a:cubicBezTo>
                    <a:cubicBezTo>
                      <a:pt x="668886" y="99257"/>
                      <a:pt x="668808" y="95935"/>
                      <a:pt x="668743" y="92608"/>
                    </a:cubicBezTo>
                    <a:cubicBezTo>
                      <a:pt x="668683" y="89459"/>
                      <a:pt x="671878" y="87838"/>
                      <a:pt x="674436" y="88360"/>
                    </a:cubicBezTo>
                    <a:cubicBezTo>
                      <a:pt x="679084" y="77101"/>
                      <a:pt x="684204" y="65938"/>
                      <a:pt x="688476" y="54787"/>
                    </a:cubicBezTo>
                    <a:cubicBezTo>
                      <a:pt x="695390" y="36738"/>
                      <a:pt x="701089" y="17289"/>
                      <a:pt x="710857" y="590"/>
                    </a:cubicBezTo>
                    <a:close/>
                    <a:moveTo>
                      <a:pt x="324702" y="195663"/>
                    </a:moveTo>
                    <a:cubicBezTo>
                      <a:pt x="396983" y="150348"/>
                      <a:pt x="483021" y="117740"/>
                      <a:pt x="569195" y="121251"/>
                    </a:cubicBezTo>
                    <a:cubicBezTo>
                      <a:pt x="571155" y="121331"/>
                      <a:pt x="571707" y="124319"/>
                      <a:pt x="569672" y="124772"/>
                    </a:cubicBezTo>
                    <a:cubicBezTo>
                      <a:pt x="523707" y="135038"/>
                      <a:pt x="477236" y="147544"/>
                      <a:pt x="433720" y="165744"/>
                    </a:cubicBezTo>
                    <a:cubicBezTo>
                      <a:pt x="390076" y="183999"/>
                      <a:pt x="348578" y="208579"/>
                      <a:pt x="311618" y="238118"/>
                    </a:cubicBezTo>
                    <a:cubicBezTo>
                      <a:pt x="243424" y="292617"/>
                      <a:pt x="190420" y="363505"/>
                      <a:pt x="155518" y="443411"/>
                    </a:cubicBezTo>
                    <a:cubicBezTo>
                      <a:pt x="135075" y="490220"/>
                      <a:pt x="120745" y="539638"/>
                      <a:pt x="108232" y="589074"/>
                    </a:cubicBezTo>
                    <a:cubicBezTo>
                      <a:pt x="94991" y="641392"/>
                      <a:pt x="84078" y="694275"/>
                      <a:pt x="75005" y="747475"/>
                    </a:cubicBezTo>
                    <a:cubicBezTo>
                      <a:pt x="57083" y="852562"/>
                      <a:pt x="46649" y="958806"/>
                      <a:pt x="41097" y="1065233"/>
                    </a:cubicBezTo>
                    <a:cubicBezTo>
                      <a:pt x="35448" y="1173494"/>
                      <a:pt x="37777" y="1281832"/>
                      <a:pt x="33748" y="1390109"/>
                    </a:cubicBezTo>
                    <a:cubicBezTo>
                      <a:pt x="33052" y="1408869"/>
                      <a:pt x="6248" y="1408503"/>
                      <a:pt x="4885" y="1390109"/>
                    </a:cubicBezTo>
                    <a:cubicBezTo>
                      <a:pt x="-4243" y="1267005"/>
                      <a:pt x="814" y="1141937"/>
                      <a:pt x="9256" y="1018919"/>
                    </a:cubicBezTo>
                    <a:cubicBezTo>
                      <a:pt x="16847" y="908331"/>
                      <a:pt x="30102" y="797974"/>
                      <a:pt x="51446" y="689166"/>
                    </a:cubicBezTo>
                    <a:lnTo>
                      <a:pt x="53306" y="679735"/>
                    </a:lnTo>
                    <a:cubicBezTo>
                      <a:pt x="73260" y="579067"/>
                      <a:pt x="97328" y="475958"/>
                      <a:pt x="145567" y="384791"/>
                    </a:cubicBezTo>
                    <a:cubicBezTo>
                      <a:pt x="186751" y="306958"/>
                      <a:pt x="250332" y="242291"/>
                      <a:pt x="324702" y="195663"/>
                    </a:cubicBezTo>
                    <a:close/>
                    <a:moveTo>
                      <a:pt x="1328428" y="676791"/>
                    </a:moveTo>
                    <a:cubicBezTo>
                      <a:pt x="1328804" y="675712"/>
                      <a:pt x="1330229" y="675726"/>
                      <a:pt x="1330609" y="676791"/>
                    </a:cubicBezTo>
                    <a:cubicBezTo>
                      <a:pt x="1338849" y="699866"/>
                      <a:pt x="1339145" y="725903"/>
                      <a:pt x="1341335" y="750226"/>
                    </a:cubicBezTo>
                    <a:lnTo>
                      <a:pt x="1341508" y="752094"/>
                    </a:lnTo>
                    <a:cubicBezTo>
                      <a:pt x="1343608" y="774279"/>
                      <a:pt x="1345189" y="796492"/>
                      <a:pt x="1346660" y="818723"/>
                    </a:cubicBezTo>
                    <a:lnTo>
                      <a:pt x="1347207" y="827060"/>
                    </a:lnTo>
                    <a:cubicBezTo>
                      <a:pt x="1353109" y="917751"/>
                      <a:pt x="1360486" y="1008341"/>
                      <a:pt x="1371604" y="1098554"/>
                    </a:cubicBezTo>
                    <a:cubicBezTo>
                      <a:pt x="1382682" y="1188428"/>
                      <a:pt x="1397660" y="1277675"/>
                      <a:pt x="1413857" y="1366745"/>
                    </a:cubicBezTo>
                    <a:cubicBezTo>
                      <a:pt x="1415662" y="1376662"/>
                      <a:pt x="1411271" y="1386764"/>
                      <a:pt x="1400875" y="1389620"/>
                    </a:cubicBezTo>
                    <a:cubicBezTo>
                      <a:pt x="1391711" y="1392138"/>
                      <a:pt x="1379947" y="1386492"/>
                      <a:pt x="1378009" y="1376634"/>
                    </a:cubicBezTo>
                    <a:cubicBezTo>
                      <a:pt x="1367954" y="1325509"/>
                      <a:pt x="1359822" y="1274315"/>
                      <a:pt x="1352567" y="1222747"/>
                    </a:cubicBezTo>
                    <a:cubicBezTo>
                      <a:pt x="1339797" y="1131942"/>
                      <a:pt x="1330267" y="1040718"/>
                      <a:pt x="1324139" y="949222"/>
                    </a:cubicBezTo>
                    <a:cubicBezTo>
                      <a:pt x="1321065" y="903268"/>
                      <a:pt x="1319171" y="857333"/>
                      <a:pt x="1318418" y="811281"/>
                    </a:cubicBezTo>
                    <a:cubicBezTo>
                      <a:pt x="1318071" y="789915"/>
                      <a:pt x="1318625" y="768497"/>
                      <a:pt x="1319763" y="747152"/>
                    </a:cubicBezTo>
                    <a:lnTo>
                      <a:pt x="1320036" y="742228"/>
                    </a:lnTo>
                    <a:cubicBezTo>
                      <a:pt x="1321292" y="720411"/>
                      <a:pt x="1321163" y="697597"/>
                      <a:pt x="1328428" y="676791"/>
                    </a:cubicBezTo>
                    <a:close/>
                    <a:moveTo>
                      <a:pt x="547390" y="1254439"/>
                    </a:moveTo>
                    <a:cubicBezTo>
                      <a:pt x="548356" y="1253915"/>
                      <a:pt x="549552" y="1254990"/>
                      <a:pt x="548940" y="1255989"/>
                    </a:cubicBezTo>
                    <a:cubicBezTo>
                      <a:pt x="534944" y="1278743"/>
                      <a:pt x="516010" y="1298363"/>
                      <a:pt x="497710" y="1317701"/>
                    </a:cubicBezTo>
                    <a:cubicBezTo>
                      <a:pt x="478579" y="1337914"/>
                      <a:pt x="459921" y="1358738"/>
                      <a:pt x="440403" y="1378555"/>
                    </a:cubicBezTo>
                    <a:cubicBezTo>
                      <a:pt x="426301" y="1392870"/>
                      <a:pt x="403616" y="1369778"/>
                      <a:pt x="418499" y="1356642"/>
                    </a:cubicBezTo>
                    <a:cubicBezTo>
                      <a:pt x="439425" y="1338178"/>
                      <a:pt x="461297" y="1320632"/>
                      <a:pt x="482595" y="1302578"/>
                    </a:cubicBezTo>
                    <a:lnTo>
                      <a:pt x="491910" y="1294680"/>
                    </a:lnTo>
                    <a:cubicBezTo>
                      <a:pt x="509373" y="1279922"/>
                      <a:pt x="527354" y="1265295"/>
                      <a:pt x="547390" y="1254439"/>
                    </a:cubicBezTo>
                    <a:close/>
                    <a:moveTo>
                      <a:pt x="1212144" y="1243043"/>
                    </a:moveTo>
                    <a:cubicBezTo>
                      <a:pt x="1211100" y="1241052"/>
                      <a:pt x="1213486" y="1239437"/>
                      <a:pt x="1215108" y="1240756"/>
                    </a:cubicBezTo>
                    <a:cubicBezTo>
                      <a:pt x="1226397" y="1249940"/>
                      <a:pt x="1236515" y="1260895"/>
                      <a:pt x="1247416" y="1270586"/>
                    </a:cubicBezTo>
                    <a:cubicBezTo>
                      <a:pt x="1258212" y="1280187"/>
                      <a:pt x="1269411" y="1289141"/>
                      <a:pt x="1280915" y="1297874"/>
                    </a:cubicBezTo>
                    <a:cubicBezTo>
                      <a:pt x="1292468" y="1306643"/>
                      <a:pt x="1304272" y="1315062"/>
                      <a:pt x="1316394" y="1323028"/>
                    </a:cubicBezTo>
                    <a:cubicBezTo>
                      <a:pt x="1326450" y="1329635"/>
                      <a:pt x="1336814" y="1334927"/>
                      <a:pt x="1347344" y="1340413"/>
                    </a:cubicBezTo>
                    <a:cubicBezTo>
                      <a:pt x="1352220" y="1341041"/>
                      <a:pt x="1356736" y="1343434"/>
                      <a:pt x="1360350" y="1347974"/>
                    </a:cubicBezTo>
                    <a:cubicBezTo>
                      <a:pt x="1366065" y="1355153"/>
                      <a:pt x="1366672" y="1368689"/>
                      <a:pt x="1358746" y="1374922"/>
                    </a:cubicBezTo>
                    <a:lnTo>
                      <a:pt x="1357323" y="1376039"/>
                    </a:lnTo>
                    <a:lnTo>
                      <a:pt x="1357323" y="1376039"/>
                    </a:lnTo>
                    <a:cubicBezTo>
                      <a:pt x="1348072" y="1383312"/>
                      <a:pt x="1337091" y="1384198"/>
                      <a:pt x="1327985" y="1376039"/>
                    </a:cubicBezTo>
                    <a:cubicBezTo>
                      <a:pt x="1317818" y="1366930"/>
                      <a:pt x="1308207" y="1356907"/>
                      <a:pt x="1298443" y="1347281"/>
                    </a:cubicBezTo>
                    <a:lnTo>
                      <a:pt x="1295509" y="1344407"/>
                    </a:lnTo>
                    <a:cubicBezTo>
                      <a:pt x="1285016" y="1334204"/>
                      <a:pt x="1274780" y="1323672"/>
                      <a:pt x="1265129" y="1312666"/>
                    </a:cubicBezTo>
                    <a:lnTo>
                      <a:pt x="1256392" y="1302724"/>
                    </a:lnTo>
                    <a:cubicBezTo>
                      <a:pt x="1240183" y="1284233"/>
                      <a:pt x="1223312" y="1264305"/>
                      <a:pt x="1212144" y="1243043"/>
                    </a:cubicBezTo>
                    <a:close/>
                    <a:moveTo>
                      <a:pt x="1160141" y="177032"/>
                    </a:moveTo>
                    <a:cubicBezTo>
                      <a:pt x="1158263" y="175788"/>
                      <a:pt x="1159420" y="172438"/>
                      <a:pt x="1161739" y="173237"/>
                    </a:cubicBezTo>
                    <a:lnTo>
                      <a:pt x="1165991" y="174707"/>
                    </a:lnTo>
                    <a:cubicBezTo>
                      <a:pt x="1183755" y="180883"/>
                      <a:pt x="1202040" y="187731"/>
                      <a:pt x="1218168" y="197239"/>
                    </a:cubicBezTo>
                    <a:cubicBezTo>
                      <a:pt x="1235500" y="207456"/>
                      <a:pt x="1251505" y="219627"/>
                      <a:pt x="1266794" y="232684"/>
                    </a:cubicBezTo>
                    <a:cubicBezTo>
                      <a:pt x="1298442" y="259710"/>
                      <a:pt x="1325367" y="292945"/>
                      <a:pt x="1348249" y="327584"/>
                    </a:cubicBezTo>
                    <a:cubicBezTo>
                      <a:pt x="1394162" y="397095"/>
                      <a:pt x="1422556" y="476702"/>
                      <a:pt x="1445480" y="556354"/>
                    </a:cubicBezTo>
                    <a:cubicBezTo>
                      <a:pt x="1469924" y="641284"/>
                      <a:pt x="1488743" y="728041"/>
                      <a:pt x="1504109" y="815043"/>
                    </a:cubicBezTo>
                    <a:cubicBezTo>
                      <a:pt x="1519723" y="903461"/>
                      <a:pt x="1531769" y="992676"/>
                      <a:pt x="1539685" y="1082117"/>
                    </a:cubicBezTo>
                    <a:cubicBezTo>
                      <a:pt x="1543585" y="1126176"/>
                      <a:pt x="1546203" y="1170261"/>
                      <a:pt x="1547519" y="1214473"/>
                    </a:cubicBezTo>
                    <a:cubicBezTo>
                      <a:pt x="1548197" y="1237217"/>
                      <a:pt x="1548175" y="1259945"/>
                      <a:pt x="1547986" y="1282697"/>
                    </a:cubicBezTo>
                    <a:cubicBezTo>
                      <a:pt x="1547938" y="1288548"/>
                      <a:pt x="1547977" y="1294396"/>
                      <a:pt x="1548043" y="1300244"/>
                    </a:cubicBezTo>
                    <a:lnTo>
                      <a:pt x="1548266" y="1317792"/>
                    </a:lnTo>
                    <a:cubicBezTo>
                      <a:pt x="1548385" y="1328886"/>
                      <a:pt x="1549713" y="1340544"/>
                      <a:pt x="1547077" y="1351383"/>
                    </a:cubicBezTo>
                    <a:cubicBezTo>
                      <a:pt x="1542835" y="1368830"/>
                      <a:pt x="1513998" y="1365575"/>
                      <a:pt x="1514946" y="1347743"/>
                    </a:cubicBezTo>
                    <a:cubicBezTo>
                      <a:pt x="1514077" y="1341810"/>
                      <a:pt x="1514042" y="1335678"/>
                      <a:pt x="1514268" y="1329534"/>
                    </a:cubicBezTo>
                    <a:cubicBezTo>
                      <a:pt x="1514131" y="1328741"/>
                      <a:pt x="1513982" y="1327936"/>
                      <a:pt x="1513817" y="1327112"/>
                    </a:cubicBezTo>
                    <a:cubicBezTo>
                      <a:pt x="1513344" y="1324755"/>
                      <a:pt x="1513747" y="1322573"/>
                      <a:pt x="1514672" y="1320697"/>
                    </a:cubicBezTo>
                    <a:cubicBezTo>
                      <a:pt x="1514821" y="1317749"/>
                      <a:pt x="1514956" y="1314820"/>
                      <a:pt x="1515004" y="1311942"/>
                    </a:cubicBezTo>
                    <a:cubicBezTo>
                      <a:pt x="1515193" y="1300227"/>
                      <a:pt x="1515181" y="1288559"/>
                      <a:pt x="1514857" y="1276849"/>
                    </a:cubicBezTo>
                    <a:cubicBezTo>
                      <a:pt x="1514175" y="1252156"/>
                      <a:pt x="1513193" y="1227463"/>
                      <a:pt x="1512201" y="1202783"/>
                    </a:cubicBezTo>
                    <a:cubicBezTo>
                      <a:pt x="1510219" y="1153461"/>
                      <a:pt x="1507462" y="1104118"/>
                      <a:pt x="1503466" y="1054918"/>
                    </a:cubicBezTo>
                    <a:cubicBezTo>
                      <a:pt x="1489560" y="883662"/>
                      <a:pt x="1460199" y="711430"/>
                      <a:pt x="1410879" y="546671"/>
                    </a:cubicBezTo>
                    <a:cubicBezTo>
                      <a:pt x="1387972" y="470161"/>
                      <a:pt x="1356393" y="395054"/>
                      <a:pt x="1311106" y="328939"/>
                    </a:cubicBezTo>
                    <a:cubicBezTo>
                      <a:pt x="1291002" y="299588"/>
                      <a:pt x="1268322" y="272477"/>
                      <a:pt x="1243177" y="247316"/>
                    </a:cubicBezTo>
                    <a:cubicBezTo>
                      <a:pt x="1217874" y="221997"/>
                      <a:pt x="1189992" y="196809"/>
                      <a:pt x="1160141" y="177032"/>
                    </a:cubicBezTo>
                    <a:close/>
                    <a:moveTo>
                      <a:pt x="818877" y="1281022"/>
                    </a:moveTo>
                    <a:lnTo>
                      <a:pt x="822294" y="1305752"/>
                    </a:lnTo>
                    <a:cubicBezTo>
                      <a:pt x="824002" y="1318120"/>
                      <a:pt x="825694" y="1330491"/>
                      <a:pt x="827300" y="1342871"/>
                    </a:cubicBezTo>
                    <a:cubicBezTo>
                      <a:pt x="838209" y="1341377"/>
                      <a:pt x="849369" y="1340751"/>
                      <a:pt x="859882" y="1339819"/>
                    </a:cubicBezTo>
                    <a:cubicBezTo>
                      <a:pt x="878284" y="1338188"/>
                      <a:pt x="896814" y="1337399"/>
                      <a:pt x="915271" y="1336636"/>
                    </a:cubicBezTo>
                    <a:cubicBezTo>
                      <a:pt x="953439" y="1335062"/>
                      <a:pt x="991798" y="1332330"/>
                      <a:pt x="1030004" y="1332521"/>
                    </a:cubicBezTo>
                    <a:cubicBezTo>
                      <a:pt x="1030396" y="1332523"/>
                      <a:pt x="1030766" y="1332549"/>
                      <a:pt x="1031137" y="1332580"/>
                    </a:cubicBezTo>
                    <a:lnTo>
                      <a:pt x="1033032" y="1283784"/>
                    </a:lnTo>
                    <a:lnTo>
                      <a:pt x="1033032" y="1283784"/>
                    </a:lnTo>
                    <a:lnTo>
                      <a:pt x="1006188" y="1283741"/>
                    </a:lnTo>
                    <a:lnTo>
                      <a:pt x="1006188" y="1283741"/>
                    </a:lnTo>
                    <a:cubicBezTo>
                      <a:pt x="983444" y="1283705"/>
                      <a:pt x="960705" y="1283512"/>
                      <a:pt x="937962" y="1283317"/>
                    </a:cubicBezTo>
                    <a:cubicBezTo>
                      <a:pt x="917479" y="1283141"/>
                      <a:pt x="896988" y="1283112"/>
                      <a:pt x="876508" y="1282686"/>
                    </a:cubicBezTo>
                    <a:lnTo>
                      <a:pt x="867732" y="1282477"/>
                    </a:lnTo>
                    <a:cubicBezTo>
                      <a:pt x="852201" y="1282059"/>
                      <a:pt x="835052" y="1282922"/>
                      <a:pt x="818877" y="1281022"/>
                    </a:cubicBezTo>
                    <a:close/>
                    <a:moveTo>
                      <a:pt x="1035284" y="1210194"/>
                    </a:moveTo>
                    <a:cubicBezTo>
                      <a:pt x="1034189" y="1210323"/>
                      <a:pt x="1033074" y="1210432"/>
                      <a:pt x="1031889" y="1210482"/>
                    </a:cubicBezTo>
                    <a:cubicBezTo>
                      <a:pt x="1026573" y="1210706"/>
                      <a:pt x="1021214" y="1210551"/>
                      <a:pt x="1015893" y="1210595"/>
                    </a:cubicBezTo>
                    <a:cubicBezTo>
                      <a:pt x="1004564" y="1210694"/>
                      <a:pt x="993236" y="1210770"/>
                      <a:pt x="981905" y="1210768"/>
                    </a:cubicBezTo>
                    <a:cubicBezTo>
                      <a:pt x="959246" y="1210766"/>
                      <a:pt x="936589" y="1210903"/>
                      <a:pt x="913935" y="1211177"/>
                    </a:cubicBezTo>
                    <a:cubicBezTo>
                      <a:pt x="890612" y="1211459"/>
                      <a:pt x="867305" y="1211863"/>
                      <a:pt x="843980" y="1211910"/>
                    </a:cubicBezTo>
                    <a:cubicBezTo>
                      <a:pt x="832679" y="1211930"/>
                      <a:pt x="821414" y="1211630"/>
                      <a:pt x="810117" y="1211314"/>
                    </a:cubicBezTo>
                    <a:cubicBezTo>
                      <a:pt x="811944" y="1227374"/>
                      <a:pt x="813854" y="1243423"/>
                      <a:pt x="815963" y="1259433"/>
                    </a:cubicBezTo>
                    <a:cubicBezTo>
                      <a:pt x="833506" y="1257062"/>
                      <a:pt x="852375" y="1258258"/>
                      <a:pt x="869520" y="1258094"/>
                    </a:cubicBezTo>
                    <a:lnTo>
                      <a:pt x="871746" y="1258064"/>
                    </a:lnTo>
                    <a:cubicBezTo>
                      <a:pt x="895148" y="1257664"/>
                      <a:pt x="918569" y="1257960"/>
                      <a:pt x="941976" y="1257988"/>
                    </a:cubicBezTo>
                    <a:cubicBezTo>
                      <a:pt x="966056" y="1258016"/>
                      <a:pt x="990133" y="1258094"/>
                      <a:pt x="1014215" y="1258292"/>
                    </a:cubicBezTo>
                    <a:lnTo>
                      <a:pt x="1033998" y="1258455"/>
                    </a:lnTo>
                    <a:lnTo>
                      <a:pt x="1033998" y="1258455"/>
                    </a:lnTo>
                    <a:lnTo>
                      <a:pt x="1034036" y="1257458"/>
                    </a:lnTo>
                    <a:lnTo>
                      <a:pt x="1034036" y="1257458"/>
                    </a:lnTo>
                    <a:cubicBezTo>
                      <a:pt x="1034616" y="1241720"/>
                      <a:pt x="1034990" y="1225961"/>
                      <a:pt x="1035284" y="1210194"/>
                    </a:cubicBezTo>
                    <a:close/>
                    <a:moveTo>
                      <a:pt x="801414" y="1133362"/>
                    </a:moveTo>
                    <a:cubicBezTo>
                      <a:pt x="803607" y="1152320"/>
                      <a:pt x="805666" y="1171309"/>
                      <a:pt x="807765" y="1190293"/>
                    </a:cubicBezTo>
                    <a:cubicBezTo>
                      <a:pt x="809159" y="1190077"/>
                      <a:pt x="810572" y="1189892"/>
                      <a:pt x="812010" y="1189741"/>
                    </a:cubicBezTo>
                    <a:cubicBezTo>
                      <a:pt x="823328" y="1188558"/>
                      <a:pt x="834621" y="1187543"/>
                      <a:pt x="845979" y="1186838"/>
                    </a:cubicBezTo>
                    <a:cubicBezTo>
                      <a:pt x="868619" y="1185435"/>
                      <a:pt x="891258" y="1184694"/>
                      <a:pt x="913935" y="1184086"/>
                    </a:cubicBezTo>
                    <a:cubicBezTo>
                      <a:pt x="937253" y="1183460"/>
                      <a:pt x="960576" y="1182981"/>
                      <a:pt x="983903" y="1182651"/>
                    </a:cubicBezTo>
                    <a:cubicBezTo>
                      <a:pt x="995237" y="1182492"/>
                      <a:pt x="1006560" y="1182508"/>
                      <a:pt x="1017893" y="1182587"/>
                    </a:cubicBezTo>
                    <a:cubicBezTo>
                      <a:pt x="1023210" y="1182623"/>
                      <a:pt x="1028581" y="1182456"/>
                      <a:pt x="1033887" y="1182812"/>
                    </a:cubicBezTo>
                    <a:cubicBezTo>
                      <a:pt x="1034519" y="1182854"/>
                      <a:pt x="1035125" y="1182921"/>
                      <a:pt x="1035725" y="1182989"/>
                    </a:cubicBezTo>
                    <a:lnTo>
                      <a:pt x="1036123" y="1154487"/>
                    </a:lnTo>
                    <a:cubicBezTo>
                      <a:pt x="1036192" y="1149738"/>
                      <a:pt x="1036263" y="1144989"/>
                      <a:pt x="1036340" y="1140241"/>
                    </a:cubicBezTo>
                    <a:cubicBezTo>
                      <a:pt x="1018824" y="1141321"/>
                      <a:pt x="1001017" y="1140909"/>
                      <a:pt x="983514" y="1140914"/>
                    </a:cubicBezTo>
                    <a:lnTo>
                      <a:pt x="979480" y="1140923"/>
                    </a:lnTo>
                    <a:cubicBezTo>
                      <a:pt x="957487" y="1141024"/>
                      <a:pt x="935487" y="1140722"/>
                      <a:pt x="913498" y="1140265"/>
                    </a:cubicBezTo>
                    <a:cubicBezTo>
                      <a:pt x="890813" y="1139792"/>
                      <a:pt x="868174" y="1139051"/>
                      <a:pt x="845530" y="1137598"/>
                    </a:cubicBezTo>
                    <a:cubicBezTo>
                      <a:pt x="836355" y="1137011"/>
                      <a:pt x="827247" y="1136229"/>
                      <a:pt x="818124" y="1135223"/>
                    </a:cubicBezTo>
                    <a:lnTo>
                      <a:pt x="813560" y="1134701"/>
                    </a:lnTo>
                    <a:cubicBezTo>
                      <a:pt x="809590" y="1134232"/>
                      <a:pt x="805501" y="1133853"/>
                      <a:pt x="801414" y="1133362"/>
                    </a:cubicBezTo>
                    <a:close/>
                    <a:moveTo>
                      <a:pt x="1038147" y="1052930"/>
                    </a:moveTo>
                    <a:cubicBezTo>
                      <a:pt x="995963" y="1056280"/>
                      <a:pt x="954004" y="1057679"/>
                      <a:pt x="911707" y="1058095"/>
                    </a:cubicBezTo>
                    <a:lnTo>
                      <a:pt x="905360" y="1058150"/>
                    </a:lnTo>
                    <a:cubicBezTo>
                      <a:pt x="867983" y="1058434"/>
                      <a:pt x="830298" y="1059976"/>
                      <a:pt x="792833" y="1058986"/>
                    </a:cubicBezTo>
                    <a:cubicBezTo>
                      <a:pt x="795073" y="1078414"/>
                      <a:pt x="797306" y="1097843"/>
                      <a:pt x="799558" y="1117267"/>
                    </a:cubicBezTo>
                    <a:cubicBezTo>
                      <a:pt x="804923" y="1117018"/>
                      <a:pt x="810314" y="1117016"/>
                      <a:pt x="815558" y="1116826"/>
                    </a:cubicBezTo>
                    <a:cubicBezTo>
                      <a:pt x="826226" y="1116442"/>
                      <a:pt x="836857" y="1116345"/>
                      <a:pt x="847530" y="1116321"/>
                    </a:cubicBezTo>
                    <a:cubicBezTo>
                      <a:pt x="869519" y="1116271"/>
                      <a:pt x="891507" y="1116462"/>
                      <a:pt x="913498" y="1116418"/>
                    </a:cubicBezTo>
                    <a:cubicBezTo>
                      <a:pt x="936161" y="1116369"/>
                      <a:pt x="958820" y="1115987"/>
                      <a:pt x="981478" y="1115560"/>
                    </a:cubicBezTo>
                    <a:cubicBezTo>
                      <a:pt x="999849" y="1115216"/>
                      <a:pt x="1018415" y="1113833"/>
                      <a:pt x="1036835" y="1113883"/>
                    </a:cubicBezTo>
                    <a:lnTo>
                      <a:pt x="1038147" y="1052930"/>
                    </a:lnTo>
                    <a:lnTo>
                      <a:pt x="1038147" y="1052930"/>
                    </a:lnTo>
                    <a:close/>
                    <a:moveTo>
                      <a:pt x="1039932" y="970042"/>
                    </a:moveTo>
                    <a:cubicBezTo>
                      <a:pt x="1035044" y="971666"/>
                      <a:pt x="1029273" y="971770"/>
                      <a:pt x="1022946" y="972061"/>
                    </a:cubicBezTo>
                    <a:lnTo>
                      <a:pt x="1006616" y="972874"/>
                    </a:lnTo>
                    <a:cubicBezTo>
                      <a:pt x="999047" y="973246"/>
                      <a:pt x="991477" y="973595"/>
                      <a:pt x="983903" y="973871"/>
                    </a:cubicBezTo>
                    <a:cubicBezTo>
                      <a:pt x="958667" y="974795"/>
                      <a:pt x="933430" y="975659"/>
                      <a:pt x="908189" y="976462"/>
                    </a:cubicBezTo>
                    <a:cubicBezTo>
                      <a:pt x="882325" y="977284"/>
                      <a:pt x="856336" y="977761"/>
                      <a:pt x="830468" y="976945"/>
                    </a:cubicBezTo>
                    <a:cubicBezTo>
                      <a:pt x="817796" y="976545"/>
                      <a:pt x="805231" y="975880"/>
                      <a:pt x="792598" y="974823"/>
                    </a:cubicBezTo>
                    <a:cubicBezTo>
                      <a:pt x="789475" y="974562"/>
                      <a:pt x="786291" y="974391"/>
                      <a:pt x="783101" y="974165"/>
                    </a:cubicBezTo>
                    <a:cubicBezTo>
                      <a:pt x="786041" y="999907"/>
                      <a:pt x="788994" y="1025644"/>
                      <a:pt x="791956" y="1051382"/>
                    </a:cubicBezTo>
                    <a:cubicBezTo>
                      <a:pt x="829242" y="1046804"/>
                      <a:pt x="866816" y="1043954"/>
                      <a:pt x="904056" y="1039219"/>
                    </a:cubicBezTo>
                    <a:lnTo>
                      <a:pt x="937729" y="1034917"/>
                    </a:lnTo>
                    <a:cubicBezTo>
                      <a:pt x="971386" y="1030621"/>
                      <a:pt x="1005015" y="1026404"/>
                      <a:pt x="1038795" y="1022850"/>
                    </a:cubicBezTo>
                    <a:lnTo>
                      <a:pt x="1039932" y="970042"/>
                    </a:lnTo>
                    <a:lnTo>
                      <a:pt x="1039932" y="970042"/>
                    </a:lnTo>
                    <a:close/>
                    <a:moveTo>
                      <a:pt x="1041729" y="886238"/>
                    </a:moveTo>
                    <a:cubicBezTo>
                      <a:pt x="1034557" y="888010"/>
                      <a:pt x="1026383" y="887922"/>
                      <a:pt x="1019495" y="888357"/>
                    </a:cubicBezTo>
                    <a:lnTo>
                      <a:pt x="1018219" y="888445"/>
                    </a:lnTo>
                    <a:cubicBezTo>
                      <a:pt x="1005169" y="889435"/>
                      <a:pt x="992085" y="889931"/>
                      <a:pt x="979005" y="890253"/>
                    </a:cubicBezTo>
                    <a:cubicBezTo>
                      <a:pt x="953368" y="890885"/>
                      <a:pt x="927715" y="891201"/>
                      <a:pt x="902070" y="891358"/>
                    </a:cubicBezTo>
                    <a:lnTo>
                      <a:pt x="886649" y="891454"/>
                    </a:lnTo>
                    <a:cubicBezTo>
                      <a:pt x="866091" y="891574"/>
                      <a:pt x="845544" y="891626"/>
                      <a:pt x="824980" y="891146"/>
                    </a:cubicBezTo>
                    <a:cubicBezTo>
                      <a:pt x="811789" y="890840"/>
                      <a:pt x="798629" y="890194"/>
                      <a:pt x="785448" y="889534"/>
                    </a:cubicBezTo>
                    <a:cubicBezTo>
                      <a:pt x="781500" y="889335"/>
                      <a:pt x="777463" y="889204"/>
                      <a:pt x="773414" y="889001"/>
                    </a:cubicBezTo>
                    <a:cubicBezTo>
                      <a:pt x="776169" y="913371"/>
                      <a:pt x="778952" y="937736"/>
                      <a:pt x="781729" y="962103"/>
                    </a:cubicBezTo>
                    <a:cubicBezTo>
                      <a:pt x="786060" y="961414"/>
                      <a:pt x="790410" y="960891"/>
                      <a:pt x="794558" y="960190"/>
                    </a:cubicBezTo>
                    <a:cubicBezTo>
                      <a:pt x="805181" y="958394"/>
                      <a:pt x="815784" y="956961"/>
                      <a:pt x="826483" y="955679"/>
                    </a:cubicBezTo>
                    <a:cubicBezTo>
                      <a:pt x="849657" y="952901"/>
                      <a:pt x="872952" y="950902"/>
                      <a:pt x="896234" y="949215"/>
                    </a:cubicBezTo>
                    <a:cubicBezTo>
                      <a:pt x="920137" y="947481"/>
                      <a:pt x="944059" y="946016"/>
                      <a:pt x="967966" y="944339"/>
                    </a:cubicBezTo>
                    <a:lnTo>
                      <a:pt x="984897" y="943145"/>
                    </a:lnTo>
                    <a:cubicBezTo>
                      <a:pt x="990540" y="942753"/>
                      <a:pt x="996184" y="942374"/>
                      <a:pt x="1001831" y="942028"/>
                    </a:cubicBezTo>
                    <a:cubicBezTo>
                      <a:pt x="1011474" y="941436"/>
                      <a:pt x="1022683" y="942104"/>
                      <a:pt x="1032247" y="940005"/>
                    </a:cubicBezTo>
                    <a:cubicBezTo>
                      <a:pt x="1034837" y="938926"/>
                      <a:pt x="1037713" y="938678"/>
                      <a:pt x="1040592" y="939294"/>
                    </a:cubicBezTo>
                    <a:lnTo>
                      <a:pt x="1041729" y="886238"/>
                    </a:lnTo>
                    <a:lnTo>
                      <a:pt x="1041729" y="886238"/>
                    </a:lnTo>
                    <a:close/>
                    <a:moveTo>
                      <a:pt x="1043901" y="788146"/>
                    </a:moveTo>
                    <a:cubicBezTo>
                      <a:pt x="1041419" y="791298"/>
                      <a:pt x="1037713" y="792951"/>
                      <a:pt x="1033294" y="793523"/>
                    </a:cubicBezTo>
                    <a:cubicBezTo>
                      <a:pt x="1010274" y="796510"/>
                      <a:pt x="986663" y="796990"/>
                      <a:pt x="963449" y="798397"/>
                    </a:cubicBezTo>
                    <a:lnTo>
                      <a:pt x="959357" y="798656"/>
                    </a:lnTo>
                    <a:cubicBezTo>
                      <a:pt x="935388" y="800236"/>
                      <a:pt x="911405" y="801476"/>
                      <a:pt x="887418" y="802751"/>
                    </a:cubicBezTo>
                    <a:cubicBezTo>
                      <a:pt x="862777" y="804059"/>
                      <a:pt x="838141" y="805126"/>
                      <a:pt x="813480" y="805986"/>
                    </a:cubicBezTo>
                    <a:cubicBezTo>
                      <a:pt x="803010" y="806350"/>
                      <a:pt x="792488" y="806393"/>
                      <a:pt x="782002" y="806259"/>
                    </a:cubicBezTo>
                    <a:lnTo>
                      <a:pt x="777511" y="806191"/>
                    </a:lnTo>
                    <a:cubicBezTo>
                      <a:pt x="773205" y="806119"/>
                      <a:pt x="768695" y="806129"/>
                      <a:pt x="764176" y="805982"/>
                    </a:cubicBezTo>
                    <a:cubicBezTo>
                      <a:pt x="766677" y="828770"/>
                      <a:pt x="769202" y="851557"/>
                      <a:pt x="771764" y="874337"/>
                    </a:cubicBezTo>
                    <a:cubicBezTo>
                      <a:pt x="776372" y="873836"/>
                      <a:pt x="780978" y="873453"/>
                      <a:pt x="785448" y="872980"/>
                    </a:cubicBezTo>
                    <a:cubicBezTo>
                      <a:pt x="798621" y="871587"/>
                      <a:pt x="811777" y="870210"/>
                      <a:pt x="824980" y="869169"/>
                    </a:cubicBezTo>
                    <a:cubicBezTo>
                      <a:pt x="849997" y="867196"/>
                      <a:pt x="875032" y="866011"/>
                      <a:pt x="900096" y="864771"/>
                    </a:cubicBezTo>
                    <a:cubicBezTo>
                      <a:pt x="925739" y="863500"/>
                      <a:pt x="951396" y="862655"/>
                      <a:pt x="977043" y="861457"/>
                    </a:cubicBezTo>
                    <a:cubicBezTo>
                      <a:pt x="989477" y="860875"/>
                      <a:pt x="1001907" y="860153"/>
                      <a:pt x="1014305" y="859009"/>
                    </a:cubicBezTo>
                    <a:cubicBezTo>
                      <a:pt x="1022995" y="858210"/>
                      <a:pt x="1033316" y="855251"/>
                      <a:pt x="1042381" y="856338"/>
                    </a:cubicBezTo>
                    <a:cubicBezTo>
                      <a:pt x="1042876" y="833606"/>
                      <a:pt x="1043392" y="810876"/>
                      <a:pt x="1043901" y="788146"/>
                    </a:cubicBezTo>
                    <a:close/>
                    <a:moveTo>
                      <a:pt x="1045923" y="700273"/>
                    </a:moveTo>
                    <a:cubicBezTo>
                      <a:pt x="1045531" y="700881"/>
                      <a:pt x="1045072" y="701469"/>
                      <a:pt x="1044514" y="702017"/>
                    </a:cubicBezTo>
                    <a:cubicBezTo>
                      <a:pt x="1034380" y="712033"/>
                      <a:pt x="1021890" y="711261"/>
                      <a:pt x="1008460" y="712311"/>
                    </a:cubicBezTo>
                    <a:lnTo>
                      <a:pt x="1007637" y="712378"/>
                    </a:lnTo>
                    <a:cubicBezTo>
                      <a:pt x="994474" y="713485"/>
                      <a:pt x="981305" y="714538"/>
                      <a:pt x="968129" y="715488"/>
                    </a:cubicBezTo>
                    <a:cubicBezTo>
                      <a:pt x="941789" y="717391"/>
                      <a:pt x="915398" y="718721"/>
                      <a:pt x="889020" y="719907"/>
                    </a:cubicBezTo>
                    <a:cubicBezTo>
                      <a:pt x="862025" y="721121"/>
                      <a:pt x="834856" y="721957"/>
                      <a:pt x="807835" y="721405"/>
                    </a:cubicBezTo>
                    <a:cubicBezTo>
                      <a:pt x="790531" y="721051"/>
                      <a:pt x="772408" y="721113"/>
                      <a:pt x="754758" y="719426"/>
                    </a:cubicBezTo>
                    <a:cubicBezTo>
                      <a:pt x="757468" y="744524"/>
                      <a:pt x="760195" y="769619"/>
                      <a:pt x="762942" y="794712"/>
                    </a:cubicBezTo>
                    <a:cubicBezTo>
                      <a:pt x="767904" y="793776"/>
                      <a:pt x="772899" y="793060"/>
                      <a:pt x="777630" y="792315"/>
                    </a:cubicBezTo>
                    <a:cubicBezTo>
                      <a:pt x="789553" y="790439"/>
                      <a:pt x="801488" y="788552"/>
                      <a:pt x="813480" y="787171"/>
                    </a:cubicBezTo>
                    <a:cubicBezTo>
                      <a:pt x="837442" y="784411"/>
                      <a:pt x="861411" y="781830"/>
                      <a:pt x="885420" y="779501"/>
                    </a:cubicBezTo>
                    <a:cubicBezTo>
                      <a:pt x="905952" y="777510"/>
                      <a:pt x="926478" y="775488"/>
                      <a:pt x="947026" y="773668"/>
                    </a:cubicBezTo>
                    <a:lnTo>
                      <a:pt x="959357" y="772602"/>
                    </a:lnTo>
                    <a:cubicBezTo>
                      <a:pt x="983873" y="770539"/>
                      <a:pt x="1008699" y="767137"/>
                      <a:pt x="1033294" y="766634"/>
                    </a:cubicBezTo>
                    <a:cubicBezTo>
                      <a:pt x="1037347" y="766551"/>
                      <a:pt x="1041931" y="768757"/>
                      <a:pt x="1044253" y="772240"/>
                    </a:cubicBezTo>
                    <a:cubicBezTo>
                      <a:pt x="1044796" y="748250"/>
                      <a:pt x="1045360" y="724262"/>
                      <a:pt x="1045923" y="700273"/>
                    </a:cubicBezTo>
                    <a:close/>
                    <a:moveTo>
                      <a:pt x="1047625" y="629136"/>
                    </a:moveTo>
                    <a:cubicBezTo>
                      <a:pt x="1041365" y="629897"/>
                      <a:pt x="1034620" y="629464"/>
                      <a:pt x="1028842" y="629653"/>
                    </a:cubicBezTo>
                    <a:cubicBezTo>
                      <a:pt x="1014235" y="630130"/>
                      <a:pt x="999625" y="630573"/>
                      <a:pt x="985016" y="631004"/>
                    </a:cubicBezTo>
                    <a:lnTo>
                      <a:pt x="897357" y="633593"/>
                    </a:lnTo>
                    <a:lnTo>
                      <a:pt x="897357" y="633593"/>
                    </a:lnTo>
                    <a:cubicBezTo>
                      <a:pt x="867512" y="634473"/>
                      <a:pt x="837563" y="635133"/>
                      <a:pt x="807706" y="634710"/>
                    </a:cubicBezTo>
                    <a:cubicBezTo>
                      <a:pt x="794572" y="634526"/>
                      <a:pt x="781381" y="634504"/>
                      <a:pt x="768252" y="633789"/>
                    </a:cubicBezTo>
                    <a:lnTo>
                      <a:pt x="763878" y="633525"/>
                    </a:lnTo>
                    <a:cubicBezTo>
                      <a:pt x="758475" y="633164"/>
                      <a:pt x="751844" y="633114"/>
                      <a:pt x="745368" y="632456"/>
                    </a:cubicBezTo>
                    <a:lnTo>
                      <a:pt x="753013" y="703291"/>
                    </a:lnTo>
                    <a:lnTo>
                      <a:pt x="753013" y="703291"/>
                    </a:lnTo>
                    <a:cubicBezTo>
                      <a:pt x="770578" y="700753"/>
                      <a:pt x="788679" y="699803"/>
                      <a:pt x="806094" y="698314"/>
                    </a:cubicBezTo>
                    <a:lnTo>
                      <a:pt x="809815" y="697986"/>
                    </a:lnTo>
                    <a:cubicBezTo>
                      <a:pt x="835500" y="695645"/>
                      <a:pt x="861308" y="694097"/>
                      <a:pt x="887040" y="692354"/>
                    </a:cubicBezTo>
                    <a:cubicBezTo>
                      <a:pt x="913436" y="690566"/>
                      <a:pt x="939793" y="688396"/>
                      <a:pt x="966153" y="686175"/>
                    </a:cubicBezTo>
                    <a:cubicBezTo>
                      <a:pt x="979327" y="685068"/>
                      <a:pt x="992500" y="683963"/>
                      <a:pt x="1005665" y="682751"/>
                    </a:cubicBezTo>
                    <a:lnTo>
                      <a:pt x="1007291" y="682591"/>
                    </a:lnTo>
                    <a:cubicBezTo>
                      <a:pt x="1019727" y="681292"/>
                      <a:pt x="1031420" y="678529"/>
                      <a:pt x="1042434" y="685863"/>
                    </a:cubicBezTo>
                    <a:cubicBezTo>
                      <a:pt x="1044046" y="686934"/>
                      <a:pt x="1045307" y="688368"/>
                      <a:pt x="1046171" y="689972"/>
                    </a:cubicBezTo>
                    <a:cubicBezTo>
                      <a:pt x="1046651" y="669694"/>
                      <a:pt x="1047122" y="649414"/>
                      <a:pt x="1047625" y="629136"/>
                    </a:cubicBezTo>
                    <a:close/>
                    <a:moveTo>
                      <a:pt x="1049668" y="546468"/>
                    </a:moveTo>
                    <a:cubicBezTo>
                      <a:pt x="996283" y="548618"/>
                      <a:pt x="942890" y="550248"/>
                      <a:pt x="889465" y="550965"/>
                    </a:cubicBezTo>
                    <a:cubicBezTo>
                      <a:pt x="859393" y="551367"/>
                      <a:pt x="829359" y="551084"/>
                      <a:pt x="799291" y="550456"/>
                    </a:cubicBezTo>
                    <a:cubicBezTo>
                      <a:pt x="786253" y="550182"/>
                      <a:pt x="773106" y="549558"/>
                      <a:pt x="760078" y="548559"/>
                    </a:cubicBezTo>
                    <a:lnTo>
                      <a:pt x="755199" y="548167"/>
                    </a:lnTo>
                    <a:cubicBezTo>
                      <a:pt x="749005" y="547645"/>
                      <a:pt x="742497" y="547267"/>
                      <a:pt x="736017" y="546643"/>
                    </a:cubicBezTo>
                    <a:cubicBezTo>
                      <a:pt x="738695" y="570997"/>
                      <a:pt x="741352" y="595356"/>
                      <a:pt x="743988" y="619719"/>
                    </a:cubicBezTo>
                    <a:cubicBezTo>
                      <a:pt x="750362" y="618533"/>
                      <a:pt x="757023" y="617987"/>
                      <a:pt x="762609" y="617272"/>
                    </a:cubicBezTo>
                    <a:lnTo>
                      <a:pt x="763878" y="617104"/>
                    </a:lnTo>
                    <a:cubicBezTo>
                      <a:pt x="777757" y="615193"/>
                      <a:pt x="791767" y="614080"/>
                      <a:pt x="805714" y="612852"/>
                    </a:cubicBezTo>
                    <a:cubicBezTo>
                      <a:pt x="832872" y="610458"/>
                      <a:pt x="860165" y="608916"/>
                      <a:pt x="887396" y="607606"/>
                    </a:cubicBezTo>
                    <a:cubicBezTo>
                      <a:pt x="915281" y="606263"/>
                      <a:pt x="943180" y="605126"/>
                      <a:pt x="971069" y="603886"/>
                    </a:cubicBezTo>
                    <a:lnTo>
                      <a:pt x="998960" y="602637"/>
                    </a:lnTo>
                    <a:cubicBezTo>
                      <a:pt x="1003608" y="602431"/>
                      <a:pt x="1008256" y="602228"/>
                      <a:pt x="1012905" y="602031"/>
                    </a:cubicBezTo>
                    <a:cubicBezTo>
                      <a:pt x="1019548" y="601752"/>
                      <a:pt x="1026188" y="601484"/>
                      <a:pt x="1032829" y="601208"/>
                    </a:cubicBezTo>
                    <a:cubicBezTo>
                      <a:pt x="1036105" y="601073"/>
                      <a:pt x="1039510" y="600628"/>
                      <a:pt x="1042790" y="600797"/>
                    </a:cubicBezTo>
                    <a:lnTo>
                      <a:pt x="1043723" y="600672"/>
                    </a:lnTo>
                    <a:cubicBezTo>
                      <a:pt x="1044154" y="600617"/>
                      <a:pt x="1044534" y="600573"/>
                      <a:pt x="1044883" y="600536"/>
                    </a:cubicBezTo>
                    <a:cubicBezTo>
                      <a:pt x="1045775" y="599856"/>
                      <a:pt x="1046735" y="599293"/>
                      <a:pt x="1047753" y="598865"/>
                    </a:cubicBezTo>
                    <a:lnTo>
                      <a:pt x="1048370" y="598625"/>
                    </a:lnTo>
                    <a:lnTo>
                      <a:pt x="1049668" y="546468"/>
                    </a:lnTo>
                    <a:close/>
                    <a:moveTo>
                      <a:pt x="727263" y="468125"/>
                    </a:moveTo>
                    <a:cubicBezTo>
                      <a:pt x="729743" y="490050"/>
                      <a:pt x="732194" y="511981"/>
                      <a:pt x="734613" y="533914"/>
                    </a:cubicBezTo>
                    <a:cubicBezTo>
                      <a:pt x="742227" y="533044"/>
                      <a:pt x="749932" y="532563"/>
                      <a:pt x="757203" y="531909"/>
                    </a:cubicBezTo>
                    <a:cubicBezTo>
                      <a:pt x="771863" y="530594"/>
                      <a:pt x="786591" y="529443"/>
                      <a:pt x="801295" y="528766"/>
                    </a:cubicBezTo>
                    <a:lnTo>
                      <a:pt x="830682" y="527401"/>
                    </a:lnTo>
                    <a:cubicBezTo>
                      <a:pt x="850272" y="526495"/>
                      <a:pt x="869861" y="525618"/>
                      <a:pt x="889465" y="524903"/>
                    </a:cubicBezTo>
                    <a:cubicBezTo>
                      <a:pt x="943117" y="522944"/>
                      <a:pt x="996768" y="520700"/>
                      <a:pt x="1050388" y="517960"/>
                    </a:cubicBezTo>
                    <a:cubicBezTo>
                      <a:pt x="1050767" y="503085"/>
                      <a:pt x="1051157" y="488210"/>
                      <a:pt x="1051556" y="473335"/>
                    </a:cubicBezTo>
                    <a:cubicBezTo>
                      <a:pt x="1048982" y="476093"/>
                      <a:pt x="1045263" y="477907"/>
                      <a:pt x="1040377" y="477895"/>
                    </a:cubicBezTo>
                    <a:cubicBezTo>
                      <a:pt x="984084" y="477744"/>
                      <a:pt x="927747" y="478070"/>
                      <a:pt x="871461" y="477144"/>
                    </a:cubicBezTo>
                    <a:cubicBezTo>
                      <a:pt x="843286" y="476679"/>
                      <a:pt x="815144" y="475997"/>
                      <a:pt x="787001" y="474551"/>
                    </a:cubicBezTo>
                    <a:cubicBezTo>
                      <a:pt x="773231" y="473845"/>
                      <a:pt x="759384" y="472403"/>
                      <a:pt x="745719" y="470509"/>
                    </a:cubicBezTo>
                    <a:cubicBezTo>
                      <a:pt x="739891" y="469702"/>
                      <a:pt x="733514" y="469126"/>
                      <a:pt x="727263" y="468125"/>
                    </a:cubicBezTo>
                    <a:close/>
                    <a:moveTo>
                      <a:pt x="718254" y="389998"/>
                    </a:moveTo>
                    <a:cubicBezTo>
                      <a:pt x="720900" y="412457"/>
                      <a:pt x="723496" y="434923"/>
                      <a:pt x="726050" y="457393"/>
                    </a:cubicBezTo>
                    <a:cubicBezTo>
                      <a:pt x="733041" y="456145"/>
                      <a:pt x="740263" y="455481"/>
                      <a:pt x="746785" y="454593"/>
                    </a:cubicBezTo>
                    <a:cubicBezTo>
                      <a:pt x="760799" y="452687"/>
                      <a:pt x="774899" y="451169"/>
                      <a:pt x="789014" y="450372"/>
                    </a:cubicBezTo>
                    <a:cubicBezTo>
                      <a:pt x="816478" y="448818"/>
                      <a:pt x="843958" y="448034"/>
                      <a:pt x="871461" y="447451"/>
                    </a:cubicBezTo>
                    <a:cubicBezTo>
                      <a:pt x="927743" y="446255"/>
                      <a:pt x="984082" y="446263"/>
                      <a:pt x="1040377" y="445818"/>
                    </a:cubicBezTo>
                    <a:cubicBezTo>
                      <a:pt x="1045665" y="445776"/>
                      <a:pt x="1049592" y="447869"/>
                      <a:pt x="1052169" y="450994"/>
                    </a:cubicBezTo>
                    <a:cubicBezTo>
                      <a:pt x="1052560" y="436968"/>
                      <a:pt x="1052972" y="422943"/>
                      <a:pt x="1053397" y="408916"/>
                    </a:cubicBezTo>
                    <a:cubicBezTo>
                      <a:pt x="1047960" y="408342"/>
                      <a:pt x="1042569" y="407529"/>
                      <a:pt x="1037580" y="407180"/>
                    </a:cubicBezTo>
                    <a:cubicBezTo>
                      <a:pt x="1022248" y="406109"/>
                      <a:pt x="1006910" y="405131"/>
                      <a:pt x="991566" y="404251"/>
                    </a:cubicBezTo>
                    <a:cubicBezTo>
                      <a:pt x="959546" y="402413"/>
                      <a:pt x="927496" y="400845"/>
                      <a:pt x="895454" y="399450"/>
                    </a:cubicBezTo>
                    <a:cubicBezTo>
                      <a:pt x="863403" y="398055"/>
                      <a:pt x="831343" y="396692"/>
                      <a:pt x="799283" y="395504"/>
                    </a:cubicBezTo>
                    <a:lnTo>
                      <a:pt x="785261" y="394992"/>
                    </a:lnTo>
                    <a:cubicBezTo>
                      <a:pt x="762966" y="394162"/>
                      <a:pt x="740292" y="393115"/>
                      <a:pt x="718254" y="389998"/>
                    </a:cubicBezTo>
                    <a:close/>
                    <a:moveTo>
                      <a:pt x="708173" y="305414"/>
                    </a:moveTo>
                    <a:cubicBezTo>
                      <a:pt x="710927" y="328160"/>
                      <a:pt x="713640" y="350910"/>
                      <a:pt x="716347" y="373664"/>
                    </a:cubicBezTo>
                    <a:lnTo>
                      <a:pt x="717170" y="380706"/>
                    </a:lnTo>
                    <a:lnTo>
                      <a:pt x="717170" y="380706"/>
                    </a:lnTo>
                    <a:cubicBezTo>
                      <a:pt x="743984" y="375492"/>
                      <a:pt x="772243" y="373964"/>
                      <a:pt x="799283" y="372815"/>
                    </a:cubicBezTo>
                    <a:cubicBezTo>
                      <a:pt x="831349" y="371450"/>
                      <a:pt x="863359" y="370747"/>
                      <a:pt x="895454" y="370846"/>
                    </a:cubicBezTo>
                    <a:cubicBezTo>
                      <a:pt x="927516" y="370942"/>
                      <a:pt x="959530" y="371701"/>
                      <a:pt x="991566" y="373026"/>
                    </a:cubicBezTo>
                    <a:cubicBezTo>
                      <a:pt x="1007574" y="373686"/>
                      <a:pt x="1023580" y="374451"/>
                      <a:pt x="1039578" y="375321"/>
                    </a:cubicBezTo>
                    <a:cubicBezTo>
                      <a:pt x="1043977" y="375558"/>
                      <a:pt x="1049135" y="375432"/>
                      <a:pt x="1054443" y="375508"/>
                    </a:cubicBezTo>
                    <a:cubicBezTo>
                      <a:pt x="1054558" y="371933"/>
                      <a:pt x="1054657" y="368357"/>
                      <a:pt x="1054779" y="364784"/>
                    </a:cubicBezTo>
                    <a:cubicBezTo>
                      <a:pt x="1055266" y="350302"/>
                      <a:pt x="1055743" y="335820"/>
                      <a:pt x="1056240" y="321339"/>
                    </a:cubicBezTo>
                    <a:cubicBezTo>
                      <a:pt x="1045420" y="326899"/>
                      <a:pt x="1031350" y="329142"/>
                      <a:pt x="1020476" y="331511"/>
                    </a:cubicBezTo>
                    <a:lnTo>
                      <a:pt x="1019236" y="331785"/>
                    </a:lnTo>
                    <a:cubicBezTo>
                      <a:pt x="1001280" y="335820"/>
                      <a:pt x="982945" y="338435"/>
                      <a:pt x="964617" y="340033"/>
                    </a:cubicBezTo>
                    <a:cubicBezTo>
                      <a:pt x="928625" y="343173"/>
                      <a:pt x="892258" y="342000"/>
                      <a:pt x="856300" y="338958"/>
                    </a:cubicBezTo>
                    <a:lnTo>
                      <a:pt x="850001" y="338419"/>
                    </a:lnTo>
                    <a:cubicBezTo>
                      <a:pt x="818424" y="335680"/>
                      <a:pt x="785689" y="332208"/>
                      <a:pt x="755078" y="324391"/>
                    </a:cubicBezTo>
                    <a:cubicBezTo>
                      <a:pt x="740497" y="320669"/>
                      <a:pt x="725422" y="315459"/>
                      <a:pt x="712356" y="307908"/>
                    </a:cubicBezTo>
                    <a:cubicBezTo>
                      <a:pt x="710998" y="307123"/>
                      <a:pt x="709595" y="306291"/>
                      <a:pt x="708173" y="305414"/>
                    </a:cubicBezTo>
                    <a:close/>
                    <a:moveTo>
                      <a:pt x="1012209" y="35101"/>
                    </a:moveTo>
                    <a:cubicBezTo>
                      <a:pt x="1012521" y="33871"/>
                      <a:pt x="1014363" y="33592"/>
                      <a:pt x="1014968" y="34741"/>
                    </a:cubicBezTo>
                    <a:cubicBezTo>
                      <a:pt x="1019220" y="42822"/>
                      <a:pt x="1020802" y="52521"/>
                      <a:pt x="1023754" y="61179"/>
                    </a:cubicBezTo>
                    <a:cubicBezTo>
                      <a:pt x="1026932" y="70488"/>
                      <a:pt x="1029896" y="79865"/>
                      <a:pt x="1033401" y="89061"/>
                    </a:cubicBezTo>
                    <a:cubicBezTo>
                      <a:pt x="1040724" y="108274"/>
                      <a:pt x="1049363" y="126736"/>
                      <a:pt x="1059662" y="144534"/>
                    </a:cubicBezTo>
                    <a:cubicBezTo>
                      <a:pt x="1069863" y="162157"/>
                      <a:pt x="1041302" y="174737"/>
                      <a:pt x="1033796" y="155443"/>
                    </a:cubicBezTo>
                    <a:cubicBezTo>
                      <a:pt x="1026046" y="135533"/>
                      <a:pt x="1019677" y="114947"/>
                      <a:pt x="1015823" y="93908"/>
                    </a:cubicBezTo>
                    <a:cubicBezTo>
                      <a:pt x="1013942" y="83644"/>
                      <a:pt x="1012266" y="73238"/>
                      <a:pt x="1011722" y="62808"/>
                    </a:cubicBezTo>
                    <a:cubicBezTo>
                      <a:pt x="1011253" y="53849"/>
                      <a:pt x="1009994" y="43840"/>
                      <a:pt x="1012209" y="3510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grpSp>
          <p:nvGrpSpPr>
            <p:cNvPr id="47" name="图形 10">
              <a:extLst>
                <a:ext uri="{FF2B5EF4-FFF2-40B4-BE49-F238E27FC236}">
                  <a16:creationId xmlns:a16="http://schemas.microsoft.com/office/drawing/2014/main" id="{93133CBF-197F-4D8C-B831-F74C2EC6ACDD}"/>
                </a:ext>
              </a:extLst>
            </p:cNvPr>
            <p:cNvGrpSpPr/>
            <p:nvPr/>
          </p:nvGrpSpPr>
          <p:grpSpPr>
            <a:xfrm>
              <a:off x="5588791" y="3132768"/>
              <a:ext cx="1330592" cy="1182933"/>
              <a:chOff x="5588791" y="3132768"/>
              <a:chExt cx="1330592" cy="1182933"/>
            </a:xfrm>
          </p:grpSpPr>
          <p:sp>
            <p:nvSpPr>
              <p:cNvPr id="49" name="图形 10">
                <a:extLst>
                  <a:ext uri="{FF2B5EF4-FFF2-40B4-BE49-F238E27FC236}">
                    <a16:creationId xmlns:a16="http://schemas.microsoft.com/office/drawing/2014/main" id="{FB3D7834-2D20-4D70-B01D-DBDE63D5A1D5}"/>
                  </a:ext>
                </a:extLst>
              </p:cNvPr>
              <p:cNvSpPr/>
              <p:nvPr/>
            </p:nvSpPr>
            <p:spPr>
              <a:xfrm>
                <a:off x="5874542" y="3412592"/>
                <a:ext cx="823402" cy="815759"/>
              </a:xfrm>
              <a:custGeom>
                <a:avLst/>
                <a:gdLst>
                  <a:gd name="connsiteX0" fmla="*/ 626730 w 823402"/>
                  <a:gd name="connsiteY0" fmla="*/ 100125 h 815759"/>
                  <a:gd name="connsiteX1" fmla="*/ 140613 w 823402"/>
                  <a:gd name="connsiteY1" fmla="*/ 66139 h 815759"/>
                  <a:gd name="connsiteX2" fmla="*/ 4457 w 823402"/>
                  <a:gd name="connsiteY2" fmla="*/ 603058 h 815759"/>
                  <a:gd name="connsiteX3" fmla="*/ 185755 w 823402"/>
                  <a:gd name="connsiteY3" fmla="*/ 772633 h 815759"/>
                  <a:gd name="connsiteX4" fmla="*/ 238698 w 823402"/>
                  <a:gd name="connsiteY4" fmla="*/ 762644 h 815759"/>
                  <a:gd name="connsiteX5" fmla="*/ 303154 w 823402"/>
                  <a:gd name="connsiteY5" fmla="*/ 763157 h 815759"/>
                  <a:gd name="connsiteX6" fmla="*/ 436400 w 823402"/>
                  <a:gd name="connsiteY6" fmla="*/ 806109 h 815759"/>
                  <a:gd name="connsiteX7" fmla="*/ 686407 w 823402"/>
                  <a:gd name="connsiteY7" fmla="*/ 764739 h 815759"/>
                  <a:gd name="connsiteX8" fmla="*/ 626730 w 823402"/>
                  <a:gd name="connsiteY8" fmla="*/ 100125 h 815759"/>
                  <a:gd name="connsiteX9" fmla="*/ 626730 w 823402"/>
                  <a:gd name="connsiteY9" fmla="*/ 100125 h 8157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23402" h="815759">
                    <a:moveTo>
                      <a:pt x="626730" y="100125"/>
                    </a:moveTo>
                    <a:cubicBezTo>
                      <a:pt x="494379" y="-7488"/>
                      <a:pt x="282286" y="-42430"/>
                      <a:pt x="140613" y="66139"/>
                    </a:cubicBezTo>
                    <a:cubicBezTo>
                      <a:pt x="30531" y="168029"/>
                      <a:pt x="-15024" y="457567"/>
                      <a:pt x="4457" y="603058"/>
                    </a:cubicBezTo>
                    <a:cubicBezTo>
                      <a:pt x="9874" y="696376"/>
                      <a:pt x="81141" y="802147"/>
                      <a:pt x="185755" y="772633"/>
                    </a:cubicBezTo>
                    <a:cubicBezTo>
                      <a:pt x="203520" y="770883"/>
                      <a:pt x="220770" y="764071"/>
                      <a:pt x="238698" y="762644"/>
                    </a:cubicBezTo>
                    <a:cubicBezTo>
                      <a:pt x="260143" y="760174"/>
                      <a:pt x="281751" y="760131"/>
                      <a:pt x="303154" y="763157"/>
                    </a:cubicBezTo>
                    <a:cubicBezTo>
                      <a:pt x="349792" y="769756"/>
                      <a:pt x="391135" y="794527"/>
                      <a:pt x="436400" y="806109"/>
                    </a:cubicBezTo>
                    <a:cubicBezTo>
                      <a:pt x="520393" y="827597"/>
                      <a:pt x="614109" y="813143"/>
                      <a:pt x="686407" y="764739"/>
                    </a:cubicBezTo>
                    <a:cubicBezTo>
                      <a:pt x="925325" y="607600"/>
                      <a:pt x="817102" y="252215"/>
                      <a:pt x="626730" y="100125"/>
                    </a:cubicBezTo>
                    <a:lnTo>
                      <a:pt x="626730" y="100125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50" name="图形 10">
                <a:extLst>
                  <a:ext uri="{FF2B5EF4-FFF2-40B4-BE49-F238E27FC236}">
                    <a16:creationId xmlns:a16="http://schemas.microsoft.com/office/drawing/2014/main" id="{72BC74D7-3879-4EE7-BC13-A15372115C9A}"/>
                  </a:ext>
                </a:extLst>
              </p:cNvPr>
              <p:cNvSpPr/>
              <p:nvPr/>
            </p:nvSpPr>
            <p:spPr>
              <a:xfrm>
                <a:off x="5588791" y="3132768"/>
                <a:ext cx="1330592" cy="1182933"/>
              </a:xfrm>
              <a:custGeom>
                <a:avLst/>
                <a:gdLst>
                  <a:gd name="connsiteX0" fmla="*/ 894856 w 1330592"/>
                  <a:gd name="connsiteY0" fmla="*/ 1088519 h 1182933"/>
                  <a:gd name="connsiteX1" fmla="*/ 902201 w 1330592"/>
                  <a:gd name="connsiteY1" fmla="*/ 1085882 h 1182933"/>
                  <a:gd name="connsiteX2" fmla="*/ 902927 w 1330592"/>
                  <a:gd name="connsiteY2" fmla="*/ 1087512 h 1182933"/>
                  <a:gd name="connsiteX3" fmla="*/ 903992 w 1330592"/>
                  <a:gd name="connsiteY3" fmla="*/ 1090007 h 1182933"/>
                  <a:gd name="connsiteX4" fmla="*/ 894856 w 1330592"/>
                  <a:gd name="connsiteY4" fmla="*/ 1088519 h 1182933"/>
                  <a:gd name="connsiteX5" fmla="*/ 889948 w 1330592"/>
                  <a:gd name="connsiteY5" fmla="*/ 45685 h 1182933"/>
                  <a:gd name="connsiteX6" fmla="*/ 886203 w 1330592"/>
                  <a:gd name="connsiteY6" fmla="*/ 38659 h 1182933"/>
                  <a:gd name="connsiteX7" fmla="*/ 896146 w 1330592"/>
                  <a:gd name="connsiteY7" fmla="*/ 43271 h 1182933"/>
                  <a:gd name="connsiteX8" fmla="*/ 889948 w 1330592"/>
                  <a:gd name="connsiteY8" fmla="*/ 45685 h 1182933"/>
                  <a:gd name="connsiteX9" fmla="*/ 367166 w 1330592"/>
                  <a:gd name="connsiteY9" fmla="*/ 364081 h 1182933"/>
                  <a:gd name="connsiteX10" fmla="*/ 366747 w 1330592"/>
                  <a:gd name="connsiteY10" fmla="*/ 364012 h 1182933"/>
                  <a:gd name="connsiteX11" fmla="*/ 375272 w 1330592"/>
                  <a:gd name="connsiteY11" fmla="*/ 351458 h 1182933"/>
                  <a:gd name="connsiteX12" fmla="*/ 377256 w 1330592"/>
                  <a:gd name="connsiteY12" fmla="*/ 349771 h 1182933"/>
                  <a:gd name="connsiteX13" fmla="*/ 367166 w 1330592"/>
                  <a:gd name="connsiteY13" fmla="*/ 364081 h 1182933"/>
                  <a:gd name="connsiteX14" fmla="*/ 1323722 w 1330592"/>
                  <a:gd name="connsiteY14" fmla="*/ 864035 h 1182933"/>
                  <a:gd name="connsiteX15" fmla="*/ 1316780 w 1330592"/>
                  <a:gd name="connsiteY15" fmla="*/ 813888 h 1182933"/>
                  <a:gd name="connsiteX16" fmla="*/ 1303518 w 1330592"/>
                  <a:gd name="connsiteY16" fmla="*/ 766804 h 1182933"/>
                  <a:gd name="connsiteX17" fmla="*/ 1277823 w 1330592"/>
                  <a:gd name="connsiteY17" fmla="*/ 726682 h 1182933"/>
                  <a:gd name="connsiteX18" fmla="*/ 1282570 w 1330592"/>
                  <a:gd name="connsiteY18" fmla="*/ 709631 h 1182933"/>
                  <a:gd name="connsiteX19" fmla="*/ 1281725 w 1330592"/>
                  <a:gd name="connsiteY19" fmla="*/ 621396 h 1182933"/>
                  <a:gd name="connsiteX20" fmla="*/ 1265928 w 1330592"/>
                  <a:gd name="connsiteY20" fmla="*/ 606801 h 1182933"/>
                  <a:gd name="connsiteX21" fmla="*/ 1257034 w 1330592"/>
                  <a:gd name="connsiteY21" fmla="*/ 601044 h 1182933"/>
                  <a:gd name="connsiteX22" fmla="*/ 1256048 w 1330592"/>
                  <a:gd name="connsiteY22" fmla="*/ 599413 h 1182933"/>
                  <a:gd name="connsiteX23" fmla="*/ 1268866 w 1330592"/>
                  <a:gd name="connsiteY23" fmla="*/ 581658 h 1182933"/>
                  <a:gd name="connsiteX24" fmla="*/ 1279672 w 1330592"/>
                  <a:gd name="connsiteY24" fmla="*/ 559815 h 1182933"/>
                  <a:gd name="connsiteX25" fmla="*/ 1276716 w 1330592"/>
                  <a:gd name="connsiteY25" fmla="*/ 465600 h 1182933"/>
                  <a:gd name="connsiteX26" fmla="*/ 1268484 w 1330592"/>
                  <a:gd name="connsiteY26" fmla="*/ 416844 h 1182933"/>
                  <a:gd name="connsiteX27" fmla="*/ 1270718 w 1330592"/>
                  <a:gd name="connsiteY27" fmla="*/ 370905 h 1182933"/>
                  <a:gd name="connsiteX28" fmla="*/ 1265103 w 1330592"/>
                  <a:gd name="connsiteY28" fmla="*/ 326011 h 1182933"/>
                  <a:gd name="connsiteX29" fmla="*/ 1251258 w 1330592"/>
                  <a:gd name="connsiteY29" fmla="*/ 308416 h 1182933"/>
                  <a:gd name="connsiteX30" fmla="*/ 1232848 w 1330592"/>
                  <a:gd name="connsiteY30" fmla="*/ 296541 h 1182933"/>
                  <a:gd name="connsiteX31" fmla="*/ 1230332 w 1330592"/>
                  <a:gd name="connsiteY31" fmla="*/ 279469 h 1182933"/>
                  <a:gd name="connsiteX32" fmla="*/ 1235079 w 1330592"/>
                  <a:gd name="connsiteY32" fmla="*/ 253520 h 1182933"/>
                  <a:gd name="connsiteX33" fmla="*/ 1219385 w 1330592"/>
                  <a:gd name="connsiteY33" fmla="*/ 211366 h 1182933"/>
                  <a:gd name="connsiteX34" fmla="*/ 1179096 w 1330592"/>
                  <a:gd name="connsiteY34" fmla="*/ 189320 h 1182933"/>
                  <a:gd name="connsiteX35" fmla="*/ 1157766 w 1330592"/>
                  <a:gd name="connsiteY35" fmla="*/ 189403 h 1182933"/>
                  <a:gd name="connsiteX36" fmla="*/ 1147865 w 1330592"/>
                  <a:gd name="connsiteY36" fmla="*/ 178955 h 1182933"/>
                  <a:gd name="connsiteX37" fmla="*/ 1138792 w 1330592"/>
                  <a:gd name="connsiteY37" fmla="*/ 135854 h 1182933"/>
                  <a:gd name="connsiteX38" fmla="*/ 1108243 w 1330592"/>
                  <a:gd name="connsiteY38" fmla="*/ 110428 h 1182933"/>
                  <a:gd name="connsiteX39" fmla="*/ 1033585 w 1330592"/>
                  <a:gd name="connsiteY39" fmla="*/ 108595 h 1182933"/>
                  <a:gd name="connsiteX40" fmla="*/ 929671 w 1330592"/>
                  <a:gd name="connsiteY40" fmla="*/ 37856 h 1182933"/>
                  <a:gd name="connsiteX41" fmla="*/ 897635 w 1330592"/>
                  <a:gd name="connsiteY41" fmla="*/ 12166 h 1182933"/>
                  <a:gd name="connsiteX42" fmla="*/ 828994 w 1330592"/>
                  <a:gd name="connsiteY42" fmla="*/ 8605 h 1182933"/>
                  <a:gd name="connsiteX43" fmla="*/ 828894 w 1330592"/>
                  <a:gd name="connsiteY43" fmla="*/ 8605 h 1182933"/>
                  <a:gd name="connsiteX44" fmla="*/ 821951 w 1330592"/>
                  <a:gd name="connsiteY44" fmla="*/ 8424 h 1182933"/>
                  <a:gd name="connsiteX45" fmla="*/ 815429 w 1330592"/>
                  <a:gd name="connsiteY45" fmla="*/ 7881 h 1182933"/>
                  <a:gd name="connsiteX46" fmla="*/ 737230 w 1330592"/>
                  <a:gd name="connsiteY46" fmla="*/ 4559 h 1182933"/>
                  <a:gd name="connsiteX47" fmla="*/ 710589 w 1330592"/>
                  <a:gd name="connsiteY47" fmla="*/ 25697 h 1182933"/>
                  <a:gd name="connsiteX48" fmla="*/ 684610 w 1330592"/>
                  <a:gd name="connsiteY48" fmla="*/ 34011 h 1182933"/>
                  <a:gd name="connsiteX49" fmla="*/ 592526 w 1330592"/>
                  <a:gd name="connsiteY49" fmla="*/ 86835 h 1182933"/>
                  <a:gd name="connsiteX50" fmla="*/ 520402 w 1330592"/>
                  <a:gd name="connsiteY50" fmla="*/ 110368 h 1182933"/>
                  <a:gd name="connsiteX51" fmla="*/ 510053 w 1330592"/>
                  <a:gd name="connsiteY51" fmla="*/ 129479 h 1182933"/>
                  <a:gd name="connsiteX52" fmla="*/ 465235 w 1330592"/>
                  <a:gd name="connsiteY52" fmla="*/ 160792 h 1182933"/>
                  <a:gd name="connsiteX53" fmla="*/ 460188 w 1330592"/>
                  <a:gd name="connsiteY53" fmla="*/ 208028 h 1182933"/>
                  <a:gd name="connsiteX54" fmla="*/ 426075 w 1330592"/>
                  <a:gd name="connsiteY54" fmla="*/ 255252 h 1182933"/>
                  <a:gd name="connsiteX55" fmla="*/ 424248 w 1330592"/>
                  <a:gd name="connsiteY55" fmla="*/ 290757 h 1182933"/>
                  <a:gd name="connsiteX56" fmla="*/ 378866 w 1330592"/>
                  <a:gd name="connsiteY56" fmla="*/ 310997 h 1182933"/>
                  <a:gd name="connsiteX57" fmla="*/ 345594 w 1330592"/>
                  <a:gd name="connsiteY57" fmla="*/ 357294 h 1182933"/>
                  <a:gd name="connsiteX58" fmla="*/ 345690 w 1330592"/>
                  <a:gd name="connsiteY58" fmla="*/ 361512 h 1182933"/>
                  <a:gd name="connsiteX59" fmla="*/ 260392 w 1330592"/>
                  <a:gd name="connsiteY59" fmla="*/ 390030 h 1182933"/>
                  <a:gd name="connsiteX60" fmla="*/ 241637 w 1330592"/>
                  <a:gd name="connsiteY60" fmla="*/ 455919 h 1182933"/>
                  <a:gd name="connsiteX61" fmla="*/ 143554 w 1330592"/>
                  <a:gd name="connsiteY61" fmla="*/ 512366 h 1182933"/>
                  <a:gd name="connsiteX62" fmla="*/ 110432 w 1330592"/>
                  <a:gd name="connsiteY62" fmla="*/ 589225 h 1182933"/>
                  <a:gd name="connsiteX63" fmla="*/ 116289 w 1330592"/>
                  <a:gd name="connsiteY63" fmla="*/ 614713 h 1182933"/>
                  <a:gd name="connsiteX64" fmla="*/ 116289 w 1330592"/>
                  <a:gd name="connsiteY64" fmla="*/ 614731 h 1182933"/>
                  <a:gd name="connsiteX65" fmla="*/ 111740 w 1330592"/>
                  <a:gd name="connsiteY65" fmla="*/ 624094 h 1182933"/>
                  <a:gd name="connsiteX66" fmla="*/ 61935 w 1330592"/>
                  <a:gd name="connsiteY66" fmla="*/ 694211 h 1182933"/>
                  <a:gd name="connsiteX67" fmla="*/ 57608 w 1330592"/>
                  <a:gd name="connsiteY67" fmla="*/ 769984 h 1182933"/>
                  <a:gd name="connsiteX68" fmla="*/ 62299 w 1330592"/>
                  <a:gd name="connsiteY68" fmla="*/ 779967 h 1182933"/>
                  <a:gd name="connsiteX69" fmla="*/ 57852 w 1330592"/>
                  <a:gd name="connsiteY69" fmla="*/ 784942 h 1182933"/>
                  <a:gd name="connsiteX70" fmla="*/ 27305 w 1330592"/>
                  <a:gd name="connsiteY70" fmla="*/ 851775 h 1182933"/>
                  <a:gd name="connsiteX71" fmla="*/ 37708 w 1330592"/>
                  <a:gd name="connsiteY71" fmla="*/ 880623 h 1182933"/>
                  <a:gd name="connsiteX72" fmla="*/ 197 w 1330592"/>
                  <a:gd name="connsiteY72" fmla="*/ 961552 h 1182933"/>
                  <a:gd name="connsiteX73" fmla="*/ 39759 w 1330592"/>
                  <a:gd name="connsiteY73" fmla="*/ 1029031 h 1182933"/>
                  <a:gd name="connsiteX74" fmla="*/ 57286 w 1330592"/>
                  <a:gd name="connsiteY74" fmla="*/ 1088116 h 1182933"/>
                  <a:gd name="connsiteX75" fmla="*/ 85018 w 1330592"/>
                  <a:gd name="connsiteY75" fmla="*/ 1104463 h 1182933"/>
                  <a:gd name="connsiteX76" fmla="*/ 132165 w 1330592"/>
                  <a:gd name="connsiteY76" fmla="*/ 1154426 h 1182933"/>
                  <a:gd name="connsiteX77" fmla="*/ 145064 w 1330592"/>
                  <a:gd name="connsiteY77" fmla="*/ 1156439 h 1182933"/>
                  <a:gd name="connsiteX78" fmla="*/ 211913 w 1330592"/>
                  <a:gd name="connsiteY78" fmla="*/ 1156117 h 1182933"/>
                  <a:gd name="connsiteX79" fmla="*/ 235820 w 1330592"/>
                  <a:gd name="connsiteY79" fmla="*/ 1175203 h 1182933"/>
                  <a:gd name="connsiteX80" fmla="*/ 247974 w 1330592"/>
                  <a:gd name="connsiteY80" fmla="*/ 1179932 h 1182933"/>
                  <a:gd name="connsiteX81" fmla="*/ 334926 w 1330592"/>
                  <a:gd name="connsiteY81" fmla="*/ 1162722 h 1182933"/>
                  <a:gd name="connsiteX82" fmla="*/ 338690 w 1330592"/>
                  <a:gd name="connsiteY82" fmla="*/ 1161092 h 1182933"/>
                  <a:gd name="connsiteX83" fmla="*/ 352353 w 1330592"/>
                  <a:gd name="connsiteY83" fmla="*/ 1171117 h 1182933"/>
                  <a:gd name="connsiteX84" fmla="*/ 391696 w 1330592"/>
                  <a:gd name="connsiteY84" fmla="*/ 1180055 h 1182933"/>
                  <a:gd name="connsiteX85" fmla="*/ 434114 w 1330592"/>
                  <a:gd name="connsiteY85" fmla="*/ 1166426 h 1182933"/>
                  <a:gd name="connsiteX86" fmla="*/ 439771 w 1330592"/>
                  <a:gd name="connsiteY86" fmla="*/ 1167030 h 1182933"/>
                  <a:gd name="connsiteX87" fmla="*/ 472290 w 1330592"/>
                  <a:gd name="connsiteY87" fmla="*/ 1157810 h 1182933"/>
                  <a:gd name="connsiteX88" fmla="*/ 491888 w 1330592"/>
                  <a:gd name="connsiteY88" fmla="*/ 1157408 h 1182933"/>
                  <a:gd name="connsiteX89" fmla="*/ 532215 w 1330592"/>
                  <a:gd name="connsiteY89" fmla="*/ 1145812 h 1182933"/>
                  <a:gd name="connsiteX90" fmla="*/ 546162 w 1330592"/>
                  <a:gd name="connsiteY90" fmla="*/ 1132083 h 1182933"/>
                  <a:gd name="connsiteX91" fmla="*/ 560126 w 1330592"/>
                  <a:gd name="connsiteY91" fmla="*/ 1122842 h 1182933"/>
                  <a:gd name="connsiteX92" fmla="*/ 569181 w 1330592"/>
                  <a:gd name="connsiteY92" fmla="*/ 1081451 h 1182933"/>
                  <a:gd name="connsiteX93" fmla="*/ 570894 w 1330592"/>
                  <a:gd name="connsiteY93" fmla="*/ 1073159 h 1182933"/>
                  <a:gd name="connsiteX94" fmla="*/ 543466 w 1330592"/>
                  <a:gd name="connsiteY94" fmla="*/ 1000626 h 1182933"/>
                  <a:gd name="connsiteX95" fmla="*/ 521368 w 1330592"/>
                  <a:gd name="connsiteY95" fmla="*/ 973329 h 1182933"/>
                  <a:gd name="connsiteX96" fmla="*/ 496277 w 1330592"/>
                  <a:gd name="connsiteY96" fmla="*/ 952773 h 1182933"/>
                  <a:gd name="connsiteX97" fmla="*/ 494484 w 1330592"/>
                  <a:gd name="connsiteY97" fmla="*/ 951527 h 1182933"/>
                  <a:gd name="connsiteX98" fmla="*/ 496961 w 1330592"/>
                  <a:gd name="connsiteY98" fmla="*/ 931697 h 1182933"/>
                  <a:gd name="connsiteX99" fmla="*/ 490662 w 1330592"/>
                  <a:gd name="connsiteY99" fmla="*/ 912613 h 1182933"/>
                  <a:gd name="connsiteX100" fmla="*/ 505332 w 1330592"/>
                  <a:gd name="connsiteY100" fmla="*/ 837121 h 1182933"/>
                  <a:gd name="connsiteX101" fmla="*/ 526339 w 1330592"/>
                  <a:gd name="connsiteY101" fmla="*/ 791142 h 1182933"/>
                  <a:gd name="connsiteX102" fmla="*/ 529860 w 1330592"/>
                  <a:gd name="connsiteY102" fmla="*/ 759172 h 1182933"/>
                  <a:gd name="connsiteX103" fmla="*/ 527870 w 1330592"/>
                  <a:gd name="connsiteY103" fmla="*/ 742304 h 1182933"/>
                  <a:gd name="connsiteX104" fmla="*/ 531170 w 1330592"/>
                  <a:gd name="connsiteY104" fmla="*/ 736182 h 1182933"/>
                  <a:gd name="connsiteX105" fmla="*/ 555399 w 1330592"/>
                  <a:gd name="connsiteY105" fmla="*/ 682877 h 1182933"/>
                  <a:gd name="connsiteX106" fmla="*/ 546221 w 1330592"/>
                  <a:gd name="connsiteY106" fmla="*/ 646540 h 1182933"/>
                  <a:gd name="connsiteX107" fmla="*/ 543423 w 1330592"/>
                  <a:gd name="connsiteY107" fmla="*/ 589609 h 1182933"/>
                  <a:gd name="connsiteX108" fmla="*/ 536443 w 1330592"/>
                  <a:gd name="connsiteY108" fmla="*/ 575679 h 1182933"/>
                  <a:gd name="connsiteX109" fmla="*/ 540244 w 1330592"/>
                  <a:gd name="connsiteY109" fmla="*/ 564746 h 1182933"/>
                  <a:gd name="connsiteX110" fmla="*/ 541934 w 1330592"/>
                  <a:gd name="connsiteY110" fmla="*/ 560661 h 1182933"/>
                  <a:gd name="connsiteX111" fmla="*/ 556727 w 1330592"/>
                  <a:gd name="connsiteY111" fmla="*/ 545440 h 1182933"/>
                  <a:gd name="connsiteX112" fmla="*/ 574315 w 1330592"/>
                  <a:gd name="connsiteY112" fmla="*/ 505862 h 1182933"/>
                  <a:gd name="connsiteX113" fmla="*/ 570793 w 1330592"/>
                  <a:gd name="connsiteY113" fmla="*/ 483921 h 1182933"/>
                  <a:gd name="connsiteX114" fmla="*/ 568094 w 1330592"/>
                  <a:gd name="connsiteY114" fmla="*/ 473916 h 1182933"/>
                  <a:gd name="connsiteX115" fmla="*/ 565360 w 1330592"/>
                  <a:gd name="connsiteY115" fmla="*/ 468722 h 1182933"/>
                  <a:gd name="connsiteX116" fmla="*/ 565056 w 1330592"/>
                  <a:gd name="connsiteY116" fmla="*/ 467816 h 1182933"/>
                  <a:gd name="connsiteX117" fmla="*/ 565199 w 1330592"/>
                  <a:gd name="connsiteY117" fmla="*/ 466123 h 1182933"/>
                  <a:gd name="connsiteX118" fmla="*/ 566205 w 1330592"/>
                  <a:gd name="connsiteY118" fmla="*/ 444867 h 1182933"/>
                  <a:gd name="connsiteX119" fmla="*/ 589850 w 1330592"/>
                  <a:gd name="connsiteY119" fmla="*/ 459462 h 1182933"/>
                  <a:gd name="connsiteX120" fmla="*/ 643295 w 1330592"/>
                  <a:gd name="connsiteY120" fmla="*/ 453624 h 1182933"/>
                  <a:gd name="connsiteX121" fmla="*/ 700709 w 1330592"/>
                  <a:gd name="connsiteY121" fmla="*/ 480660 h 1182933"/>
                  <a:gd name="connsiteX122" fmla="*/ 737291 w 1330592"/>
                  <a:gd name="connsiteY122" fmla="*/ 483760 h 1182933"/>
                  <a:gd name="connsiteX123" fmla="*/ 772587 w 1330592"/>
                  <a:gd name="connsiteY123" fmla="*/ 494772 h 1182933"/>
                  <a:gd name="connsiteX124" fmla="*/ 848914 w 1330592"/>
                  <a:gd name="connsiteY124" fmla="*/ 522372 h 1182933"/>
                  <a:gd name="connsiteX125" fmla="*/ 913391 w 1330592"/>
                  <a:gd name="connsiteY125" fmla="*/ 531269 h 1182933"/>
                  <a:gd name="connsiteX126" fmla="*/ 937398 w 1330592"/>
                  <a:gd name="connsiteY126" fmla="*/ 554299 h 1182933"/>
                  <a:gd name="connsiteX127" fmla="*/ 960739 w 1330592"/>
                  <a:gd name="connsiteY127" fmla="*/ 562614 h 1182933"/>
                  <a:gd name="connsiteX128" fmla="*/ 982351 w 1330592"/>
                  <a:gd name="connsiteY128" fmla="*/ 568331 h 1182933"/>
                  <a:gd name="connsiteX129" fmla="*/ 996820 w 1330592"/>
                  <a:gd name="connsiteY129" fmla="*/ 585805 h 1182933"/>
                  <a:gd name="connsiteX130" fmla="*/ 1017064 w 1330592"/>
                  <a:gd name="connsiteY130" fmla="*/ 600943 h 1182933"/>
                  <a:gd name="connsiteX131" fmla="*/ 1035276 w 1330592"/>
                  <a:gd name="connsiteY131" fmla="*/ 607607 h 1182933"/>
                  <a:gd name="connsiteX132" fmla="*/ 1034048 w 1330592"/>
                  <a:gd name="connsiteY132" fmla="*/ 648855 h 1182933"/>
                  <a:gd name="connsiteX133" fmla="*/ 1033467 w 1330592"/>
                  <a:gd name="connsiteY133" fmla="*/ 738600 h 1182933"/>
                  <a:gd name="connsiteX134" fmla="*/ 1030549 w 1330592"/>
                  <a:gd name="connsiteY134" fmla="*/ 828002 h 1182933"/>
                  <a:gd name="connsiteX135" fmla="*/ 1020304 w 1330592"/>
                  <a:gd name="connsiteY135" fmla="*/ 911244 h 1182933"/>
                  <a:gd name="connsiteX136" fmla="*/ 822794 w 1330592"/>
                  <a:gd name="connsiteY136" fmla="*/ 1069757 h 1182933"/>
                  <a:gd name="connsiteX137" fmla="*/ 741758 w 1330592"/>
                  <a:gd name="connsiteY137" fmla="*/ 1058783 h 1182933"/>
                  <a:gd name="connsiteX138" fmla="*/ 662251 w 1330592"/>
                  <a:gd name="connsiteY138" fmla="*/ 1027803 h 1182933"/>
                  <a:gd name="connsiteX139" fmla="*/ 652250 w 1330592"/>
                  <a:gd name="connsiteY139" fmla="*/ 1040846 h 1182933"/>
                  <a:gd name="connsiteX140" fmla="*/ 680181 w 1330592"/>
                  <a:gd name="connsiteY140" fmla="*/ 1067701 h 1182933"/>
                  <a:gd name="connsiteX141" fmla="*/ 720468 w 1330592"/>
                  <a:gd name="connsiteY141" fmla="*/ 1085942 h 1182933"/>
                  <a:gd name="connsiteX142" fmla="*/ 799554 w 1330592"/>
                  <a:gd name="connsiteY142" fmla="*/ 1101785 h 1182933"/>
                  <a:gd name="connsiteX143" fmla="*/ 860787 w 1330592"/>
                  <a:gd name="connsiteY143" fmla="*/ 1097638 h 1182933"/>
                  <a:gd name="connsiteX144" fmla="*/ 866582 w 1330592"/>
                  <a:gd name="connsiteY144" fmla="*/ 1110180 h 1182933"/>
                  <a:gd name="connsiteX145" fmla="*/ 867631 w 1330592"/>
                  <a:gd name="connsiteY145" fmla="*/ 1109757 h 1182933"/>
                  <a:gd name="connsiteX146" fmla="*/ 867047 w 1330592"/>
                  <a:gd name="connsiteY146" fmla="*/ 1107140 h 1182933"/>
                  <a:gd name="connsiteX147" fmla="*/ 894978 w 1330592"/>
                  <a:gd name="connsiteY147" fmla="*/ 1125017 h 1182933"/>
                  <a:gd name="connsiteX148" fmla="*/ 918362 w 1330592"/>
                  <a:gd name="connsiteY148" fmla="*/ 1126869 h 1182933"/>
                  <a:gd name="connsiteX149" fmla="*/ 925646 w 1330592"/>
                  <a:gd name="connsiteY149" fmla="*/ 1125641 h 1182933"/>
                  <a:gd name="connsiteX150" fmla="*/ 953897 w 1330592"/>
                  <a:gd name="connsiteY150" fmla="*/ 1139531 h 1182933"/>
                  <a:gd name="connsiteX151" fmla="*/ 969575 w 1330592"/>
                  <a:gd name="connsiteY151" fmla="*/ 1164776 h 1182933"/>
                  <a:gd name="connsiteX152" fmla="*/ 984507 w 1330592"/>
                  <a:gd name="connsiteY152" fmla="*/ 1165601 h 1182933"/>
                  <a:gd name="connsiteX153" fmla="*/ 997265 w 1330592"/>
                  <a:gd name="connsiteY153" fmla="*/ 1169889 h 1182933"/>
                  <a:gd name="connsiteX154" fmla="*/ 1014649 w 1330592"/>
                  <a:gd name="connsiteY154" fmla="*/ 1165259 h 1182933"/>
                  <a:gd name="connsiteX155" fmla="*/ 1021612 w 1330592"/>
                  <a:gd name="connsiteY155" fmla="*/ 1170873 h 1182933"/>
                  <a:gd name="connsiteX156" fmla="*/ 1051777 w 1330592"/>
                  <a:gd name="connsiteY156" fmla="*/ 1160206 h 1182933"/>
                  <a:gd name="connsiteX157" fmla="*/ 1060633 w 1330592"/>
                  <a:gd name="connsiteY157" fmla="*/ 1160347 h 1182933"/>
                  <a:gd name="connsiteX158" fmla="*/ 1062764 w 1330592"/>
                  <a:gd name="connsiteY158" fmla="*/ 1161333 h 1182933"/>
                  <a:gd name="connsiteX159" fmla="*/ 1103415 w 1330592"/>
                  <a:gd name="connsiteY159" fmla="*/ 1167876 h 1182933"/>
                  <a:gd name="connsiteX160" fmla="*/ 1110657 w 1330592"/>
                  <a:gd name="connsiteY160" fmla="*/ 1164615 h 1182933"/>
                  <a:gd name="connsiteX161" fmla="*/ 1140905 w 1330592"/>
                  <a:gd name="connsiteY161" fmla="*/ 1162239 h 1182933"/>
                  <a:gd name="connsiteX162" fmla="*/ 1157343 w 1330592"/>
                  <a:gd name="connsiteY162" fmla="*/ 1153120 h 1182933"/>
                  <a:gd name="connsiteX163" fmla="*/ 1205460 w 1330592"/>
                  <a:gd name="connsiteY163" fmla="*/ 1154104 h 1182933"/>
                  <a:gd name="connsiteX164" fmla="*/ 1233329 w 1330592"/>
                  <a:gd name="connsiteY164" fmla="*/ 1134134 h 1182933"/>
                  <a:gd name="connsiteX165" fmla="*/ 1263171 w 1330592"/>
                  <a:gd name="connsiteY165" fmla="*/ 1127191 h 1182933"/>
                  <a:gd name="connsiteX166" fmla="*/ 1298065 w 1330592"/>
                  <a:gd name="connsiteY166" fmla="*/ 1087532 h 1182933"/>
                  <a:gd name="connsiteX167" fmla="*/ 1329337 w 1330592"/>
                  <a:gd name="connsiteY167" fmla="*/ 977154 h 1182933"/>
                  <a:gd name="connsiteX168" fmla="*/ 1323722 w 1330592"/>
                  <a:gd name="connsiteY168" fmla="*/ 864035 h 11829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330592" h="1182933">
                    <a:moveTo>
                      <a:pt x="894856" y="1088519"/>
                    </a:moveTo>
                    <a:cubicBezTo>
                      <a:pt x="897313" y="1087671"/>
                      <a:pt x="899766" y="1086788"/>
                      <a:pt x="902201" y="1085882"/>
                    </a:cubicBezTo>
                    <a:cubicBezTo>
                      <a:pt x="902362" y="1086445"/>
                      <a:pt x="902623" y="1086987"/>
                      <a:pt x="902927" y="1087512"/>
                    </a:cubicBezTo>
                    <a:cubicBezTo>
                      <a:pt x="903269" y="1088358"/>
                      <a:pt x="903611" y="1089181"/>
                      <a:pt x="903992" y="1090007"/>
                    </a:cubicBezTo>
                    <a:cubicBezTo>
                      <a:pt x="900935" y="1090029"/>
                      <a:pt x="897874" y="1089483"/>
                      <a:pt x="894856" y="1088519"/>
                    </a:cubicBezTo>
                    <a:moveTo>
                      <a:pt x="889948" y="45685"/>
                    </a:moveTo>
                    <a:cubicBezTo>
                      <a:pt x="888861" y="43251"/>
                      <a:pt x="887611" y="40916"/>
                      <a:pt x="886203" y="38659"/>
                    </a:cubicBezTo>
                    <a:cubicBezTo>
                      <a:pt x="889624" y="39768"/>
                      <a:pt x="893047" y="41298"/>
                      <a:pt x="896146" y="43271"/>
                    </a:cubicBezTo>
                    <a:cubicBezTo>
                      <a:pt x="894053" y="43976"/>
                      <a:pt x="891998" y="44781"/>
                      <a:pt x="889948" y="45685"/>
                    </a:cubicBezTo>
                    <a:moveTo>
                      <a:pt x="367166" y="364081"/>
                    </a:moveTo>
                    <a:cubicBezTo>
                      <a:pt x="367025" y="364056"/>
                      <a:pt x="366886" y="364036"/>
                      <a:pt x="366747" y="364012"/>
                    </a:cubicBezTo>
                    <a:cubicBezTo>
                      <a:pt x="368542" y="359231"/>
                      <a:pt x="371740" y="354718"/>
                      <a:pt x="375272" y="351458"/>
                    </a:cubicBezTo>
                    <a:cubicBezTo>
                      <a:pt x="375905" y="350873"/>
                      <a:pt x="376592" y="350331"/>
                      <a:pt x="377256" y="349771"/>
                    </a:cubicBezTo>
                    <a:cubicBezTo>
                      <a:pt x="373507" y="354238"/>
                      <a:pt x="370106" y="359003"/>
                      <a:pt x="367166" y="364081"/>
                    </a:cubicBezTo>
                    <a:moveTo>
                      <a:pt x="1323722" y="864035"/>
                    </a:moveTo>
                    <a:cubicBezTo>
                      <a:pt x="1321951" y="847245"/>
                      <a:pt x="1319697" y="830519"/>
                      <a:pt x="1316780" y="813888"/>
                    </a:cubicBezTo>
                    <a:cubicBezTo>
                      <a:pt x="1313983" y="797967"/>
                      <a:pt x="1311628" y="780936"/>
                      <a:pt x="1303518" y="766804"/>
                    </a:cubicBezTo>
                    <a:cubicBezTo>
                      <a:pt x="1295469" y="752732"/>
                      <a:pt x="1287400" y="739061"/>
                      <a:pt x="1277823" y="726682"/>
                    </a:cubicBezTo>
                    <a:cubicBezTo>
                      <a:pt x="1279189" y="720361"/>
                      <a:pt x="1281003" y="714422"/>
                      <a:pt x="1282570" y="709631"/>
                    </a:cubicBezTo>
                    <a:cubicBezTo>
                      <a:pt x="1291626" y="682052"/>
                      <a:pt x="1300542" y="647023"/>
                      <a:pt x="1281725" y="621396"/>
                    </a:cubicBezTo>
                    <a:cubicBezTo>
                      <a:pt x="1277358" y="615458"/>
                      <a:pt x="1272028" y="610908"/>
                      <a:pt x="1265928" y="606801"/>
                    </a:cubicBezTo>
                    <a:cubicBezTo>
                      <a:pt x="1263332" y="605050"/>
                      <a:pt x="1259028" y="603460"/>
                      <a:pt x="1257034" y="601044"/>
                    </a:cubicBezTo>
                    <a:cubicBezTo>
                      <a:pt x="1255625" y="599333"/>
                      <a:pt x="1256110" y="600259"/>
                      <a:pt x="1256048" y="599413"/>
                    </a:cubicBezTo>
                    <a:cubicBezTo>
                      <a:pt x="1255706" y="594864"/>
                      <a:pt x="1266371" y="585261"/>
                      <a:pt x="1268866" y="581658"/>
                    </a:cubicBezTo>
                    <a:cubicBezTo>
                      <a:pt x="1273537" y="574992"/>
                      <a:pt x="1277016" y="567485"/>
                      <a:pt x="1279672" y="559815"/>
                    </a:cubicBezTo>
                    <a:cubicBezTo>
                      <a:pt x="1290177" y="529458"/>
                      <a:pt x="1283033" y="496020"/>
                      <a:pt x="1276716" y="465600"/>
                    </a:cubicBezTo>
                    <a:cubicBezTo>
                      <a:pt x="1273376" y="449477"/>
                      <a:pt x="1269693" y="433311"/>
                      <a:pt x="1268484" y="416844"/>
                    </a:cubicBezTo>
                    <a:cubicBezTo>
                      <a:pt x="1267357" y="401383"/>
                      <a:pt x="1269470" y="386285"/>
                      <a:pt x="1270718" y="370905"/>
                    </a:cubicBezTo>
                    <a:cubicBezTo>
                      <a:pt x="1271927" y="355724"/>
                      <a:pt x="1271605" y="340064"/>
                      <a:pt x="1265103" y="326011"/>
                    </a:cubicBezTo>
                    <a:cubicBezTo>
                      <a:pt x="1261924" y="319166"/>
                      <a:pt x="1257116" y="313127"/>
                      <a:pt x="1251258" y="308416"/>
                    </a:cubicBezTo>
                    <a:cubicBezTo>
                      <a:pt x="1245545" y="303808"/>
                      <a:pt x="1238420" y="301131"/>
                      <a:pt x="1232848" y="296541"/>
                    </a:cubicBezTo>
                    <a:cubicBezTo>
                      <a:pt x="1227292" y="291969"/>
                      <a:pt x="1228881" y="285791"/>
                      <a:pt x="1230332" y="279469"/>
                    </a:cubicBezTo>
                    <a:cubicBezTo>
                      <a:pt x="1232322" y="270894"/>
                      <a:pt x="1234838" y="262378"/>
                      <a:pt x="1235079" y="253520"/>
                    </a:cubicBezTo>
                    <a:cubicBezTo>
                      <a:pt x="1235522" y="238080"/>
                      <a:pt x="1229223" y="223040"/>
                      <a:pt x="1219385" y="211366"/>
                    </a:cubicBezTo>
                    <a:cubicBezTo>
                      <a:pt x="1209241" y="199307"/>
                      <a:pt x="1194752" y="191152"/>
                      <a:pt x="1179096" y="189320"/>
                    </a:cubicBezTo>
                    <a:cubicBezTo>
                      <a:pt x="1171933" y="188475"/>
                      <a:pt x="1164889" y="189906"/>
                      <a:pt x="1157766" y="189403"/>
                    </a:cubicBezTo>
                    <a:cubicBezTo>
                      <a:pt x="1150723" y="188920"/>
                      <a:pt x="1149195" y="185397"/>
                      <a:pt x="1147865" y="178955"/>
                    </a:cubicBezTo>
                    <a:cubicBezTo>
                      <a:pt x="1144808" y="164199"/>
                      <a:pt x="1146054" y="149624"/>
                      <a:pt x="1138792" y="135854"/>
                    </a:cubicBezTo>
                    <a:cubicBezTo>
                      <a:pt x="1132352" y="123614"/>
                      <a:pt x="1120900" y="115318"/>
                      <a:pt x="1108243" y="110428"/>
                    </a:cubicBezTo>
                    <a:cubicBezTo>
                      <a:pt x="1085042" y="101450"/>
                      <a:pt x="1058057" y="103302"/>
                      <a:pt x="1033585" y="108595"/>
                    </a:cubicBezTo>
                    <a:cubicBezTo>
                      <a:pt x="1019139" y="66080"/>
                      <a:pt x="974043" y="38198"/>
                      <a:pt x="929671" y="37856"/>
                    </a:cubicBezTo>
                    <a:cubicBezTo>
                      <a:pt x="922746" y="26099"/>
                      <a:pt x="911015" y="17322"/>
                      <a:pt x="897635" y="12166"/>
                    </a:cubicBezTo>
                    <a:cubicBezTo>
                      <a:pt x="875499" y="3611"/>
                      <a:pt x="852053" y="8605"/>
                      <a:pt x="828994" y="8605"/>
                    </a:cubicBezTo>
                    <a:lnTo>
                      <a:pt x="828894" y="8605"/>
                    </a:lnTo>
                    <a:cubicBezTo>
                      <a:pt x="826577" y="8462"/>
                      <a:pt x="824263" y="8404"/>
                      <a:pt x="821951" y="8424"/>
                    </a:cubicBezTo>
                    <a:cubicBezTo>
                      <a:pt x="819776" y="8301"/>
                      <a:pt x="817603" y="8120"/>
                      <a:pt x="815429" y="7881"/>
                    </a:cubicBezTo>
                    <a:cubicBezTo>
                      <a:pt x="789188" y="4778"/>
                      <a:pt x="763230" y="-5972"/>
                      <a:pt x="737230" y="4559"/>
                    </a:cubicBezTo>
                    <a:cubicBezTo>
                      <a:pt x="725639" y="9249"/>
                      <a:pt x="716423" y="16477"/>
                      <a:pt x="710589" y="25697"/>
                    </a:cubicBezTo>
                    <a:cubicBezTo>
                      <a:pt x="701795" y="28090"/>
                      <a:pt x="693120" y="30830"/>
                      <a:pt x="684610" y="34011"/>
                    </a:cubicBezTo>
                    <a:cubicBezTo>
                      <a:pt x="647722" y="34975"/>
                      <a:pt x="611178" y="54764"/>
                      <a:pt x="592526" y="86835"/>
                    </a:cubicBezTo>
                    <a:cubicBezTo>
                      <a:pt x="566265" y="83855"/>
                      <a:pt x="537771" y="88908"/>
                      <a:pt x="520402" y="110368"/>
                    </a:cubicBezTo>
                    <a:cubicBezTo>
                      <a:pt x="515879" y="115952"/>
                      <a:pt x="512375" y="122513"/>
                      <a:pt x="510053" y="129479"/>
                    </a:cubicBezTo>
                    <a:cubicBezTo>
                      <a:pt x="492345" y="135208"/>
                      <a:pt x="475958" y="145416"/>
                      <a:pt x="465235" y="160792"/>
                    </a:cubicBezTo>
                    <a:cubicBezTo>
                      <a:pt x="455449" y="174824"/>
                      <a:pt x="453569" y="192966"/>
                      <a:pt x="460188" y="208028"/>
                    </a:cubicBezTo>
                    <a:cubicBezTo>
                      <a:pt x="444379" y="219485"/>
                      <a:pt x="432025" y="235886"/>
                      <a:pt x="426075" y="255252"/>
                    </a:cubicBezTo>
                    <a:cubicBezTo>
                      <a:pt x="422459" y="267018"/>
                      <a:pt x="421921" y="279176"/>
                      <a:pt x="424248" y="290757"/>
                    </a:cubicBezTo>
                    <a:cubicBezTo>
                      <a:pt x="408062" y="294348"/>
                      <a:pt x="392582" y="301006"/>
                      <a:pt x="378866" y="310997"/>
                    </a:cubicBezTo>
                    <a:cubicBezTo>
                      <a:pt x="364492" y="321463"/>
                      <a:pt x="346540" y="338121"/>
                      <a:pt x="345594" y="357294"/>
                    </a:cubicBezTo>
                    <a:cubicBezTo>
                      <a:pt x="345523" y="358702"/>
                      <a:pt x="345578" y="360109"/>
                      <a:pt x="345690" y="361512"/>
                    </a:cubicBezTo>
                    <a:cubicBezTo>
                      <a:pt x="314047" y="359287"/>
                      <a:pt x="281781" y="364650"/>
                      <a:pt x="260392" y="390030"/>
                    </a:cubicBezTo>
                    <a:cubicBezTo>
                      <a:pt x="244332" y="409072"/>
                      <a:pt x="237351" y="433593"/>
                      <a:pt x="241637" y="455919"/>
                    </a:cubicBezTo>
                    <a:cubicBezTo>
                      <a:pt x="203987" y="463569"/>
                      <a:pt x="168387" y="483257"/>
                      <a:pt x="143554" y="512366"/>
                    </a:cubicBezTo>
                    <a:cubicBezTo>
                      <a:pt x="125506" y="533524"/>
                      <a:pt x="109468" y="560419"/>
                      <a:pt x="110432" y="589225"/>
                    </a:cubicBezTo>
                    <a:cubicBezTo>
                      <a:pt x="110733" y="597903"/>
                      <a:pt x="112768" y="606640"/>
                      <a:pt x="116289" y="614713"/>
                    </a:cubicBezTo>
                    <a:lnTo>
                      <a:pt x="116289" y="614731"/>
                    </a:lnTo>
                    <a:cubicBezTo>
                      <a:pt x="114780" y="617572"/>
                      <a:pt x="113229" y="620732"/>
                      <a:pt x="111740" y="624094"/>
                    </a:cubicBezTo>
                    <a:cubicBezTo>
                      <a:pt x="88417" y="640418"/>
                      <a:pt x="71473" y="666007"/>
                      <a:pt x="61935" y="694211"/>
                    </a:cubicBezTo>
                    <a:cubicBezTo>
                      <a:pt x="54229" y="717058"/>
                      <a:pt x="49380" y="746733"/>
                      <a:pt x="57608" y="769984"/>
                    </a:cubicBezTo>
                    <a:cubicBezTo>
                      <a:pt x="58858" y="773527"/>
                      <a:pt x="60447" y="776869"/>
                      <a:pt x="62299" y="779967"/>
                    </a:cubicBezTo>
                    <a:cubicBezTo>
                      <a:pt x="60747" y="781620"/>
                      <a:pt x="59280" y="783271"/>
                      <a:pt x="57852" y="784942"/>
                    </a:cubicBezTo>
                    <a:cubicBezTo>
                      <a:pt x="42133" y="803319"/>
                      <a:pt x="26216" y="826470"/>
                      <a:pt x="27305" y="851775"/>
                    </a:cubicBezTo>
                    <a:cubicBezTo>
                      <a:pt x="27747" y="861963"/>
                      <a:pt x="31528" y="872210"/>
                      <a:pt x="37708" y="880623"/>
                    </a:cubicBezTo>
                    <a:cubicBezTo>
                      <a:pt x="15973" y="902668"/>
                      <a:pt x="-1532" y="930490"/>
                      <a:pt x="197" y="961552"/>
                    </a:cubicBezTo>
                    <a:cubicBezTo>
                      <a:pt x="1686" y="988588"/>
                      <a:pt x="16518" y="1016047"/>
                      <a:pt x="39759" y="1029031"/>
                    </a:cubicBezTo>
                    <a:cubicBezTo>
                      <a:pt x="35877" y="1049867"/>
                      <a:pt x="41069" y="1071850"/>
                      <a:pt x="57286" y="1088116"/>
                    </a:cubicBezTo>
                    <a:cubicBezTo>
                      <a:pt x="65378" y="1096249"/>
                      <a:pt x="74914" y="1101604"/>
                      <a:pt x="85018" y="1104463"/>
                    </a:cubicBezTo>
                    <a:cubicBezTo>
                      <a:pt x="87272" y="1129003"/>
                      <a:pt x="109043" y="1148751"/>
                      <a:pt x="132165" y="1154426"/>
                    </a:cubicBezTo>
                    <a:cubicBezTo>
                      <a:pt x="136473" y="1155495"/>
                      <a:pt x="140779" y="1156139"/>
                      <a:pt x="145064" y="1156439"/>
                    </a:cubicBezTo>
                    <a:cubicBezTo>
                      <a:pt x="165871" y="1166648"/>
                      <a:pt x="190683" y="1165478"/>
                      <a:pt x="211913" y="1156117"/>
                    </a:cubicBezTo>
                    <a:cubicBezTo>
                      <a:pt x="218171" y="1164071"/>
                      <a:pt x="226321" y="1170553"/>
                      <a:pt x="235820" y="1175203"/>
                    </a:cubicBezTo>
                    <a:cubicBezTo>
                      <a:pt x="239663" y="1177096"/>
                      <a:pt x="243730" y="1178666"/>
                      <a:pt x="247974" y="1179932"/>
                    </a:cubicBezTo>
                    <a:cubicBezTo>
                      <a:pt x="277958" y="1188810"/>
                      <a:pt x="308708" y="1176774"/>
                      <a:pt x="334926" y="1162722"/>
                    </a:cubicBezTo>
                    <a:cubicBezTo>
                      <a:pt x="335772" y="1162279"/>
                      <a:pt x="337321" y="1161716"/>
                      <a:pt x="338690" y="1161092"/>
                    </a:cubicBezTo>
                    <a:cubicBezTo>
                      <a:pt x="342312" y="1165138"/>
                      <a:pt x="348912" y="1169144"/>
                      <a:pt x="352353" y="1171117"/>
                    </a:cubicBezTo>
                    <a:cubicBezTo>
                      <a:pt x="364027" y="1177821"/>
                      <a:pt x="378294" y="1180939"/>
                      <a:pt x="391696" y="1180055"/>
                    </a:cubicBezTo>
                    <a:cubicBezTo>
                      <a:pt x="407412" y="1179008"/>
                      <a:pt x="421275" y="1173814"/>
                      <a:pt x="434114" y="1166426"/>
                    </a:cubicBezTo>
                    <a:cubicBezTo>
                      <a:pt x="435987" y="1166748"/>
                      <a:pt x="437877" y="1166930"/>
                      <a:pt x="439771" y="1167030"/>
                    </a:cubicBezTo>
                    <a:cubicBezTo>
                      <a:pt x="451845" y="1167672"/>
                      <a:pt x="462608" y="1163850"/>
                      <a:pt x="472290" y="1157810"/>
                    </a:cubicBezTo>
                    <a:cubicBezTo>
                      <a:pt x="478687" y="1158656"/>
                      <a:pt x="485247" y="1158575"/>
                      <a:pt x="491888" y="1157408"/>
                    </a:cubicBezTo>
                    <a:cubicBezTo>
                      <a:pt x="506519" y="1161130"/>
                      <a:pt x="520767" y="1155213"/>
                      <a:pt x="532215" y="1145812"/>
                    </a:cubicBezTo>
                    <a:cubicBezTo>
                      <a:pt x="537288" y="1141645"/>
                      <a:pt x="541572" y="1136753"/>
                      <a:pt x="546162" y="1132083"/>
                    </a:cubicBezTo>
                    <a:cubicBezTo>
                      <a:pt x="550929" y="1127229"/>
                      <a:pt x="554554" y="1126104"/>
                      <a:pt x="560126" y="1122842"/>
                    </a:cubicBezTo>
                    <a:cubicBezTo>
                      <a:pt x="573308" y="1115132"/>
                      <a:pt x="574896" y="1095585"/>
                      <a:pt x="569181" y="1081451"/>
                    </a:cubicBezTo>
                    <a:cubicBezTo>
                      <a:pt x="570268" y="1078977"/>
                      <a:pt x="570894" y="1076219"/>
                      <a:pt x="570894" y="1073159"/>
                    </a:cubicBezTo>
                    <a:cubicBezTo>
                      <a:pt x="570851" y="1046465"/>
                      <a:pt x="558558" y="1021986"/>
                      <a:pt x="543466" y="1000626"/>
                    </a:cubicBezTo>
                    <a:cubicBezTo>
                      <a:pt x="536722" y="991104"/>
                      <a:pt x="529399" y="981782"/>
                      <a:pt x="521368" y="973329"/>
                    </a:cubicBezTo>
                    <a:cubicBezTo>
                      <a:pt x="514909" y="966542"/>
                      <a:pt x="505835" y="955533"/>
                      <a:pt x="496277" y="952773"/>
                    </a:cubicBezTo>
                    <a:cubicBezTo>
                      <a:pt x="495693" y="952352"/>
                      <a:pt x="495087" y="951927"/>
                      <a:pt x="494484" y="951527"/>
                    </a:cubicBezTo>
                    <a:cubicBezTo>
                      <a:pt x="496337" y="945042"/>
                      <a:pt x="497422" y="938441"/>
                      <a:pt x="496961" y="931697"/>
                    </a:cubicBezTo>
                    <a:cubicBezTo>
                      <a:pt x="496476" y="924770"/>
                      <a:pt x="494242" y="918208"/>
                      <a:pt x="490662" y="912613"/>
                    </a:cubicBezTo>
                    <a:cubicBezTo>
                      <a:pt x="502674" y="889321"/>
                      <a:pt x="507747" y="863775"/>
                      <a:pt x="505332" y="837121"/>
                    </a:cubicBezTo>
                    <a:cubicBezTo>
                      <a:pt x="515110" y="823249"/>
                      <a:pt x="522517" y="807931"/>
                      <a:pt x="526339" y="791142"/>
                    </a:cubicBezTo>
                    <a:cubicBezTo>
                      <a:pt x="528693" y="780754"/>
                      <a:pt x="530043" y="769823"/>
                      <a:pt x="529860" y="759172"/>
                    </a:cubicBezTo>
                    <a:cubicBezTo>
                      <a:pt x="529780" y="754061"/>
                      <a:pt x="527908" y="747596"/>
                      <a:pt x="527870" y="742304"/>
                    </a:cubicBezTo>
                    <a:cubicBezTo>
                      <a:pt x="528152" y="743975"/>
                      <a:pt x="530325" y="737734"/>
                      <a:pt x="531170" y="736182"/>
                    </a:cubicBezTo>
                    <a:cubicBezTo>
                      <a:pt x="540868" y="718167"/>
                      <a:pt x="553324" y="704115"/>
                      <a:pt x="555399" y="682877"/>
                    </a:cubicBezTo>
                    <a:cubicBezTo>
                      <a:pt x="556604" y="670454"/>
                      <a:pt x="553666" y="656727"/>
                      <a:pt x="546221" y="646540"/>
                    </a:cubicBezTo>
                    <a:cubicBezTo>
                      <a:pt x="550990" y="627738"/>
                      <a:pt x="550929" y="607544"/>
                      <a:pt x="543423" y="589609"/>
                    </a:cubicBezTo>
                    <a:cubicBezTo>
                      <a:pt x="541411" y="584818"/>
                      <a:pt x="539099" y="580128"/>
                      <a:pt x="536443" y="575679"/>
                    </a:cubicBezTo>
                    <a:cubicBezTo>
                      <a:pt x="537668" y="571934"/>
                      <a:pt x="538797" y="568150"/>
                      <a:pt x="540244" y="564746"/>
                    </a:cubicBezTo>
                    <a:cubicBezTo>
                      <a:pt x="540809" y="563397"/>
                      <a:pt x="541371" y="562030"/>
                      <a:pt x="541934" y="560661"/>
                    </a:cubicBezTo>
                    <a:cubicBezTo>
                      <a:pt x="547388" y="555848"/>
                      <a:pt x="552461" y="550595"/>
                      <a:pt x="556727" y="545440"/>
                    </a:cubicBezTo>
                    <a:cubicBezTo>
                      <a:pt x="566183" y="534027"/>
                      <a:pt x="573409" y="520942"/>
                      <a:pt x="574315" y="505862"/>
                    </a:cubicBezTo>
                    <a:cubicBezTo>
                      <a:pt x="574757" y="498313"/>
                      <a:pt x="572986" y="491086"/>
                      <a:pt x="570793" y="483921"/>
                    </a:cubicBezTo>
                    <a:cubicBezTo>
                      <a:pt x="569825" y="480680"/>
                      <a:pt x="569241" y="477076"/>
                      <a:pt x="568094" y="473916"/>
                    </a:cubicBezTo>
                    <a:cubicBezTo>
                      <a:pt x="567453" y="472162"/>
                      <a:pt x="565901" y="470373"/>
                      <a:pt x="565360" y="468722"/>
                    </a:cubicBezTo>
                    <a:cubicBezTo>
                      <a:pt x="565237" y="468360"/>
                      <a:pt x="565136" y="468058"/>
                      <a:pt x="565056" y="467816"/>
                    </a:cubicBezTo>
                    <a:cubicBezTo>
                      <a:pt x="565136" y="467575"/>
                      <a:pt x="565199" y="467071"/>
                      <a:pt x="565199" y="466123"/>
                    </a:cubicBezTo>
                    <a:cubicBezTo>
                      <a:pt x="565217" y="458896"/>
                      <a:pt x="566163" y="451830"/>
                      <a:pt x="566205" y="444867"/>
                    </a:cubicBezTo>
                    <a:cubicBezTo>
                      <a:pt x="572825" y="451550"/>
                      <a:pt x="580794" y="456541"/>
                      <a:pt x="589850" y="459462"/>
                    </a:cubicBezTo>
                    <a:cubicBezTo>
                      <a:pt x="608099" y="465320"/>
                      <a:pt x="627138" y="462663"/>
                      <a:pt x="643295" y="453624"/>
                    </a:cubicBezTo>
                    <a:cubicBezTo>
                      <a:pt x="660684" y="465541"/>
                      <a:pt x="680221" y="476330"/>
                      <a:pt x="700709" y="480660"/>
                    </a:cubicBezTo>
                    <a:cubicBezTo>
                      <a:pt x="712881" y="483235"/>
                      <a:pt x="725078" y="482170"/>
                      <a:pt x="737291" y="483760"/>
                    </a:cubicBezTo>
                    <a:cubicBezTo>
                      <a:pt x="749425" y="485350"/>
                      <a:pt x="761159" y="490645"/>
                      <a:pt x="772587" y="494772"/>
                    </a:cubicBezTo>
                    <a:cubicBezTo>
                      <a:pt x="798025" y="503972"/>
                      <a:pt x="823398" y="513411"/>
                      <a:pt x="848914" y="522372"/>
                    </a:cubicBezTo>
                    <a:cubicBezTo>
                      <a:pt x="869521" y="529599"/>
                      <a:pt x="891817" y="535336"/>
                      <a:pt x="913391" y="531269"/>
                    </a:cubicBezTo>
                    <a:cubicBezTo>
                      <a:pt x="919448" y="540608"/>
                      <a:pt x="927316" y="548502"/>
                      <a:pt x="937398" y="554299"/>
                    </a:cubicBezTo>
                    <a:cubicBezTo>
                      <a:pt x="944620" y="558426"/>
                      <a:pt x="952549" y="561223"/>
                      <a:pt x="960739" y="562614"/>
                    </a:cubicBezTo>
                    <a:cubicBezTo>
                      <a:pt x="967983" y="563842"/>
                      <a:pt x="976477" y="563358"/>
                      <a:pt x="982351" y="568331"/>
                    </a:cubicBezTo>
                    <a:cubicBezTo>
                      <a:pt x="988087" y="573162"/>
                      <a:pt x="991669" y="580367"/>
                      <a:pt x="996820" y="585805"/>
                    </a:cubicBezTo>
                    <a:cubicBezTo>
                      <a:pt x="1002557" y="591884"/>
                      <a:pt x="1009639" y="597159"/>
                      <a:pt x="1017064" y="600943"/>
                    </a:cubicBezTo>
                    <a:cubicBezTo>
                      <a:pt x="1023021" y="603983"/>
                      <a:pt x="1029100" y="606175"/>
                      <a:pt x="1035276" y="607607"/>
                    </a:cubicBezTo>
                    <a:cubicBezTo>
                      <a:pt x="1034734" y="621356"/>
                      <a:pt x="1034209" y="635086"/>
                      <a:pt x="1034048" y="648855"/>
                    </a:cubicBezTo>
                    <a:cubicBezTo>
                      <a:pt x="1033748" y="678770"/>
                      <a:pt x="1033867" y="708683"/>
                      <a:pt x="1033467" y="738600"/>
                    </a:cubicBezTo>
                    <a:cubicBezTo>
                      <a:pt x="1033064" y="768412"/>
                      <a:pt x="1032118" y="798228"/>
                      <a:pt x="1030549" y="828002"/>
                    </a:cubicBezTo>
                    <a:cubicBezTo>
                      <a:pt x="1029057" y="855944"/>
                      <a:pt x="1026965" y="883985"/>
                      <a:pt x="1020304" y="911244"/>
                    </a:cubicBezTo>
                    <a:cubicBezTo>
                      <a:pt x="998209" y="1001693"/>
                      <a:pt x="915442" y="1066455"/>
                      <a:pt x="822794" y="1069757"/>
                    </a:cubicBezTo>
                    <a:cubicBezTo>
                      <a:pt x="795288" y="1070743"/>
                      <a:pt x="768059" y="1066878"/>
                      <a:pt x="741758" y="1058783"/>
                    </a:cubicBezTo>
                    <a:cubicBezTo>
                      <a:pt x="714513" y="1050391"/>
                      <a:pt x="690182" y="1033116"/>
                      <a:pt x="662251" y="1027803"/>
                    </a:cubicBezTo>
                    <a:cubicBezTo>
                      <a:pt x="654946" y="1026433"/>
                      <a:pt x="648064" y="1033782"/>
                      <a:pt x="652250" y="1040846"/>
                    </a:cubicBezTo>
                    <a:cubicBezTo>
                      <a:pt x="659456" y="1052987"/>
                      <a:pt x="668208" y="1060396"/>
                      <a:pt x="680181" y="1067701"/>
                    </a:cubicBezTo>
                    <a:cubicBezTo>
                      <a:pt x="692720" y="1075333"/>
                      <a:pt x="706683" y="1080990"/>
                      <a:pt x="720468" y="1085942"/>
                    </a:cubicBezTo>
                    <a:cubicBezTo>
                      <a:pt x="745823" y="1095039"/>
                      <a:pt x="772649" y="1100316"/>
                      <a:pt x="799554" y="1101785"/>
                    </a:cubicBezTo>
                    <a:cubicBezTo>
                      <a:pt x="820078" y="1102911"/>
                      <a:pt x="840684" y="1101503"/>
                      <a:pt x="860787" y="1097638"/>
                    </a:cubicBezTo>
                    <a:cubicBezTo>
                      <a:pt x="862198" y="1101966"/>
                      <a:pt x="864693" y="1106174"/>
                      <a:pt x="866582" y="1110180"/>
                    </a:cubicBezTo>
                    <a:cubicBezTo>
                      <a:pt x="866864" y="1110764"/>
                      <a:pt x="867812" y="1110361"/>
                      <a:pt x="867631" y="1109757"/>
                    </a:cubicBezTo>
                    <a:cubicBezTo>
                      <a:pt x="867327" y="1108751"/>
                      <a:pt x="867128" y="1107865"/>
                      <a:pt x="867047" y="1107140"/>
                    </a:cubicBezTo>
                    <a:cubicBezTo>
                      <a:pt x="873807" y="1115958"/>
                      <a:pt x="884251" y="1122055"/>
                      <a:pt x="894978" y="1125017"/>
                    </a:cubicBezTo>
                    <a:cubicBezTo>
                      <a:pt x="902543" y="1127110"/>
                      <a:pt x="910574" y="1127752"/>
                      <a:pt x="918362" y="1126869"/>
                    </a:cubicBezTo>
                    <a:cubicBezTo>
                      <a:pt x="920877" y="1126585"/>
                      <a:pt x="923270" y="1126164"/>
                      <a:pt x="925646" y="1125641"/>
                    </a:cubicBezTo>
                    <a:cubicBezTo>
                      <a:pt x="933573" y="1132586"/>
                      <a:pt x="943715" y="1137216"/>
                      <a:pt x="953897" y="1139531"/>
                    </a:cubicBezTo>
                    <a:cubicBezTo>
                      <a:pt x="952149" y="1150160"/>
                      <a:pt x="957399" y="1161756"/>
                      <a:pt x="969575" y="1164776"/>
                    </a:cubicBezTo>
                    <a:cubicBezTo>
                      <a:pt x="974685" y="1166044"/>
                      <a:pt x="979595" y="1166064"/>
                      <a:pt x="984507" y="1165601"/>
                    </a:cubicBezTo>
                    <a:cubicBezTo>
                      <a:pt x="988471" y="1167453"/>
                      <a:pt x="992737" y="1168902"/>
                      <a:pt x="997265" y="1169889"/>
                    </a:cubicBezTo>
                    <a:cubicBezTo>
                      <a:pt x="1003159" y="1171177"/>
                      <a:pt x="1010202" y="1169525"/>
                      <a:pt x="1014649" y="1165259"/>
                    </a:cubicBezTo>
                    <a:cubicBezTo>
                      <a:pt x="1017084" y="1166970"/>
                      <a:pt x="1019358" y="1168158"/>
                      <a:pt x="1021612" y="1170873"/>
                    </a:cubicBezTo>
                    <a:cubicBezTo>
                      <a:pt x="1030891" y="1182068"/>
                      <a:pt x="1050891" y="1173150"/>
                      <a:pt x="1051777" y="1160206"/>
                    </a:cubicBezTo>
                    <a:cubicBezTo>
                      <a:pt x="1054715" y="1160206"/>
                      <a:pt x="1057673" y="1160246"/>
                      <a:pt x="1060633" y="1160347"/>
                    </a:cubicBezTo>
                    <a:cubicBezTo>
                      <a:pt x="1061335" y="1160669"/>
                      <a:pt x="1062040" y="1160991"/>
                      <a:pt x="1062764" y="1161333"/>
                    </a:cubicBezTo>
                    <a:cubicBezTo>
                      <a:pt x="1075703" y="1167350"/>
                      <a:pt x="1089105" y="1172607"/>
                      <a:pt x="1103415" y="1167876"/>
                    </a:cubicBezTo>
                    <a:cubicBezTo>
                      <a:pt x="1106049" y="1167008"/>
                      <a:pt x="1108464" y="1165903"/>
                      <a:pt x="1110657" y="1164615"/>
                    </a:cubicBezTo>
                    <a:cubicBezTo>
                      <a:pt x="1120739" y="1165520"/>
                      <a:pt x="1130680" y="1165541"/>
                      <a:pt x="1140905" y="1162239"/>
                    </a:cubicBezTo>
                    <a:cubicBezTo>
                      <a:pt x="1146941" y="1160284"/>
                      <a:pt x="1152614" y="1157186"/>
                      <a:pt x="1157343" y="1153120"/>
                    </a:cubicBezTo>
                    <a:cubicBezTo>
                      <a:pt x="1173120" y="1157750"/>
                      <a:pt x="1189764" y="1159843"/>
                      <a:pt x="1205460" y="1154104"/>
                    </a:cubicBezTo>
                    <a:cubicBezTo>
                      <a:pt x="1217210" y="1149818"/>
                      <a:pt x="1226670" y="1143054"/>
                      <a:pt x="1233329" y="1134134"/>
                    </a:cubicBezTo>
                    <a:cubicBezTo>
                      <a:pt x="1243513" y="1134498"/>
                      <a:pt x="1253854" y="1132042"/>
                      <a:pt x="1263171" y="1127191"/>
                    </a:cubicBezTo>
                    <a:cubicBezTo>
                      <a:pt x="1279109" y="1118937"/>
                      <a:pt x="1290277" y="1103253"/>
                      <a:pt x="1298065" y="1087532"/>
                    </a:cubicBezTo>
                    <a:cubicBezTo>
                      <a:pt x="1315212" y="1052847"/>
                      <a:pt x="1325354" y="1015584"/>
                      <a:pt x="1329337" y="977154"/>
                    </a:cubicBezTo>
                    <a:cubicBezTo>
                      <a:pt x="1333261" y="939307"/>
                      <a:pt x="1327666" y="901662"/>
                      <a:pt x="1323722" y="864035"/>
                    </a:cubicBezTo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  <p:sp>
          <p:nvSpPr>
            <p:cNvPr id="48" name="图形 10">
              <a:extLst>
                <a:ext uri="{FF2B5EF4-FFF2-40B4-BE49-F238E27FC236}">
                  <a16:creationId xmlns:a16="http://schemas.microsoft.com/office/drawing/2014/main" id="{00F6F64A-6F0F-444A-8C56-36E9E5CDDA7D}"/>
                </a:ext>
              </a:extLst>
            </p:cNvPr>
            <p:cNvSpPr/>
            <p:nvPr/>
          </p:nvSpPr>
          <p:spPr>
            <a:xfrm>
              <a:off x="6236760" y="3696441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DFFB211-EFEB-4C98-8F3B-90D711BC686A}"/>
              </a:ext>
            </a:extLst>
          </p:cNvPr>
          <p:cNvGrpSpPr/>
          <p:nvPr/>
        </p:nvGrpSpPr>
        <p:grpSpPr>
          <a:xfrm>
            <a:off x="4966685" y="3121292"/>
            <a:ext cx="951990" cy="1510792"/>
            <a:chOff x="6746660" y="2542929"/>
            <a:chExt cx="1588492" cy="2370112"/>
          </a:xfrm>
        </p:grpSpPr>
        <p:grpSp>
          <p:nvGrpSpPr>
            <p:cNvPr id="38" name="图形 72">
              <a:extLst>
                <a:ext uri="{FF2B5EF4-FFF2-40B4-BE49-F238E27FC236}">
                  <a16:creationId xmlns:a16="http://schemas.microsoft.com/office/drawing/2014/main" id="{27E86C66-3C0B-4594-B43F-1593AE3CBF3B}"/>
                </a:ext>
              </a:extLst>
            </p:cNvPr>
            <p:cNvGrpSpPr/>
            <p:nvPr/>
          </p:nvGrpSpPr>
          <p:grpSpPr>
            <a:xfrm>
              <a:off x="6746660" y="2542929"/>
              <a:ext cx="1588492" cy="2370112"/>
              <a:chOff x="6746660" y="2542929"/>
              <a:chExt cx="1588492" cy="2370112"/>
            </a:xfrm>
          </p:grpSpPr>
          <p:grpSp>
            <p:nvGrpSpPr>
              <p:cNvPr id="40" name="图形 72">
                <a:extLst>
                  <a:ext uri="{FF2B5EF4-FFF2-40B4-BE49-F238E27FC236}">
                    <a16:creationId xmlns:a16="http://schemas.microsoft.com/office/drawing/2014/main" id="{A2415339-63F4-4339-A2BB-B82A9E7F9299}"/>
                  </a:ext>
                </a:extLst>
              </p:cNvPr>
              <p:cNvGrpSpPr/>
              <p:nvPr/>
            </p:nvGrpSpPr>
            <p:grpSpPr>
              <a:xfrm>
                <a:off x="6746660" y="3386240"/>
                <a:ext cx="1588492" cy="1526801"/>
                <a:chOff x="6746660" y="3386240"/>
                <a:chExt cx="1588492" cy="1526801"/>
              </a:xfrm>
            </p:grpSpPr>
            <p:sp>
              <p:nvSpPr>
                <p:cNvPr id="44" name="图形 72">
                  <a:extLst>
                    <a:ext uri="{FF2B5EF4-FFF2-40B4-BE49-F238E27FC236}">
                      <a16:creationId xmlns:a16="http://schemas.microsoft.com/office/drawing/2014/main" id="{1C7C5105-14EC-4C60-BB56-4CB64D2A9C38}"/>
                    </a:ext>
                  </a:extLst>
                </p:cNvPr>
                <p:cNvSpPr/>
                <p:nvPr/>
              </p:nvSpPr>
              <p:spPr>
                <a:xfrm>
                  <a:off x="6768794" y="3386240"/>
                  <a:ext cx="1553407" cy="1507171"/>
                </a:xfrm>
                <a:custGeom>
                  <a:avLst/>
                  <a:gdLst>
                    <a:gd name="connsiteX0" fmla="*/ 20154 w 1553407"/>
                    <a:gd name="connsiteY0" fmla="*/ 785024 h 1507171"/>
                    <a:gd name="connsiteX1" fmla="*/ 1461929 w 1553407"/>
                    <a:gd name="connsiteY1" fmla="*/ 899527 h 1507171"/>
                    <a:gd name="connsiteX2" fmla="*/ 1463438 w 1553407"/>
                    <a:gd name="connsiteY2" fmla="*/ 909328 h 1507171"/>
                    <a:gd name="connsiteX3" fmla="*/ 1500048 w 1553407"/>
                    <a:gd name="connsiteY3" fmla="*/ 1229693 h 1507171"/>
                    <a:gd name="connsiteX4" fmla="*/ 1500051 w 1553407"/>
                    <a:gd name="connsiteY4" fmla="*/ 1231414 h 1507171"/>
                    <a:gd name="connsiteX5" fmla="*/ 1551324 w 1553407"/>
                    <a:gd name="connsiteY5" fmla="*/ 1497153 h 1507171"/>
                    <a:gd name="connsiteX6" fmla="*/ 1553439 w 1553407"/>
                    <a:gd name="connsiteY6" fmla="*/ 1504631 h 1507171"/>
                    <a:gd name="connsiteX7" fmla="*/ 18142 w 1553407"/>
                    <a:gd name="connsiteY7" fmla="*/ 1507307 h 1507171"/>
                    <a:gd name="connsiteX8" fmla="*/ 31 w 1553407"/>
                    <a:gd name="connsiteY8" fmla="*/ 1141702 h 1507171"/>
                    <a:gd name="connsiteX9" fmla="*/ 20154 w 1553407"/>
                    <a:gd name="connsiteY9" fmla="*/ 785024 h 1507171"/>
                    <a:gd name="connsiteX10" fmla="*/ 873721 w 1553407"/>
                    <a:gd name="connsiteY10" fmla="*/ 503 h 1507171"/>
                    <a:gd name="connsiteX11" fmla="*/ 995990 w 1553407"/>
                    <a:gd name="connsiteY11" fmla="*/ 44608 h 1507171"/>
                    <a:gd name="connsiteX12" fmla="*/ 1076246 w 1553407"/>
                    <a:gd name="connsiteY12" fmla="*/ 257122 h 1507171"/>
                    <a:gd name="connsiteX13" fmla="*/ 1277547 w 1553407"/>
                    <a:gd name="connsiteY13" fmla="*/ 315407 h 1507171"/>
                    <a:gd name="connsiteX14" fmla="*/ 1418095 w 1553407"/>
                    <a:gd name="connsiteY14" fmla="*/ 654116 h 1507171"/>
                    <a:gd name="connsiteX15" fmla="*/ 364752 w 1553407"/>
                    <a:gd name="connsiteY15" fmla="*/ 691179 h 1507171"/>
                    <a:gd name="connsiteX16" fmla="*/ 476874 w 1553407"/>
                    <a:gd name="connsiteY16" fmla="*/ 239099 h 1507171"/>
                    <a:gd name="connsiteX17" fmla="*/ 482747 w 1553407"/>
                    <a:gd name="connsiteY17" fmla="*/ 237800 h 1507171"/>
                    <a:gd name="connsiteX18" fmla="*/ 667191 w 1553407"/>
                    <a:gd name="connsiteY18" fmla="*/ 182828 h 1507171"/>
                    <a:gd name="connsiteX19" fmla="*/ 720054 w 1553407"/>
                    <a:gd name="connsiteY19" fmla="*/ 44608 h 1507171"/>
                    <a:gd name="connsiteX20" fmla="*/ 873721 w 1553407"/>
                    <a:gd name="connsiteY20" fmla="*/ 503 h 15071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553407" h="1507171">
                      <a:moveTo>
                        <a:pt x="20154" y="785024"/>
                      </a:moveTo>
                      <a:lnTo>
                        <a:pt x="1461929" y="899527"/>
                      </a:lnTo>
                      <a:lnTo>
                        <a:pt x="1463438" y="909328"/>
                      </a:lnTo>
                      <a:cubicBezTo>
                        <a:pt x="1487598" y="1066733"/>
                        <a:pt x="1499801" y="1173522"/>
                        <a:pt x="1500048" y="1229693"/>
                      </a:cubicBezTo>
                      <a:lnTo>
                        <a:pt x="1500051" y="1231414"/>
                      </a:lnTo>
                      <a:cubicBezTo>
                        <a:pt x="1500051" y="1287109"/>
                        <a:pt x="1517142" y="1375689"/>
                        <a:pt x="1551324" y="1497153"/>
                      </a:cubicBezTo>
                      <a:lnTo>
                        <a:pt x="1553439" y="1504631"/>
                      </a:lnTo>
                      <a:lnTo>
                        <a:pt x="18142" y="1507307"/>
                      </a:lnTo>
                      <a:lnTo>
                        <a:pt x="31" y="1141702"/>
                      </a:lnTo>
                      <a:lnTo>
                        <a:pt x="20154" y="785024"/>
                      </a:lnTo>
                      <a:close/>
                      <a:moveTo>
                        <a:pt x="873721" y="503"/>
                      </a:moveTo>
                      <a:cubicBezTo>
                        <a:pt x="932345" y="3398"/>
                        <a:pt x="991426" y="28539"/>
                        <a:pt x="995990" y="44608"/>
                      </a:cubicBezTo>
                      <a:cubicBezTo>
                        <a:pt x="1006153" y="80395"/>
                        <a:pt x="1022498" y="233587"/>
                        <a:pt x="1076246" y="257122"/>
                      </a:cubicBezTo>
                      <a:cubicBezTo>
                        <a:pt x="1129994" y="280658"/>
                        <a:pt x="1244740" y="259201"/>
                        <a:pt x="1277547" y="315407"/>
                      </a:cubicBezTo>
                      <a:cubicBezTo>
                        <a:pt x="1310354" y="371612"/>
                        <a:pt x="1418095" y="600730"/>
                        <a:pt x="1418095" y="654116"/>
                      </a:cubicBezTo>
                      <a:cubicBezTo>
                        <a:pt x="1418095" y="689707"/>
                        <a:pt x="1066981" y="702061"/>
                        <a:pt x="364752" y="691179"/>
                      </a:cubicBezTo>
                      <a:cubicBezTo>
                        <a:pt x="373717" y="404508"/>
                        <a:pt x="411091" y="253815"/>
                        <a:pt x="476874" y="239099"/>
                      </a:cubicBezTo>
                      <a:lnTo>
                        <a:pt x="482747" y="237800"/>
                      </a:lnTo>
                      <a:cubicBezTo>
                        <a:pt x="577881" y="217011"/>
                        <a:pt x="634738" y="216341"/>
                        <a:pt x="667191" y="182828"/>
                      </a:cubicBezTo>
                      <a:cubicBezTo>
                        <a:pt x="700306" y="148631"/>
                        <a:pt x="706316" y="89931"/>
                        <a:pt x="720054" y="44608"/>
                      </a:cubicBezTo>
                      <a:cubicBezTo>
                        <a:pt x="727624" y="19636"/>
                        <a:pt x="801783" y="-3048"/>
                        <a:pt x="873721" y="50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  <p:sp>
              <p:nvSpPr>
                <p:cNvPr id="45" name="图形 72">
                  <a:extLst>
                    <a:ext uri="{FF2B5EF4-FFF2-40B4-BE49-F238E27FC236}">
                      <a16:creationId xmlns:a16="http://schemas.microsoft.com/office/drawing/2014/main" id="{C83B9121-8B60-47E7-90B7-4A44D8F01007}"/>
                    </a:ext>
                  </a:extLst>
                </p:cNvPr>
                <p:cNvSpPr/>
                <p:nvPr/>
              </p:nvSpPr>
              <p:spPr>
                <a:xfrm>
                  <a:off x="6746660" y="3430713"/>
                  <a:ext cx="1588492" cy="1482328"/>
                </a:xfrm>
                <a:custGeom>
                  <a:avLst/>
                  <a:gdLst>
                    <a:gd name="connsiteX0" fmla="*/ 1024418 w 1588492"/>
                    <a:gd name="connsiteY0" fmla="*/ 45625 h 1482328"/>
                    <a:gd name="connsiteX1" fmla="*/ 1025102 w 1588492"/>
                    <a:gd name="connsiteY1" fmla="*/ 45524 h 1482328"/>
                    <a:gd name="connsiteX2" fmla="*/ 1032185 w 1588492"/>
                    <a:gd name="connsiteY2" fmla="*/ 56677 h 1482328"/>
                    <a:gd name="connsiteX3" fmla="*/ 1039591 w 1588492"/>
                    <a:gd name="connsiteY3" fmla="*/ 76506 h 1482328"/>
                    <a:gd name="connsiteX4" fmla="*/ 1054603 w 1588492"/>
                    <a:gd name="connsiteY4" fmla="*/ 116124 h 1482328"/>
                    <a:gd name="connsiteX5" fmla="*/ 1072633 w 1588492"/>
                    <a:gd name="connsiteY5" fmla="*/ 155762 h 1482328"/>
                    <a:gd name="connsiteX6" fmla="*/ 1082775 w 1588492"/>
                    <a:gd name="connsiteY6" fmla="*/ 174323 h 1482328"/>
                    <a:gd name="connsiteX7" fmla="*/ 1090623 w 1588492"/>
                    <a:gd name="connsiteY7" fmla="*/ 188395 h 1482328"/>
                    <a:gd name="connsiteX8" fmla="*/ 1091609 w 1588492"/>
                    <a:gd name="connsiteY8" fmla="*/ 184791 h 1482328"/>
                    <a:gd name="connsiteX9" fmla="*/ 1090402 w 1588492"/>
                    <a:gd name="connsiteY9" fmla="*/ 185456 h 1482328"/>
                    <a:gd name="connsiteX10" fmla="*/ 1089114 w 1588492"/>
                    <a:gd name="connsiteY10" fmla="*/ 184167 h 1482328"/>
                    <a:gd name="connsiteX11" fmla="*/ 1095674 w 1588492"/>
                    <a:gd name="connsiteY11" fmla="*/ 178067 h 1482328"/>
                    <a:gd name="connsiteX12" fmla="*/ 1302742 w 1588492"/>
                    <a:gd name="connsiteY12" fmla="*/ 250318 h 1482328"/>
                    <a:gd name="connsiteX13" fmla="*/ 1467471 w 1588492"/>
                    <a:gd name="connsiteY13" fmla="*/ 523095 h 1482328"/>
                    <a:gd name="connsiteX14" fmla="*/ 1522206 w 1588492"/>
                    <a:gd name="connsiteY14" fmla="*/ 691169 h 1482328"/>
                    <a:gd name="connsiteX15" fmla="*/ 1580564 w 1588492"/>
                    <a:gd name="connsiteY15" fmla="*/ 868665 h 1482328"/>
                    <a:gd name="connsiteX16" fmla="*/ 1564002 w 1588492"/>
                    <a:gd name="connsiteY16" fmla="*/ 897815 h 1482328"/>
                    <a:gd name="connsiteX17" fmla="*/ 1498722 w 1588492"/>
                    <a:gd name="connsiteY17" fmla="*/ 920241 h 1482328"/>
                    <a:gd name="connsiteX18" fmla="*/ 1522166 w 1588492"/>
                    <a:gd name="connsiteY18" fmla="*/ 1044752 h 1482328"/>
                    <a:gd name="connsiteX19" fmla="*/ 1552011 w 1588492"/>
                    <a:gd name="connsiteY19" fmla="*/ 1304625 h 1482328"/>
                    <a:gd name="connsiteX20" fmla="*/ 1566407 w 1588492"/>
                    <a:gd name="connsiteY20" fmla="*/ 1362845 h 1482328"/>
                    <a:gd name="connsiteX21" fmla="*/ 1567645 w 1588492"/>
                    <a:gd name="connsiteY21" fmla="*/ 1367293 h 1482328"/>
                    <a:gd name="connsiteX22" fmla="*/ 1577626 w 1588492"/>
                    <a:gd name="connsiteY22" fmla="*/ 1401093 h 1482328"/>
                    <a:gd name="connsiteX23" fmla="*/ 1587687 w 1588492"/>
                    <a:gd name="connsiteY23" fmla="*/ 1430042 h 1482328"/>
                    <a:gd name="connsiteX24" fmla="*/ 1575573 w 1588492"/>
                    <a:gd name="connsiteY24" fmla="*/ 1460158 h 1482328"/>
                    <a:gd name="connsiteX25" fmla="*/ 1549252 w 1588492"/>
                    <a:gd name="connsiteY25" fmla="*/ 1453998 h 1482328"/>
                    <a:gd name="connsiteX26" fmla="*/ 1547280 w 1588492"/>
                    <a:gd name="connsiteY26" fmla="*/ 1448160 h 1482328"/>
                    <a:gd name="connsiteX27" fmla="*/ 1545127 w 1588492"/>
                    <a:gd name="connsiteY27" fmla="*/ 1443026 h 1482328"/>
                    <a:gd name="connsiteX28" fmla="*/ 1544442 w 1588492"/>
                    <a:gd name="connsiteY28" fmla="*/ 1440950 h 1482328"/>
                    <a:gd name="connsiteX29" fmla="*/ 1543819 w 1588492"/>
                    <a:gd name="connsiteY29" fmla="*/ 1438859 h 1482328"/>
                    <a:gd name="connsiteX30" fmla="*/ 1539472 w 1588492"/>
                    <a:gd name="connsiteY30" fmla="*/ 1423801 h 1482328"/>
                    <a:gd name="connsiteX31" fmla="*/ 1532317 w 1588492"/>
                    <a:gd name="connsiteY31" fmla="*/ 1399676 h 1482328"/>
                    <a:gd name="connsiteX32" fmla="*/ 1531020 w 1588492"/>
                    <a:gd name="connsiteY32" fmla="*/ 1395678 h 1482328"/>
                    <a:gd name="connsiteX33" fmla="*/ 1514117 w 1588492"/>
                    <a:gd name="connsiteY33" fmla="*/ 1337378 h 1482328"/>
                    <a:gd name="connsiteX34" fmla="*/ 1487886 w 1588492"/>
                    <a:gd name="connsiteY34" fmla="*/ 1121784 h 1482328"/>
                    <a:gd name="connsiteX35" fmla="*/ 1487634 w 1588492"/>
                    <a:gd name="connsiteY35" fmla="*/ 1118050 h 1482328"/>
                    <a:gd name="connsiteX36" fmla="*/ 1486004 w 1588492"/>
                    <a:gd name="connsiteY36" fmla="*/ 924227 h 1482328"/>
                    <a:gd name="connsiteX37" fmla="*/ 1485270 w 1588492"/>
                    <a:gd name="connsiteY37" fmla="*/ 924466 h 1482328"/>
                    <a:gd name="connsiteX38" fmla="*/ 1485270 w 1588492"/>
                    <a:gd name="connsiteY38" fmla="*/ 924466 h 1482328"/>
                    <a:gd name="connsiteX39" fmla="*/ 1484536 w 1588492"/>
                    <a:gd name="connsiteY39" fmla="*/ 924690 h 1482328"/>
                    <a:gd name="connsiteX40" fmla="*/ 1463527 w 1588492"/>
                    <a:gd name="connsiteY40" fmla="*/ 930951 h 1482328"/>
                    <a:gd name="connsiteX41" fmla="*/ 1462883 w 1588492"/>
                    <a:gd name="connsiteY41" fmla="*/ 931173 h 1482328"/>
                    <a:gd name="connsiteX42" fmla="*/ 1449070 w 1588492"/>
                    <a:gd name="connsiteY42" fmla="*/ 935117 h 1482328"/>
                    <a:gd name="connsiteX43" fmla="*/ 1446241 w 1588492"/>
                    <a:gd name="connsiteY43" fmla="*/ 935843 h 1482328"/>
                    <a:gd name="connsiteX44" fmla="*/ 1444249 w 1588492"/>
                    <a:gd name="connsiteY44" fmla="*/ 936386 h 1482328"/>
                    <a:gd name="connsiteX45" fmla="*/ 1442152 w 1588492"/>
                    <a:gd name="connsiteY45" fmla="*/ 936983 h 1482328"/>
                    <a:gd name="connsiteX46" fmla="*/ 1421811 w 1588492"/>
                    <a:gd name="connsiteY46" fmla="*/ 940916 h 1482328"/>
                    <a:gd name="connsiteX47" fmla="*/ 1387320 w 1588492"/>
                    <a:gd name="connsiteY47" fmla="*/ 943895 h 1482328"/>
                    <a:gd name="connsiteX48" fmla="*/ 1399756 w 1588492"/>
                    <a:gd name="connsiteY48" fmla="*/ 1116540 h 1482328"/>
                    <a:gd name="connsiteX49" fmla="*/ 1417787 w 1588492"/>
                    <a:gd name="connsiteY49" fmla="*/ 1289486 h 1482328"/>
                    <a:gd name="connsiteX50" fmla="*/ 1428533 w 1588492"/>
                    <a:gd name="connsiteY50" fmla="*/ 1374661 h 1482328"/>
                    <a:gd name="connsiteX51" fmla="*/ 1435173 w 1588492"/>
                    <a:gd name="connsiteY51" fmla="*/ 1417581 h 1482328"/>
                    <a:gd name="connsiteX52" fmla="*/ 1439761 w 1588492"/>
                    <a:gd name="connsiteY52" fmla="*/ 1462473 h 1482328"/>
                    <a:gd name="connsiteX53" fmla="*/ 1439580 w 1588492"/>
                    <a:gd name="connsiteY53" fmla="*/ 1462433 h 1482328"/>
                    <a:gd name="connsiteX54" fmla="*/ 1431551 w 1588492"/>
                    <a:gd name="connsiteY54" fmla="*/ 1473163 h 1482328"/>
                    <a:gd name="connsiteX55" fmla="*/ 1407081 w 1588492"/>
                    <a:gd name="connsiteY55" fmla="*/ 1466741 h 1482328"/>
                    <a:gd name="connsiteX56" fmla="*/ 1405934 w 1588492"/>
                    <a:gd name="connsiteY56" fmla="*/ 1464567 h 1482328"/>
                    <a:gd name="connsiteX57" fmla="*/ 1389252 w 1588492"/>
                    <a:gd name="connsiteY57" fmla="*/ 1467506 h 1482328"/>
                    <a:gd name="connsiteX58" fmla="*/ 1300830 w 1588492"/>
                    <a:gd name="connsiteY58" fmla="*/ 1468392 h 1482328"/>
                    <a:gd name="connsiteX59" fmla="*/ 1300830 w 1588492"/>
                    <a:gd name="connsiteY59" fmla="*/ 1468392 h 1482328"/>
                    <a:gd name="connsiteX60" fmla="*/ 1180252 w 1588492"/>
                    <a:gd name="connsiteY60" fmla="*/ 1469801 h 1482328"/>
                    <a:gd name="connsiteX61" fmla="*/ 801559 w 1588492"/>
                    <a:gd name="connsiteY61" fmla="*/ 1475338 h 1482328"/>
                    <a:gd name="connsiteX62" fmla="*/ 754223 w 1588492"/>
                    <a:gd name="connsiteY62" fmla="*/ 1475880 h 1482328"/>
                    <a:gd name="connsiteX63" fmla="*/ 541198 w 1588492"/>
                    <a:gd name="connsiteY63" fmla="*/ 1478075 h 1482328"/>
                    <a:gd name="connsiteX64" fmla="*/ 434686 w 1588492"/>
                    <a:gd name="connsiteY64" fmla="*/ 1477088 h 1482328"/>
                    <a:gd name="connsiteX65" fmla="*/ 383130 w 1588492"/>
                    <a:gd name="connsiteY65" fmla="*/ 1475297 h 1482328"/>
                    <a:gd name="connsiteX66" fmla="*/ 380096 w 1588492"/>
                    <a:gd name="connsiteY66" fmla="*/ 1475158 h 1482328"/>
                    <a:gd name="connsiteX67" fmla="*/ 338396 w 1588492"/>
                    <a:gd name="connsiteY67" fmla="*/ 1476283 h 1482328"/>
                    <a:gd name="connsiteX68" fmla="*/ 320285 w 1588492"/>
                    <a:gd name="connsiteY68" fmla="*/ 1477612 h 1482328"/>
                    <a:gd name="connsiteX69" fmla="*/ 303796 w 1588492"/>
                    <a:gd name="connsiteY69" fmla="*/ 1416626 h 1482328"/>
                    <a:gd name="connsiteX70" fmla="*/ 303060 w 1588492"/>
                    <a:gd name="connsiteY70" fmla="*/ 1409206 h 1482328"/>
                    <a:gd name="connsiteX71" fmla="*/ 297204 w 1588492"/>
                    <a:gd name="connsiteY71" fmla="*/ 1339895 h 1482328"/>
                    <a:gd name="connsiteX72" fmla="*/ 292354 w 1588492"/>
                    <a:gd name="connsiteY72" fmla="*/ 1093792 h 1482328"/>
                    <a:gd name="connsiteX73" fmla="*/ 301993 w 1588492"/>
                    <a:gd name="connsiteY73" fmla="*/ 968717 h 1482328"/>
                    <a:gd name="connsiteX74" fmla="*/ 306521 w 1588492"/>
                    <a:gd name="connsiteY74" fmla="*/ 929824 h 1482328"/>
                    <a:gd name="connsiteX75" fmla="*/ 306549 w 1588492"/>
                    <a:gd name="connsiteY75" fmla="*/ 925221 h 1482328"/>
                    <a:gd name="connsiteX76" fmla="*/ 306501 w 1588492"/>
                    <a:gd name="connsiteY76" fmla="*/ 921026 h 1482328"/>
                    <a:gd name="connsiteX77" fmla="*/ 306100 w 1588492"/>
                    <a:gd name="connsiteY77" fmla="*/ 908537 h 1482328"/>
                    <a:gd name="connsiteX78" fmla="*/ 305328 w 1588492"/>
                    <a:gd name="connsiteY78" fmla="*/ 877292 h 1482328"/>
                    <a:gd name="connsiteX79" fmla="*/ 305273 w 1588492"/>
                    <a:gd name="connsiteY79" fmla="*/ 871041 h 1482328"/>
                    <a:gd name="connsiteX80" fmla="*/ 305213 w 1588492"/>
                    <a:gd name="connsiteY80" fmla="*/ 859405 h 1482328"/>
                    <a:gd name="connsiteX81" fmla="*/ 276095 w 1588492"/>
                    <a:gd name="connsiteY81" fmla="*/ 853567 h 1482328"/>
                    <a:gd name="connsiteX82" fmla="*/ 234500 w 1588492"/>
                    <a:gd name="connsiteY82" fmla="*/ 845213 h 1482328"/>
                    <a:gd name="connsiteX83" fmla="*/ 152216 w 1588492"/>
                    <a:gd name="connsiteY83" fmla="*/ 824417 h 1482328"/>
                    <a:gd name="connsiteX84" fmla="*/ 146430 w 1588492"/>
                    <a:gd name="connsiteY84" fmla="*/ 822755 h 1482328"/>
                    <a:gd name="connsiteX85" fmla="*/ 72126 w 1588492"/>
                    <a:gd name="connsiteY85" fmla="*/ 796978 h 1482328"/>
                    <a:gd name="connsiteX86" fmla="*/ 45402 w 1588492"/>
                    <a:gd name="connsiteY86" fmla="*/ 781659 h 1482328"/>
                    <a:gd name="connsiteX87" fmla="*/ 43732 w 1588492"/>
                    <a:gd name="connsiteY87" fmla="*/ 801387 h 1482328"/>
                    <a:gd name="connsiteX88" fmla="*/ 40935 w 1588492"/>
                    <a:gd name="connsiteY88" fmla="*/ 840180 h 1482328"/>
                    <a:gd name="connsiteX89" fmla="*/ 40107 w 1588492"/>
                    <a:gd name="connsiteY89" fmla="*/ 852496 h 1482328"/>
                    <a:gd name="connsiteX90" fmla="*/ 36970 w 1588492"/>
                    <a:gd name="connsiteY90" fmla="*/ 914101 h 1482328"/>
                    <a:gd name="connsiteX91" fmla="*/ 38842 w 1588492"/>
                    <a:gd name="connsiteY91" fmla="*/ 1183778 h 1482328"/>
                    <a:gd name="connsiteX92" fmla="*/ 49406 w 1588492"/>
                    <a:gd name="connsiteY92" fmla="*/ 1318334 h 1482328"/>
                    <a:gd name="connsiteX93" fmla="*/ 57395 w 1588492"/>
                    <a:gd name="connsiteY93" fmla="*/ 1384324 h 1482328"/>
                    <a:gd name="connsiteX94" fmla="*/ 68141 w 1588492"/>
                    <a:gd name="connsiteY94" fmla="*/ 1451924 h 1482328"/>
                    <a:gd name="connsiteX95" fmla="*/ 30893 w 1588492"/>
                    <a:gd name="connsiteY95" fmla="*/ 1456977 h 1482328"/>
                    <a:gd name="connsiteX96" fmla="*/ 19172 w 1588492"/>
                    <a:gd name="connsiteY96" fmla="*/ 1382430 h 1482328"/>
                    <a:gd name="connsiteX97" fmla="*/ 18779 w 1588492"/>
                    <a:gd name="connsiteY97" fmla="*/ 1379694 h 1482328"/>
                    <a:gd name="connsiteX98" fmla="*/ 9200 w 1588492"/>
                    <a:gd name="connsiteY98" fmla="*/ 1300820 h 1482328"/>
                    <a:gd name="connsiteX99" fmla="*/ 2459 w 1588492"/>
                    <a:gd name="connsiteY99" fmla="*/ 1027339 h 1482328"/>
                    <a:gd name="connsiteX100" fmla="*/ 16729 w 1588492"/>
                    <a:gd name="connsiteY100" fmla="*/ 896884 h 1482328"/>
                    <a:gd name="connsiteX101" fmla="*/ 17491 w 1588492"/>
                    <a:gd name="connsiteY101" fmla="*/ 891897 h 1482328"/>
                    <a:gd name="connsiteX102" fmla="*/ 26657 w 1588492"/>
                    <a:gd name="connsiteY102" fmla="*/ 833897 h 1482328"/>
                    <a:gd name="connsiteX103" fmla="*/ 27955 w 1588492"/>
                    <a:gd name="connsiteY103" fmla="*/ 826672 h 1482328"/>
                    <a:gd name="connsiteX104" fmla="*/ 38258 w 1588492"/>
                    <a:gd name="connsiteY104" fmla="*/ 775519 h 1482328"/>
                    <a:gd name="connsiteX105" fmla="*/ 36793 w 1588492"/>
                    <a:gd name="connsiteY105" fmla="*/ 774167 h 1482328"/>
                    <a:gd name="connsiteX106" fmla="*/ 28921 w 1588492"/>
                    <a:gd name="connsiteY106" fmla="*/ 765473 h 1482328"/>
                    <a:gd name="connsiteX107" fmla="*/ 15921 w 1588492"/>
                    <a:gd name="connsiteY107" fmla="*/ 749389 h 1482328"/>
                    <a:gd name="connsiteX108" fmla="*/ 40552 w 1588492"/>
                    <a:gd name="connsiteY108" fmla="*/ 654792 h 1482328"/>
                    <a:gd name="connsiteX109" fmla="*/ 76834 w 1588492"/>
                    <a:gd name="connsiteY109" fmla="*/ 565732 h 1482328"/>
                    <a:gd name="connsiteX110" fmla="*/ 279657 w 1588492"/>
                    <a:gd name="connsiteY110" fmla="*/ 297244 h 1482328"/>
                    <a:gd name="connsiteX111" fmla="*/ 428790 w 1588492"/>
                    <a:gd name="connsiteY111" fmla="*/ 198239 h 1482328"/>
                    <a:gd name="connsiteX112" fmla="*/ 512744 w 1588492"/>
                    <a:gd name="connsiteY112" fmla="*/ 171384 h 1482328"/>
                    <a:gd name="connsiteX113" fmla="*/ 556472 w 1588492"/>
                    <a:gd name="connsiteY113" fmla="*/ 166452 h 1482328"/>
                    <a:gd name="connsiteX114" fmla="*/ 594079 w 1588492"/>
                    <a:gd name="connsiteY114" fmla="*/ 170093 h 1482328"/>
                    <a:gd name="connsiteX115" fmla="*/ 594706 w 1588492"/>
                    <a:gd name="connsiteY115" fmla="*/ 170518 h 1482328"/>
                    <a:gd name="connsiteX116" fmla="*/ 594728 w 1588492"/>
                    <a:gd name="connsiteY116" fmla="*/ 170518 h 1482328"/>
                    <a:gd name="connsiteX117" fmla="*/ 597684 w 1588492"/>
                    <a:gd name="connsiteY117" fmla="*/ 171102 h 1482328"/>
                    <a:gd name="connsiteX118" fmla="*/ 597684 w 1588492"/>
                    <a:gd name="connsiteY118" fmla="*/ 171102 h 1482328"/>
                    <a:gd name="connsiteX119" fmla="*/ 597684 w 1588492"/>
                    <a:gd name="connsiteY119" fmla="*/ 172552 h 1482328"/>
                    <a:gd name="connsiteX120" fmla="*/ 597543 w 1588492"/>
                    <a:gd name="connsiteY120" fmla="*/ 172592 h 1482328"/>
                    <a:gd name="connsiteX121" fmla="*/ 602896 w 1588492"/>
                    <a:gd name="connsiteY121" fmla="*/ 177383 h 1482328"/>
                    <a:gd name="connsiteX122" fmla="*/ 605552 w 1588492"/>
                    <a:gd name="connsiteY122" fmla="*/ 195320 h 1482328"/>
                    <a:gd name="connsiteX123" fmla="*/ 644269 w 1588492"/>
                    <a:gd name="connsiteY123" fmla="*/ 251365 h 1482328"/>
                    <a:gd name="connsiteX124" fmla="*/ 690996 w 1588492"/>
                    <a:gd name="connsiteY124" fmla="*/ 307651 h 1482328"/>
                    <a:gd name="connsiteX125" fmla="*/ 951390 w 1588492"/>
                    <a:gd name="connsiteY125" fmla="*/ 363938 h 1482328"/>
                    <a:gd name="connsiteX126" fmla="*/ 1086075 w 1588492"/>
                    <a:gd name="connsiteY126" fmla="*/ 223705 h 1482328"/>
                    <a:gd name="connsiteX127" fmla="*/ 1074867 w 1588492"/>
                    <a:gd name="connsiteY127" fmla="*/ 223866 h 1482328"/>
                    <a:gd name="connsiteX128" fmla="*/ 1044199 w 1588492"/>
                    <a:gd name="connsiteY128" fmla="*/ 182760 h 1482328"/>
                    <a:gd name="connsiteX129" fmla="*/ 1043877 w 1588492"/>
                    <a:gd name="connsiteY129" fmla="*/ 181993 h 1482328"/>
                    <a:gd name="connsiteX130" fmla="*/ 1027617 w 1588492"/>
                    <a:gd name="connsiteY130" fmla="*/ 134806 h 1482328"/>
                    <a:gd name="connsiteX131" fmla="*/ 1019648 w 1588492"/>
                    <a:gd name="connsiteY131" fmla="*/ 84458 h 1482328"/>
                    <a:gd name="connsiteX132" fmla="*/ 1019762 w 1588492"/>
                    <a:gd name="connsiteY132" fmla="*/ 64495 h 1482328"/>
                    <a:gd name="connsiteX133" fmla="*/ 1020067 w 1588492"/>
                    <a:gd name="connsiteY133" fmla="*/ 58993 h 1482328"/>
                    <a:gd name="connsiteX134" fmla="*/ 1024418 w 1588492"/>
                    <a:gd name="connsiteY134" fmla="*/ 45625 h 1482328"/>
                    <a:gd name="connsiteX135" fmla="*/ 741506 w 1588492"/>
                    <a:gd name="connsiteY135" fmla="*/ 753 h 1482328"/>
                    <a:gd name="connsiteX136" fmla="*/ 743056 w 1588492"/>
                    <a:gd name="connsiteY136" fmla="*/ 551 h 1482328"/>
                    <a:gd name="connsiteX137" fmla="*/ 733797 w 1588492"/>
                    <a:gd name="connsiteY137" fmla="*/ 106139 h 1482328"/>
                    <a:gd name="connsiteX138" fmla="*/ 668438 w 1588492"/>
                    <a:gd name="connsiteY138" fmla="*/ 182657 h 1482328"/>
                    <a:gd name="connsiteX139" fmla="*/ 656948 w 1588492"/>
                    <a:gd name="connsiteY139" fmla="*/ 191092 h 1482328"/>
                    <a:gd name="connsiteX140" fmla="*/ 640246 w 1588492"/>
                    <a:gd name="connsiteY140" fmla="*/ 155662 h 1482328"/>
                    <a:gd name="connsiteX141" fmla="*/ 705121 w 1588492"/>
                    <a:gd name="connsiteY141" fmla="*/ 91101 h 1482328"/>
                    <a:gd name="connsiteX142" fmla="*/ 726494 w 1588492"/>
                    <a:gd name="connsiteY142" fmla="*/ 47115 h 1482328"/>
                    <a:gd name="connsiteX143" fmla="*/ 741506 w 1588492"/>
                    <a:gd name="connsiteY143" fmla="*/ 753 h 148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</a:cxnLst>
                  <a:rect l="l" t="t" r="r" b="b"/>
                  <a:pathLst>
                    <a:path w="1588492" h="1482328">
                      <a:moveTo>
                        <a:pt x="1024418" y="45625"/>
                      </a:moveTo>
                      <a:cubicBezTo>
                        <a:pt x="1024639" y="45458"/>
                        <a:pt x="1024862" y="45403"/>
                        <a:pt x="1025102" y="45524"/>
                      </a:cubicBezTo>
                      <a:cubicBezTo>
                        <a:pt x="1029670" y="47719"/>
                        <a:pt x="1030616" y="52107"/>
                        <a:pt x="1032185" y="56677"/>
                      </a:cubicBezTo>
                      <a:cubicBezTo>
                        <a:pt x="1034479" y="63360"/>
                        <a:pt x="1037136" y="69883"/>
                        <a:pt x="1039591" y="76506"/>
                      </a:cubicBezTo>
                      <a:cubicBezTo>
                        <a:pt x="1044482" y="89793"/>
                        <a:pt x="1049149" y="103059"/>
                        <a:pt x="1054603" y="116124"/>
                      </a:cubicBezTo>
                      <a:cubicBezTo>
                        <a:pt x="1060197" y="129572"/>
                        <a:pt x="1065992" y="142778"/>
                        <a:pt x="1072633" y="155762"/>
                      </a:cubicBezTo>
                      <a:cubicBezTo>
                        <a:pt x="1075833" y="162043"/>
                        <a:pt x="1079274" y="168203"/>
                        <a:pt x="1082775" y="174323"/>
                      </a:cubicBezTo>
                      <a:cubicBezTo>
                        <a:pt x="1085190" y="178571"/>
                        <a:pt x="1087444" y="184409"/>
                        <a:pt x="1090623" y="188395"/>
                      </a:cubicBezTo>
                      <a:cubicBezTo>
                        <a:pt x="1090865" y="187126"/>
                        <a:pt x="1091207" y="185919"/>
                        <a:pt x="1091609" y="184791"/>
                      </a:cubicBezTo>
                      <a:cubicBezTo>
                        <a:pt x="1091189" y="184993"/>
                        <a:pt x="1090784" y="185214"/>
                        <a:pt x="1090402" y="185456"/>
                      </a:cubicBezTo>
                      <a:cubicBezTo>
                        <a:pt x="1089597" y="185959"/>
                        <a:pt x="1088631" y="184952"/>
                        <a:pt x="1089114" y="184167"/>
                      </a:cubicBezTo>
                      <a:cubicBezTo>
                        <a:pt x="1090845" y="181309"/>
                        <a:pt x="1093098" y="179376"/>
                        <a:pt x="1095674" y="178067"/>
                      </a:cubicBezTo>
                      <a:cubicBezTo>
                        <a:pt x="1102798" y="170156"/>
                        <a:pt x="1259817" y="207912"/>
                        <a:pt x="1302742" y="250318"/>
                      </a:cubicBezTo>
                      <a:cubicBezTo>
                        <a:pt x="1380484" y="327120"/>
                        <a:pt x="1432960" y="422077"/>
                        <a:pt x="1467471" y="523095"/>
                      </a:cubicBezTo>
                      <a:cubicBezTo>
                        <a:pt x="1486528" y="578838"/>
                        <a:pt x="1504075" y="635124"/>
                        <a:pt x="1522206" y="691169"/>
                      </a:cubicBezTo>
                      <a:cubicBezTo>
                        <a:pt x="1541364" y="750435"/>
                        <a:pt x="1561366" y="809440"/>
                        <a:pt x="1580564" y="868665"/>
                      </a:cubicBezTo>
                      <a:cubicBezTo>
                        <a:pt x="1584769" y="881690"/>
                        <a:pt x="1575593" y="893527"/>
                        <a:pt x="1564002" y="897815"/>
                      </a:cubicBezTo>
                      <a:cubicBezTo>
                        <a:pt x="1542410" y="905787"/>
                        <a:pt x="1520657" y="913296"/>
                        <a:pt x="1498722" y="920241"/>
                      </a:cubicBezTo>
                      <a:cubicBezTo>
                        <a:pt x="1509368" y="961128"/>
                        <a:pt x="1516813" y="1002880"/>
                        <a:pt x="1522166" y="1044752"/>
                      </a:cubicBezTo>
                      <a:cubicBezTo>
                        <a:pt x="1533214" y="1131095"/>
                        <a:pt x="1534602" y="1219188"/>
                        <a:pt x="1552011" y="1304625"/>
                      </a:cubicBezTo>
                      <a:cubicBezTo>
                        <a:pt x="1556008" y="1324234"/>
                        <a:pt x="1561065" y="1343565"/>
                        <a:pt x="1566407" y="1362845"/>
                      </a:cubicBezTo>
                      <a:lnTo>
                        <a:pt x="1567645" y="1367293"/>
                      </a:lnTo>
                      <a:cubicBezTo>
                        <a:pt x="1570824" y="1378607"/>
                        <a:pt x="1573724" y="1390021"/>
                        <a:pt x="1577626" y="1401093"/>
                      </a:cubicBezTo>
                      <a:cubicBezTo>
                        <a:pt x="1580986" y="1410615"/>
                        <a:pt x="1585333" y="1420218"/>
                        <a:pt x="1587687" y="1430042"/>
                      </a:cubicBezTo>
                      <a:cubicBezTo>
                        <a:pt x="1590444" y="1441597"/>
                        <a:pt x="1586379" y="1454219"/>
                        <a:pt x="1575573" y="1460158"/>
                      </a:cubicBezTo>
                      <a:cubicBezTo>
                        <a:pt x="1566900" y="1464929"/>
                        <a:pt x="1554484" y="1462956"/>
                        <a:pt x="1549252" y="1453998"/>
                      </a:cubicBezTo>
                      <a:cubicBezTo>
                        <a:pt x="1548185" y="1452166"/>
                        <a:pt x="1547541" y="1450173"/>
                        <a:pt x="1547280" y="1448160"/>
                      </a:cubicBezTo>
                      <a:cubicBezTo>
                        <a:pt x="1546495" y="1446489"/>
                        <a:pt x="1545771" y="1444778"/>
                        <a:pt x="1545127" y="1443026"/>
                      </a:cubicBezTo>
                      <a:cubicBezTo>
                        <a:pt x="1544875" y="1442352"/>
                        <a:pt x="1544654" y="1441652"/>
                        <a:pt x="1544442" y="1440950"/>
                      </a:cubicBezTo>
                      <a:lnTo>
                        <a:pt x="1543819" y="1438859"/>
                      </a:lnTo>
                      <a:cubicBezTo>
                        <a:pt x="1542289" y="1433867"/>
                        <a:pt x="1540881" y="1428834"/>
                        <a:pt x="1539472" y="1423801"/>
                      </a:cubicBezTo>
                      <a:cubicBezTo>
                        <a:pt x="1537178" y="1415726"/>
                        <a:pt x="1534869" y="1407680"/>
                        <a:pt x="1532317" y="1399676"/>
                      </a:cubicBezTo>
                      <a:lnTo>
                        <a:pt x="1531020" y="1395678"/>
                      </a:lnTo>
                      <a:cubicBezTo>
                        <a:pt x="1524702" y="1376433"/>
                        <a:pt x="1519047" y="1357026"/>
                        <a:pt x="1514117" y="1337378"/>
                      </a:cubicBezTo>
                      <a:cubicBezTo>
                        <a:pt x="1496473" y="1266926"/>
                        <a:pt x="1492730" y="1193984"/>
                        <a:pt x="1487886" y="1121784"/>
                      </a:cubicBezTo>
                      <a:lnTo>
                        <a:pt x="1487634" y="1118050"/>
                      </a:lnTo>
                      <a:cubicBezTo>
                        <a:pt x="1483248" y="1053348"/>
                        <a:pt x="1480632" y="988788"/>
                        <a:pt x="1486004" y="924227"/>
                      </a:cubicBezTo>
                      <a:lnTo>
                        <a:pt x="1485270" y="924466"/>
                      </a:lnTo>
                      <a:lnTo>
                        <a:pt x="1485270" y="924466"/>
                      </a:lnTo>
                      <a:lnTo>
                        <a:pt x="1484536" y="924690"/>
                      </a:lnTo>
                      <a:cubicBezTo>
                        <a:pt x="1477555" y="926824"/>
                        <a:pt x="1470550" y="928918"/>
                        <a:pt x="1463527" y="930951"/>
                      </a:cubicBezTo>
                      <a:cubicBezTo>
                        <a:pt x="1463306" y="931032"/>
                        <a:pt x="1463104" y="931112"/>
                        <a:pt x="1462883" y="931173"/>
                      </a:cubicBezTo>
                      <a:cubicBezTo>
                        <a:pt x="1458389" y="932565"/>
                        <a:pt x="1453769" y="933887"/>
                        <a:pt x="1449070" y="935117"/>
                      </a:cubicBezTo>
                      <a:lnTo>
                        <a:pt x="1446241" y="935843"/>
                      </a:lnTo>
                      <a:lnTo>
                        <a:pt x="1444249" y="936386"/>
                      </a:lnTo>
                      <a:lnTo>
                        <a:pt x="1442152" y="936983"/>
                      </a:lnTo>
                      <a:cubicBezTo>
                        <a:pt x="1435497" y="938914"/>
                        <a:pt x="1428712" y="941135"/>
                        <a:pt x="1421811" y="940916"/>
                      </a:cubicBezTo>
                      <a:cubicBezTo>
                        <a:pt x="1410381" y="942748"/>
                        <a:pt x="1398750" y="943855"/>
                        <a:pt x="1387320" y="943895"/>
                      </a:cubicBezTo>
                      <a:cubicBezTo>
                        <a:pt x="1390842" y="1001491"/>
                        <a:pt x="1394907" y="1059045"/>
                        <a:pt x="1399756" y="1116540"/>
                      </a:cubicBezTo>
                      <a:cubicBezTo>
                        <a:pt x="1404626" y="1174336"/>
                        <a:pt x="1411086" y="1231911"/>
                        <a:pt x="1417787" y="1289486"/>
                      </a:cubicBezTo>
                      <a:cubicBezTo>
                        <a:pt x="1421087" y="1317932"/>
                        <a:pt x="1424629" y="1346316"/>
                        <a:pt x="1428533" y="1374661"/>
                      </a:cubicBezTo>
                      <a:cubicBezTo>
                        <a:pt x="1430505" y="1389035"/>
                        <a:pt x="1432557" y="1403328"/>
                        <a:pt x="1435173" y="1417581"/>
                      </a:cubicBezTo>
                      <a:cubicBezTo>
                        <a:pt x="1437870" y="1432156"/>
                        <a:pt x="1442639" y="1447737"/>
                        <a:pt x="1439761" y="1462473"/>
                      </a:cubicBezTo>
                      <a:cubicBezTo>
                        <a:pt x="1439701" y="1462453"/>
                        <a:pt x="1439641" y="1462433"/>
                        <a:pt x="1439580" y="1462433"/>
                      </a:cubicBezTo>
                      <a:cubicBezTo>
                        <a:pt x="1438614" y="1466701"/>
                        <a:pt x="1436038" y="1470525"/>
                        <a:pt x="1431551" y="1473163"/>
                      </a:cubicBezTo>
                      <a:cubicBezTo>
                        <a:pt x="1423321" y="1477974"/>
                        <a:pt x="1411810" y="1475156"/>
                        <a:pt x="1407081" y="1466741"/>
                      </a:cubicBezTo>
                      <a:cubicBezTo>
                        <a:pt x="1406679" y="1466036"/>
                        <a:pt x="1406296" y="1465312"/>
                        <a:pt x="1405934" y="1464567"/>
                      </a:cubicBezTo>
                      <a:cubicBezTo>
                        <a:pt x="1401087" y="1466640"/>
                        <a:pt x="1395772" y="1467445"/>
                        <a:pt x="1389252" y="1467506"/>
                      </a:cubicBezTo>
                      <a:lnTo>
                        <a:pt x="1300830" y="1468392"/>
                      </a:lnTo>
                      <a:lnTo>
                        <a:pt x="1300830" y="1468392"/>
                      </a:lnTo>
                      <a:cubicBezTo>
                        <a:pt x="1260644" y="1468794"/>
                        <a:pt x="1220458" y="1469217"/>
                        <a:pt x="1180252" y="1469801"/>
                      </a:cubicBezTo>
                      <a:cubicBezTo>
                        <a:pt x="1054021" y="1471662"/>
                        <a:pt x="927790" y="1473809"/>
                        <a:pt x="801559" y="1475338"/>
                      </a:cubicBezTo>
                      <a:lnTo>
                        <a:pt x="754223" y="1475880"/>
                      </a:lnTo>
                      <a:cubicBezTo>
                        <a:pt x="683228" y="1476625"/>
                        <a:pt x="612193" y="1478095"/>
                        <a:pt x="541198" y="1478075"/>
                      </a:cubicBezTo>
                      <a:cubicBezTo>
                        <a:pt x="505683" y="1478075"/>
                        <a:pt x="470203" y="1477954"/>
                        <a:pt x="434686" y="1477088"/>
                      </a:cubicBezTo>
                      <a:cubicBezTo>
                        <a:pt x="417481" y="1476665"/>
                        <a:pt x="400315" y="1476001"/>
                        <a:pt x="383130" y="1475297"/>
                      </a:cubicBezTo>
                      <a:lnTo>
                        <a:pt x="380096" y="1475158"/>
                      </a:lnTo>
                      <a:cubicBezTo>
                        <a:pt x="366377" y="1474480"/>
                        <a:pt x="351811" y="1473209"/>
                        <a:pt x="338396" y="1476283"/>
                      </a:cubicBezTo>
                      <a:cubicBezTo>
                        <a:pt x="334694" y="1483490"/>
                        <a:pt x="325236" y="1484979"/>
                        <a:pt x="320285" y="1477612"/>
                      </a:cubicBezTo>
                      <a:cubicBezTo>
                        <a:pt x="308973" y="1460753"/>
                        <a:pt x="305886" y="1437231"/>
                        <a:pt x="303796" y="1416626"/>
                      </a:cubicBezTo>
                      <a:lnTo>
                        <a:pt x="303060" y="1409206"/>
                      </a:lnTo>
                      <a:cubicBezTo>
                        <a:pt x="300746" y="1386116"/>
                        <a:pt x="298713" y="1363025"/>
                        <a:pt x="297204" y="1339895"/>
                      </a:cubicBezTo>
                      <a:cubicBezTo>
                        <a:pt x="291851" y="1257941"/>
                        <a:pt x="289899" y="1175907"/>
                        <a:pt x="292354" y="1093792"/>
                      </a:cubicBezTo>
                      <a:cubicBezTo>
                        <a:pt x="293602" y="1051939"/>
                        <a:pt x="297445" y="1010328"/>
                        <a:pt x="301993" y="968717"/>
                      </a:cubicBezTo>
                      <a:cubicBezTo>
                        <a:pt x="303422" y="955732"/>
                        <a:pt x="304911" y="942768"/>
                        <a:pt x="306521" y="929824"/>
                      </a:cubicBezTo>
                      <a:lnTo>
                        <a:pt x="306549" y="925221"/>
                      </a:lnTo>
                      <a:cubicBezTo>
                        <a:pt x="306551" y="923749"/>
                        <a:pt x="306541" y="922345"/>
                        <a:pt x="306501" y="921026"/>
                      </a:cubicBezTo>
                      <a:lnTo>
                        <a:pt x="306100" y="908537"/>
                      </a:lnTo>
                      <a:cubicBezTo>
                        <a:pt x="305766" y="898126"/>
                        <a:pt x="305457" y="887709"/>
                        <a:pt x="305328" y="877292"/>
                      </a:cubicBezTo>
                      <a:lnTo>
                        <a:pt x="305273" y="871041"/>
                      </a:lnTo>
                      <a:lnTo>
                        <a:pt x="305213" y="859405"/>
                      </a:lnTo>
                      <a:cubicBezTo>
                        <a:pt x="295272" y="858459"/>
                        <a:pt x="284667" y="855157"/>
                        <a:pt x="276095" y="853567"/>
                      </a:cubicBezTo>
                      <a:cubicBezTo>
                        <a:pt x="262192" y="850970"/>
                        <a:pt x="248325" y="848172"/>
                        <a:pt x="234500" y="845213"/>
                      </a:cubicBezTo>
                      <a:cubicBezTo>
                        <a:pt x="206810" y="839254"/>
                        <a:pt x="179423" y="832208"/>
                        <a:pt x="152216" y="824417"/>
                      </a:cubicBezTo>
                      <a:lnTo>
                        <a:pt x="146430" y="822755"/>
                      </a:lnTo>
                      <a:cubicBezTo>
                        <a:pt x="121325" y="815518"/>
                        <a:pt x="95875" y="807802"/>
                        <a:pt x="72126" y="796978"/>
                      </a:cubicBezTo>
                      <a:cubicBezTo>
                        <a:pt x="62829" y="792731"/>
                        <a:pt x="53552" y="787940"/>
                        <a:pt x="45402" y="781659"/>
                      </a:cubicBezTo>
                      <a:cubicBezTo>
                        <a:pt x="44919" y="788262"/>
                        <a:pt x="44174" y="794845"/>
                        <a:pt x="43732" y="801387"/>
                      </a:cubicBezTo>
                      <a:cubicBezTo>
                        <a:pt x="42848" y="814332"/>
                        <a:pt x="41800" y="827236"/>
                        <a:pt x="40935" y="840180"/>
                      </a:cubicBezTo>
                      <a:lnTo>
                        <a:pt x="40107" y="852496"/>
                      </a:lnTo>
                      <a:cubicBezTo>
                        <a:pt x="38748" y="873017"/>
                        <a:pt x="37524" y="893517"/>
                        <a:pt x="36970" y="914101"/>
                      </a:cubicBezTo>
                      <a:cubicBezTo>
                        <a:pt x="34515" y="1003886"/>
                        <a:pt x="34093" y="1094053"/>
                        <a:pt x="38842" y="1183778"/>
                      </a:cubicBezTo>
                      <a:cubicBezTo>
                        <a:pt x="41196" y="1228690"/>
                        <a:pt x="44557" y="1273603"/>
                        <a:pt x="49406" y="1318334"/>
                      </a:cubicBezTo>
                      <a:cubicBezTo>
                        <a:pt x="51781" y="1340337"/>
                        <a:pt x="54296" y="1362401"/>
                        <a:pt x="57395" y="1384324"/>
                      </a:cubicBezTo>
                      <a:cubicBezTo>
                        <a:pt x="60595" y="1406851"/>
                        <a:pt x="66370" y="1429237"/>
                        <a:pt x="68141" y="1451924"/>
                      </a:cubicBezTo>
                      <a:cubicBezTo>
                        <a:pt x="69831" y="1473807"/>
                        <a:pt x="36387" y="1476988"/>
                        <a:pt x="30893" y="1456977"/>
                      </a:cubicBezTo>
                      <a:cubicBezTo>
                        <a:pt x="24315" y="1432984"/>
                        <a:pt x="22639" y="1407100"/>
                        <a:pt x="19172" y="1382430"/>
                      </a:cubicBezTo>
                      <a:lnTo>
                        <a:pt x="18779" y="1379694"/>
                      </a:lnTo>
                      <a:cubicBezTo>
                        <a:pt x="14935" y="1353483"/>
                        <a:pt x="11856" y="1327172"/>
                        <a:pt x="9200" y="1300820"/>
                      </a:cubicBezTo>
                      <a:cubicBezTo>
                        <a:pt x="31" y="1209928"/>
                        <a:pt x="-2351" y="1118573"/>
                        <a:pt x="2459" y="1027339"/>
                      </a:cubicBezTo>
                      <a:cubicBezTo>
                        <a:pt x="4745" y="983644"/>
                        <a:pt x="10167" y="940117"/>
                        <a:pt x="16729" y="896884"/>
                      </a:cubicBezTo>
                      <a:lnTo>
                        <a:pt x="17491" y="891897"/>
                      </a:lnTo>
                      <a:cubicBezTo>
                        <a:pt x="20478" y="872535"/>
                        <a:pt x="23275" y="853173"/>
                        <a:pt x="26657" y="833897"/>
                      </a:cubicBezTo>
                      <a:lnTo>
                        <a:pt x="27955" y="826672"/>
                      </a:lnTo>
                      <a:cubicBezTo>
                        <a:pt x="30994" y="810104"/>
                        <a:pt x="33328" y="792087"/>
                        <a:pt x="38258" y="775519"/>
                      </a:cubicBezTo>
                      <a:lnTo>
                        <a:pt x="36793" y="774167"/>
                      </a:lnTo>
                      <a:cubicBezTo>
                        <a:pt x="34053" y="771613"/>
                        <a:pt x="31083" y="768659"/>
                        <a:pt x="28921" y="765473"/>
                      </a:cubicBezTo>
                      <a:cubicBezTo>
                        <a:pt x="21475" y="764467"/>
                        <a:pt x="15137" y="759112"/>
                        <a:pt x="15921" y="749389"/>
                      </a:cubicBezTo>
                      <a:cubicBezTo>
                        <a:pt x="18477" y="717440"/>
                        <a:pt x="30148" y="684949"/>
                        <a:pt x="40552" y="654792"/>
                      </a:cubicBezTo>
                      <a:cubicBezTo>
                        <a:pt x="50996" y="624475"/>
                        <a:pt x="63110" y="594721"/>
                        <a:pt x="76834" y="565732"/>
                      </a:cubicBezTo>
                      <a:cubicBezTo>
                        <a:pt x="125110" y="463849"/>
                        <a:pt x="194636" y="371346"/>
                        <a:pt x="279657" y="297244"/>
                      </a:cubicBezTo>
                      <a:cubicBezTo>
                        <a:pt x="324753" y="257928"/>
                        <a:pt x="374175" y="223061"/>
                        <a:pt x="428790" y="198239"/>
                      </a:cubicBezTo>
                      <a:cubicBezTo>
                        <a:pt x="455715" y="185979"/>
                        <a:pt x="483565" y="176497"/>
                        <a:pt x="512744" y="171384"/>
                      </a:cubicBezTo>
                      <a:cubicBezTo>
                        <a:pt x="527193" y="168847"/>
                        <a:pt x="541782" y="166875"/>
                        <a:pt x="556472" y="166452"/>
                      </a:cubicBezTo>
                      <a:cubicBezTo>
                        <a:pt x="568389" y="159413"/>
                        <a:pt x="582539" y="162375"/>
                        <a:pt x="594079" y="170093"/>
                      </a:cubicBezTo>
                      <a:lnTo>
                        <a:pt x="594706" y="170518"/>
                      </a:lnTo>
                      <a:lnTo>
                        <a:pt x="594728" y="170518"/>
                      </a:lnTo>
                      <a:lnTo>
                        <a:pt x="597684" y="171102"/>
                      </a:lnTo>
                      <a:lnTo>
                        <a:pt x="597684" y="171102"/>
                      </a:lnTo>
                      <a:cubicBezTo>
                        <a:pt x="598409" y="171243"/>
                        <a:pt x="598389" y="172391"/>
                        <a:pt x="597684" y="172552"/>
                      </a:cubicBezTo>
                      <a:cubicBezTo>
                        <a:pt x="597644" y="172552"/>
                        <a:pt x="597584" y="172572"/>
                        <a:pt x="597543" y="172592"/>
                      </a:cubicBezTo>
                      <a:cubicBezTo>
                        <a:pt x="599435" y="174082"/>
                        <a:pt x="601226" y="175672"/>
                        <a:pt x="602896" y="177383"/>
                      </a:cubicBezTo>
                      <a:cubicBezTo>
                        <a:pt x="608410" y="183020"/>
                        <a:pt x="608390" y="189824"/>
                        <a:pt x="605552" y="195320"/>
                      </a:cubicBezTo>
                      <a:cubicBezTo>
                        <a:pt x="622436" y="210982"/>
                        <a:pt x="633101" y="231093"/>
                        <a:pt x="644269" y="251365"/>
                      </a:cubicBezTo>
                      <a:cubicBezTo>
                        <a:pt x="656243" y="273066"/>
                        <a:pt x="671919" y="291828"/>
                        <a:pt x="690996" y="307651"/>
                      </a:cubicBezTo>
                      <a:cubicBezTo>
                        <a:pt x="760924" y="365669"/>
                        <a:pt x="863774" y="391337"/>
                        <a:pt x="951390" y="363938"/>
                      </a:cubicBezTo>
                      <a:cubicBezTo>
                        <a:pt x="1015825" y="343807"/>
                        <a:pt x="1070862" y="289312"/>
                        <a:pt x="1086075" y="223705"/>
                      </a:cubicBezTo>
                      <a:cubicBezTo>
                        <a:pt x="1082473" y="224993"/>
                        <a:pt x="1078569" y="225194"/>
                        <a:pt x="1074867" y="223866"/>
                      </a:cubicBezTo>
                      <a:cubicBezTo>
                        <a:pt x="1057479" y="217665"/>
                        <a:pt x="1050849" y="198654"/>
                        <a:pt x="1044199" y="182760"/>
                      </a:cubicBezTo>
                      <a:lnTo>
                        <a:pt x="1043877" y="181993"/>
                      </a:lnTo>
                      <a:cubicBezTo>
                        <a:pt x="1037377" y="166593"/>
                        <a:pt x="1031924" y="150951"/>
                        <a:pt x="1027617" y="134806"/>
                      </a:cubicBezTo>
                      <a:cubicBezTo>
                        <a:pt x="1023273" y="118500"/>
                        <a:pt x="1020715" y="101287"/>
                        <a:pt x="1019648" y="84458"/>
                      </a:cubicBezTo>
                      <a:cubicBezTo>
                        <a:pt x="1019237" y="77804"/>
                        <a:pt x="1019418" y="71149"/>
                        <a:pt x="1019762" y="64495"/>
                      </a:cubicBezTo>
                      <a:lnTo>
                        <a:pt x="1020067" y="58993"/>
                      </a:lnTo>
                      <a:cubicBezTo>
                        <a:pt x="1020302" y="54007"/>
                        <a:pt x="1020229" y="48913"/>
                        <a:pt x="1024418" y="45625"/>
                      </a:cubicBezTo>
                      <a:close/>
                      <a:moveTo>
                        <a:pt x="741506" y="753"/>
                      </a:moveTo>
                      <a:cubicBezTo>
                        <a:pt x="741747" y="149"/>
                        <a:pt x="742693" y="-173"/>
                        <a:pt x="743056" y="551"/>
                      </a:cubicBezTo>
                      <a:cubicBezTo>
                        <a:pt x="758448" y="32318"/>
                        <a:pt x="748348" y="75842"/>
                        <a:pt x="733797" y="106139"/>
                      </a:cubicBezTo>
                      <a:cubicBezTo>
                        <a:pt x="718566" y="137825"/>
                        <a:pt x="695625" y="161862"/>
                        <a:pt x="668438" y="182657"/>
                      </a:cubicBezTo>
                      <a:cubicBezTo>
                        <a:pt x="664696" y="185516"/>
                        <a:pt x="660850" y="188334"/>
                        <a:pt x="656948" y="191092"/>
                      </a:cubicBezTo>
                      <a:cubicBezTo>
                        <a:pt x="634267" y="207117"/>
                        <a:pt x="614064" y="163915"/>
                        <a:pt x="640246" y="155662"/>
                      </a:cubicBezTo>
                      <a:cubicBezTo>
                        <a:pt x="667533" y="141791"/>
                        <a:pt x="689709" y="117070"/>
                        <a:pt x="705121" y="91101"/>
                      </a:cubicBezTo>
                      <a:cubicBezTo>
                        <a:pt x="713454" y="77070"/>
                        <a:pt x="720839" y="62454"/>
                        <a:pt x="726494" y="47115"/>
                      </a:cubicBezTo>
                      <a:cubicBezTo>
                        <a:pt x="732129" y="31815"/>
                        <a:pt x="735509" y="15891"/>
                        <a:pt x="741506" y="75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41" name="图形 72">
                <a:extLst>
                  <a:ext uri="{FF2B5EF4-FFF2-40B4-BE49-F238E27FC236}">
                    <a16:creationId xmlns:a16="http://schemas.microsoft.com/office/drawing/2014/main" id="{36BC8020-312C-4C52-90DA-1DF0AAE04834}"/>
                  </a:ext>
                </a:extLst>
              </p:cNvPr>
              <p:cNvGrpSpPr/>
              <p:nvPr/>
            </p:nvGrpSpPr>
            <p:grpSpPr>
              <a:xfrm>
                <a:off x="7157173" y="2542929"/>
                <a:ext cx="868245" cy="1021313"/>
                <a:chOff x="7157173" y="2542929"/>
                <a:chExt cx="868245" cy="1021313"/>
              </a:xfrm>
            </p:grpSpPr>
            <p:sp>
              <p:nvSpPr>
                <p:cNvPr id="42" name="图形 72">
                  <a:extLst>
                    <a:ext uri="{FF2B5EF4-FFF2-40B4-BE49-F238E27FC236}">
                      <a16:creationId xmlns:a16="http://schemas.microsoft.com/office/drawing/2014/main" id="{2397A2B0-1C2F-4CE7-A170-45B4CDDDB58D}"/>
                    </a:ext>
                  </a:extLst>
                </p:cNvPr>
                <p:cNvSpPr/>
                <p:nvPr/>
              </p:nvSpPr>
              <p:spPr>
                <a:xfrm>
                  <a:off x="7260585" y="2661317"/>
                  <a:ext cx="751611" cy="890222"/>
                </a:xfrm>
                <a:custGeom>
                  <a:avLst/>
                  <a:gdLst>
                    <a:gd name="connsiteX0" fmla="*/ 44295 w 751611"/>
                    <a:gd name="connsiteY0" fmla="*/ 101500 h 890222"/>
                    <a:gd name="connsiteX1" fmla="*/ 82670 w 751611"/>
                    <a:gd name="connsiteY1" fmla="*/ 79284 h 890222"/>
                    <a:gd name="connsiteX2" fmla="*/ 44295 w 751611"/>
                    <a:gd name="connsiteY2" fmla="*/ 101500 h 890222"/>
                    <a:gd name="connsiteX3" fmla="*/ 23853 w 751611"/>
                    <a:gd name="connsiteY3" fmla="*/ 198097 h 890222"/>
                    <a:gd name="connsiteX4" fmla="*/ 20378 w 751611"/>
                    <a:gd name="connsiteY4" fmla="*/ 172322 h 890222"/>
                    <a:gd name="connsiteX5" fmla="*/ 30619 w 751611"/>
                    <a:gd name="connsiteY5" fmla="*/ 179462 h 890222"/>
                    <a:gd name="connsiteX6" fmla="*/ 23853 w 751611"/>
                    <a:gd name="connsiteY6" fmla="*/ 198097 h 890222"/>
                    <a:gd name="connsiteX7" fmla="*/ 722170 w 751611"/>
                    <a:gd name="connsiteY7" fmla="*/ 331956 h 890222"/>
                    <a:gd name="connsiteX8" fmla="*/ 640642 w 751611"/>
                    <a:gd name="connsiteY8" fmla="*/ 166742 h 890222"/>
                    <a:gd name="connsiteX9" fmla="*/ 662102 w 751611"/>
                    <a:gd name="connsiteY9" fmla="*/ 47929 h 890222"/>
                    <a:gd name="connsiteX10" fmla="*/ 593116 w 751611"/>
                    <a:gd name="connsiteY10" fmla="*/ 20211 h 890222"/>
                    <a:gd name="connsiteX11" fmla="*/ 93971 w 751611"/>
                    <a:gd name="connsiteY11" fmla="*/ 73870 h 890222"/>
                    <a:gd name="connsiteX12" fmla="*/ 29015 w 751611"/>
                    <a:gd name="connsiteY12" fmla="*/ 95533 h 890222"/>
                    <a:gd name="connsiteX13" fmla="*/ 81973 w 751611"/>
                    <a:gd name="connsiteY13" fmla="*/ 412349 h 890222"/>
                    <a:gd name="connsiteX14" fmla="*/ 47595 w 751611"/>
                    <a:gd name="connsiteY14" fmla="*/ 616386 h 890222"/>
                    <a:gd name="connsiteX15" fmla="*/ 137286 w 751611"/>
                    <a:gd name="connsiteY15" fmla="*/ 679056 h 890222"/>
                    <a:gd name="connsiteX16" fmla="*/ 153411 w 751611"/>
                    <a:gd name="connsiteY16" fmla="*/ 687100 h 890222"/>
                    <a:gd name="connsiteX17" fmla="*/ 208764 w 751611"/>
                    <a:gd name="connsiteY17" fmla="*/ 784398 h 890222"/>
                    <a:gd name="connsiteX18" fmla="*/ 216880 w 751611"/>
                    <a:gd name="connsiteY18" fmla="*/ 807007 h 890222"/>
                    <a:gd name="connsiteX19" fmla="*/ 493387 w 751611"/>
                    <a:gd name="connsiteY19" fmla="*/ 889656 h 890222"/>
                    <a:gd name="connsiteX20" fmla="*/ 685745 w 751611"/>
                    <a:gd name="connsiteY20" fmla="*/ 798903 h 890222"/>
                    <a:gd name="connsiteX21" fmla="*/ 740430 w 751611"/>
                    <a:gd name="connsiteY21" fmla="*/ 415465 h 890222"/>
                    <a:gd name="connsiteX22" fmla="*/ 722170 w 751611"/>
                    <a:gd name="connsiteY22" fmla="*/ 331956 h 890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751611" h="890222">
                      <a:moveTo>
                        <a:pt x="44295" y="101500"/>
                      </a:moveTo>
                      <a:cubicBezTo>
                        <a:pt x="54731" y="90297"/>
                        <a:pt x="68078" y="81951"/>
                        <a:pt x="82670" y="79284"/>
                      </a:cubicBezTo>
                      <a:cubicBezTo>
                        <a:pt x="69332" y="85949"/>
                        <a:pt x="56294" y="92896"/>
                        <a:pt x="44295" y="101500"/>
                      </a:cubicBezTo>
                      <a:close/>
                      <a:moveTo>
                        <a:pt x="23853" y="198097"/>
                      </a:moveTo>
                      <a:cubicBezTo>
                        <a:pt x="22008" y="189560"/>
                        <a:pt x="20769" y="180940"/>
                        <a:pt x="20378" y="172322"/>
                      </a:cubicBezTo>
                      <a:cubicBezTo>
                        <a:pt x="22710" y="175869"/>
                        <a:pt x="26435" y="178238"/>
                        <a:pt x="30619" y="179462"/>
                      </a:cubicBezTo>
                      <a:cubicBezTo>
                        <a:pt x="27916" y="185516"/>
                        <a:pt x="25618" y="191752"/>
                        <a:pt x="23853" y="198097"/>
                      </a:cubicBezTo>
                      <a:close/>
                      <a:moveTo>
                        <a:pt x="722170" y="331956"/>
                      </a:moveTo>
                      <a:cubicBezTo>
                        <a:pt x="710125" y="281795"/>
                        <a:pt x="653925" y="185313"/>
                        <a:pt x="640642" y="166742"/>
                      </a:cubicBezTo>
                      <a:cubicBezTo>
                        <a:pt x="626217" y="120761"/>
                        <a:pt x="704886" y="83886"/>
                        <a:pt x="662102" y="47929"/>
                      </a:cubicBezTo>
                      <a:cubicBezTo>
                        <a:pt x="642732" y="31706"/>
                        <a:pt x="617131" y="25964"/>
                        <a:pt x="593116" y="20211"/>
                      </a:cubicBezTo>
                      <a:cubicBezTo>
                        <a:pt x="426837" y="-19737"/>
                        <a:pt x="248187" y="410"/>
                        <a:pt x="93971" y="73870"/>
                      </a:cubicBezTo>
                      <a:cubicBezTo>
                        <a:pt x="70513" y="68932"/>
                        <a:pt x="46074" y="78583"/>
                        <a:pt x="29015" y="95533"/>
                      </a:cubicBezTo>
                      <a:cubicBezTo>
                        <a:pt x="-51126" y="176114"/>
                        <a:pt x="58091" y="321505"/>
                        <a:pt x="81973" y="412349"/>
                      </a:cubicBezTo>
                      <a:cubicBezTo>
                        <a:pt x="122948" y="513643"/>
                        <a:pt x="38543" y="530682"/>
                        <a:pt x="47595" y="616386"/>
                      </a:cubicBezTo>
                      <a:cubicBezTo>
                        <a:pt x="54628" y="660662"/>
                        <a:pt x="99456" y="672364"/>
                        <a:pt x="137286" y="679056"/>
                      </a:cubicBezTo>
                      <a:cubicBezTo>
                        <a:pt x="143349" y="680475"/>
                        <a:pt x="151455" y="680689"/>
                        <a:pt x="153411" y="687100"/>
                      </a:cubicBezTo>
                      <a:cubicBezTo>
                        <a:pt x="159540" y="724526"/>
                        <a:pt x="180553" y="760192"/>
                        <a:pt x="208764" y="784398"/>
                      </a:cubicBezTo>
                      <a:cubicBezTo>
                        <a:pt x="206297" y="791710"/>
                        <a:pt x="208180" y="800586"/>
                        <a:pt x="216880" y="807007"/>
                      </a:cubicBezTo>
                      <a:cubicBezTo>
                        <a:pt x="295698" y="865603"/>
                        <a:pt x="395081" y="894927"/>
                        <a:pt x="493387" y="889656"/>
                      </a:cubicBezTo>
                      <a:cubicBezTo>
                        <a:pt x="610541" y="883374"/>
                        <a:pt x="671126" y="816199"/>
                        <a:pt x="685745" y="798903"/>
                      </a:cubicBezTo>
                      <a:cubicBezTo>
                        <a:pt x="766578" y="689697"/>
                        <a:pt x="756919" y="545611"/>
                        <a:pt x="740430" y="415465"/>
                      </a:cubicBezTo>
                      <a:cubicBezTo>
                        <a:pt x="728944" y="324803"/>
                        <a:pt x="743509" y="420815"/>
                        <a:pt x="722170" y="331956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 dirty="0"/>
                </a:p>
              </p:txBody>
            </p:sp>
            <p:sp>
              <p:nvSpPr>
                <p:cNvPr id="43" name="图形 72">
                  <a:extLst>
                    <a:ext uri="{FF2B5EF4-FFF2-40B4-BE49-F238E27FC236}">
                      <a16:creationId xmlns:a16="http://schemas.microsoft.com/office/drawing/2014/main" id="{E3C88D18-FADF-489F-827C-E4D7E75FBB27}"/>
                    </a:ext>
                  </a:extLst>
                </p:cNvPr>
                <p:cNvSpPr/>
                <p:nvPr/>
              </p:nvSpPr>
              <p:spPr>
                <a:xfrm>
                  <a:off x="7157173" y="2542929"/>
                  <a:ext cx="868245" cy="1021313"/>
                </a:xfrm>
                <a:custGeom>
                  <a:avLst/>
                  <a:gdLst>
                    <a:gd name="connsiteX0" fmla="*/ 441425 w 868245"/>
                    <a:gd name="connsiteY0" fmla="*/ 17235 h 1021313"/>
                    <a:gd name="connsiteX1" fmla="*/ 467464 w 868245"/>
                    <a:gd name="connsiteY1" fmla="*/ 224 h 1021313"/>
                    <a:gd name="connsiteX2" fmla="*/ 488051 w 868245"/>
                    <a:gd name="connsiteY2" fmla="*/ 23536 h 1021313"/>
                    <a:gd name="connsiteX3" fmla="*/ 487105 w 868245"/>
                    <a:gd name="connsiteY3" fmla="*/ 29837 h 1021313"/>
                    <a:gd name="connsiteX4" fmla="*/ 487155 w 868245"/>
                    <a:gd name="connsiteY4" fmla="*/ 29854 h 1021313"/>
                    <a:gd name="connsiteX5" fmla="*/ 487155 w 868245"/>
                    <a:gd name="connsiteY5" fmla="*/ 29854 h 1021313"/>
                    <a:gd name="connsiteX6" fmla="*/ 487205 w 868245"/>
                    <a:gd name="connsiteY6" fmla="*/ 29857 h 1021313"/>
                    <a:gd name="connsiteX7" fmla="*/ 486944 w 868245"/>
                    <a:gd name="connsiteY7" fmla="*/ 30622 h 1021313"/>
                    <a:gd name="connsiteX8" fmla="*/ 483462 w 868245"/>
                    <a:gd name="connsiteY8" fmla="*/ 40728 h 1021313"/>
                    <a:gd name="connsiteX9" fmla="*/ 477486 w 868245"/>
                    <a:gd name="connsiteY9" fmla="*/ 58725 h 1021313"/>
                    <a:gd name="connsiteX10" fmla="*/ 486099 w 868245"/>
                    <a:gd name="connsiteY10" fmla="*/ 59309 h 1021313"/>
                    <a:gd name="connsiteX11" fmla="*/ 495174 w 868245"/>
                    <a:gd name="connsiteY11" fmla="*/ 36118 h 1021313"/>
                    <a:gd name="connsiteX12" fmla="*/ 507087 w 868245"/>
                    <a:gd name="connsiteY12" fmla="*/ 10813 h 1021313"/>
                    <a:gd name="connsiteX13" fmla="*/ 539465 w 868245"/>
                    <a:gd name="connsiteY13" fmla="*/ 6787 h 1021313"/>
                    <a:gd name="connsiteX14" fmla="*/ 551479 w 868245"/>
                    <a:gd name="connsiteY14" fmla="*/ 35635 h 1021313"/>
                    <a:gd name="connsiteX15" fmla="*/ 541367 w 868245"/>
                    <a:gd name="connsiteY15" fmla="*/ 48405 h 1021313"/>
                    <a:gd name="connsiteX16" fmla="*/ 540834 w 868245"/>
                    <a:gd name="connsiteY16" fmla="*/ 48679 h 1021313"/>
                    <a:gd name="connsiteX17" fmla="*/ 537031 w 868245"/>
                    <a:gd name="connsiteY17" fmla="*/ 57698 h 1021313"/>
                    <a:gd name="connsiteX18" fmla="*/ 540713 w 868245"/>
                    <a:gd name="connsiteY18" fmla="*/ 56349 h 1021313"/>
                    <a:gd name="connsiteX19" fmla="*/ 546750 w 868245"/>
                    <a:gd name="connsiteY19" fmla="*/ 55202 h 1021313"/>
                    <a:gd name="connsiteX20" fmla="*/ 564338 w 868245"/>
                    <a:gd name="connsiteY20" fmla="*/ 26414 h 1021313"/>
                    <a:gd name="connsiteX21" fmla="*/ 596978 w 868245"/>
                    <a:gd name="connsiteY21" fmla="*/ 17859 h 1021313"/>
                    <a:gd name="connsiteX22" fmla="*/ 605530 w 868245"/>
                    <a:gd name="connsiteY22" fmla="*/ 50511 h 1021313"/>
                    <a:gd name="connsiteX23" fmla="*/ 589190 w 868245"/>
                    <a:gd name="connsiteY23" fmla="*/ 74890 h 1021313"/>
                    <a:gd name="connsiteX24" fmla="*/ 591866 w 868245"/>
                    <a:gd name="connsiteY24" fmla="*/ 75514 h 1021313"/>
                    <a:gd name="connsiteX25" fmla="*/ 593134 w 868245"/>
                    <a:gd name="connsiteY25" fmla="*/ 73884 h 1021313"/>
                    <a:gd name="connsiteX26" fmla="*/ 612533 w 868245"/>
                    <a:gd name="connsiteY26" fmla="*/ 55383 h 1021313"/>
                    <a:gd name="connsiteX27" fmla="*/ 630463 w 868245"/>
                    <a:gd name="connsiteY27" fmla="*/ 36742 h 1021313"/>
                    <a:gd name="connsiteX28" fmla="*/ 660386 w 868245"/>
                    <a:gd name="connsiteY28" fmla="*/ 44593 h 1021313"/>
                    <a:gd name="connsiteX29" fmla="*/ 636480 w 868245"/>
                    <a:gd name="connsiteY29" fmla="*/ 97779 h 1021313"/>
                    <a:gd name="connsiteX30" fmla="*/ 676082 w 868245"/>
                    <a:gd name="connsiteY30" fmla="*/ 76279 h 1021313"/>
                    <a:gd name="connsiteX31" fmla="*/ 699385 w 868245"/>
                    <a:gd name="connsiteY31" fmla="*/ 66415 h 1021313"/>
                    <a:gd name="connsiteX32" fmla="*/ 730133 w 868245"/>
                    <a:gd name="connsiteY32" fmla="*/ 71548 h 1021313"/>
                    <a:gd name="connsiteX33" fmla="*/ 734580 w 868245"/>
                    <a:gd name="connsiteY33" fmla="*/ 88358 h 1021313"/>
                    <a:gd name="connsiteX34" fmla="*/ 714135 w 868245"/>
                    <a:gd name="connsiteY34" fmla="*/ 107523 h 1021313"/>
                    <a:gd name="connsiteX35" fmla="*/ 691617 w 868245"/>
                    <a:gd name="connsiteY35" fmla="*/ 113119 h 1021313"/>
                    <a:gd name="connsiteX36" fmla="*/ 655275 w 868245"/>
                    <a:gd name="connsiteY36" fmla="*/ 126526 h 1021313"/>
                    <a:gd name="connsiteX37" fmla="*/ 657669 w 868245"/>
                    <a:gd name="connsiteY37" fmla="*/ 128258 h 1021313"/>
                    <a:gd name="connsiteX38" fmla="*/ 684353 w 868245"/>
                    <a:gd name="connsiteY38" fmla="*/ 120870 h 1021313"/>
                    <a:gd name="connsiteX39" fmla="*/ 729604 w 868245"/>
                    <a:gd name="connsiteY39" fmla="*/ 113543 h 1021313"/>
                    <a:gd name="connsiteX40" fmla="*/ 734660 w 868245"/>
                    <a:gd name="connsiteY40" fmla="*/ 113073 h 1021313"/>
                    <a:gd name="connsiteX41" fmla="*/ 786035 w 868245"/>
                    <a:gd name="connsiteY41" fmla="*/ 125560 h 1021313"/>
                    <a:gd name="connsiteX42" fmla="*/ 786035 w 868245"/>
                    <a:gd name="connsiteY42" fmla="*/ 146517 h 1021313"/>
                    <a:gd name="connsiteX43" fmla="*/ 757541 w 868245"/>
                    <a:gd name="connsiteY43" fmla="*/ 159843 h 1021313"/>
                    <a:gd name="connsiteX44" fmla="*/ 795594 w 868245"/>
                    <a:gd name="connsiteY44" fmla="*/ 164816 h 1021313"/>
                    <a:gd name="connsiteX45" fmla="*/ 821687 w 868245"/>
                    <a:gd name="connsiteY45" fmla="*/ 169322 h 1021313"/>
                    <a:gd name="connsiteX46" fmla="*/ 826020 w 868245"/>
                    <a:gd name="connsiteY46" fmla="*/ 170171 h 1021313"/>
                    <a:gd name="connsiteX47" fmla="*/ 857453 w 868245"/>
                    <a:gd name="connsiteY47" fmla="*/ 179632 h 1021313"/>
                    <a:gd name="connsiteX48" fmla="*/ 846023 w 868245"/>
                    <a:gd name="connsiteY48" fmla="*/ 221807 h 1021313"/>
                    <a:gd name="connsiteX49" fmla="*/ 813242 w 868245"/>
                    <a:gd name="connsiteY49" fmla="*/ 216553 h 1021313"/>
                    <a:gd name="connsiteX50" fmla="*/ 782816 w 868245"/>
                    <a:gd name="connsiteY50" fmla="*/ 211158 h 1021313"/>
                    <a:gd name="connsiteX51" fmla="*/ 766979 w 868245"/>
                    <a:gd name="connsiteY51" fmla="*/ 208943 h 1021313"/>
                    <a:gd name="connsiteX52" fmla="*/ 798834 w 868245"/>
                    <a:gd name="connsiteY52" fmla="*/ 215788 h 1021313"/>
                    <a:gd name="connsiteX53" fmla="*/ 801724 w 868245"/>
                    <a:gd name="connsiteY53" fmla="*/ 216660 h 1021313"/>
                    <a:gd name="connsiteX54" fmla="*/ 855259 w 868245"/>
                    <a:gd name="connsiteY54" fmla="*/ 254057 h 1021313"/>
                    <a:gd name="connsiteX55" fmla="*/ 836062 w 868245"/>
                    <a:gd name="connsiteY55" fmla="*/ 279281 h 1021313"/>
                    <a:gd name="connsiteX56" fmla="*/ 804649 w 868245"/>
                    <a:gd name="connsiteY56" fmla="*/ 267847 h 1021313"/>
                    <a:gd name="connsiteX57" fmla="*/ 782232 w 868245"/>
                    <a:gd name="connsiteY57" fmla="*/ 258909 h 1021313"/>
                    <a:gd name="connsiteX58" fmla="*/ 757642 w 868245"/>
                    <a:gd name="connsiteY58" fmla="*/ 252708 h 1021313"/>
                    <a:gd name="connsiteX59" fmla="*/ 778022 w 868245"/>
                    <a:gd name="connsiteY59" fmla="*/ 265562 h 1021313"/>
                    <a:gd name="connsiteX60" fmla="*/ 781033 w 868245"/>
                    <a:gd name="connsiteY60" fmla="*/ 267787 h 1021313"/>
                    <a:gd name="connsiteX61" fmla="*/ 818857 w 868245"/>
                    <a:gd name="connsiteY61" fmla="*/ 325180 h 1021313"/>
                    <a:gd name="connsiteX62" fmla="*/ 800162 w 868245"/>
                    <a:gd name="connsiteY62" fmla="*/ 339393 h 1021313"/>
                    <a:gd name="connsiteX63" fmla="*/ 750880 w 868245"/>
                    <a:gd name="connsiteY63" fmla="*/ 302432 h 1021313"/>
                    <a:gd name="connsiteX64" fmla="*/ 737237 w 868245"/>
                    <a:gd name="connsiteY64" fmla="*/ 293051 h 1021313"/>
                    <a:gd name="connsiteX65" fmla="*/ 795896 w 868245"/>
                    <a:gd name="connsiteY65" fmla="*/ 390707 h 1021313"/>
                    <a:gd name="connsiteX66" fmla="*/ 838613 w 868245"/>
                    <a:gd name="connsiteY66" fmla="*/ 620531 h 1021313"/>
                    <a:gd name="connsiteX67" fmla="*/ 838618 w 868245"/>
                    <a:gd name="connsiteY67" fmla="*/ 623081 h 1021313"/>
                    <a:gd name="connsiteX68" fmla="*/ 833204 w 868245"/>
                    <a:gd name="connsiteY68" fmla="*/ 759952 h 1021313"/>
                    <a:gd name="connsiteX69" fmla="*/ 802637 w 868245"/>
                    <a:gd name="connsiteY69" fmla="*/ 880781 h 1021313"/>
                    <a:gd name="connsiteX70" fmla="*/ 640866 w 868245"/>
                    <a:gd name="connsiteY70" fmla="*/ 1012416 h 1021313"/>
                    <a:gd name="connsiteX71" fmla="*/ 418002 w 868245"/>
                    <a:gd name="connsiteY71" fmla="*/ 968671 h 1021313"/>
                    <a:gd name="connsiteX72" fmla="*/ 439372 w 868245"/>
                    <a:gd name="connsiteY72" fmla="*/ 940971 h 1021313"/>
                    <a:gd name="connsiteX73" fmla="*/ 661996 w 868245"/>
                    <a:gd name="connsiteY73" fmla="*/ 970020 h 1021313"/>
                    <a:gd name="connsiteX74" fmla="*/ 788430 w 868245"/>
                    <a:gd name="connsiteY74" fmla="*/ 832927 h 1021313"/>
                    <a:gd name="connsiteX75" fmla="*/ 809516 w 868245"/>
                    <a:gd name="connsiteY75" fmla="*/ 713618 h 1021313"/>
                    <a:gd name="connsiteX76" fmla="*/ 809821 w 868245"/>
                    <a:gd name="connsiteY76" fmla="*/ 710953 h 1021313"/>
                    <a:gd name="connsiteX77" fmla="*/ 817408 w 868245"/>
                    <a:gd name="connsiteY77" fmla="*/ 584892 h 1021313"/>
                    <a:gd name="connsiteX78" fmla="*/ 771728 w 868245"/>
                    <a:gd name="connsiteY78" fmla="*/ 371361 h 1021313"/>
                    <a:gd name="connsiteX79" fmla="*/ 709487 w 868245"/>
                    <a:gd name="connsiteY79" fmla="*/ 279926 h 1021313"/>
                    <a:gd name="connsiteX80" fmla="*/ 686104 w 868245"/>
                    <a:gd name="connsiteY80" fmla="*/ 278476 h 1021313"/>
                    <a:gd name="connsiteX81" fmla="*/ 674331 w 868245"/>
                    <a:gd name="connsiteY81" fmla="*/ 277288 h 1021313"/>
                    <a:gd name="connsiteX82" fmla="*/ 686136 w 868245"/>
                    <a:gd name="connsiteY82" fmla="*/ 285336 h 1021313"/>
                    <a:gd name="connsiteX83" fmla="*/ 691204 w 868245"/>
                    <a:gd name="connsiteY83" fmla="*/ 288992 h 1021313"/>
                    <a:gd name="connsiteX84" fmla="*/ 723110 w 868245"/>
                    <a:gd name="connsiteY84" fmla="*/ 335266 h 1021313"/>
                    <a:gd name="connsiteX85" fmla="*/ 710352 w 868245"/>
                    <a:gd name="connsiteY85" fmla="*/ 348009 h 1021313"/>
                    <a:gd name="connsiteX86" fmla="*/ 661231 w 868245"/>
                    <a:gd name="connsiteY86" fmla="*/ 320751 h 1021313"/>
                    <a:gd name="connsiteX87" fmla="*/ 623218 w 868245"/>
                    <a:gd name="connsiteY87" fmla="*/ 291622 h 1021313"/>
                    <a:gd name="connsiteX88" fmla="*/ 614284 w 868245"/>
                    <a:gd name="connsiteY88" fmla="*/ 285301 h 1021313"/>
                    <a:gd name="connsiteX89" fmla="*/ 622514 w 868245"/>
                    <a:gd name="connsiteY89" fmla="*/ 295291 h 1021313"/>
                    <a:gd name="connsiteX90" fmla="*/ 626466 w 868245"/>
                    <a:gd name="connsiteY90" fmla="*/ 300302 h 1021313"/>
                    <a:gd name="connsiteX91" fmla="*/ 645012 w 868245"/>
                    <a:gd name="connsiteY91" fmla="*/ 354129 h 1021313"/>
                    <a:gd name="connsiteX92" fmla="*/ 629316 w 868245"/>
                    <a:gd name="connsiteY92" fmla="*/ 363128 h 1021313"/>
                    <a:gd name="connsiteX93" fmla="*/ 589270 w 868245"/>
                    <a:gd name="connsiteY93" fmla="*/ 322946 h 1021313"/>
                    <a:gd name="connsiteX94" fmla="*/ 561500 w 868245"/>
                    <a:gd name="connsiteY94" fmla="*/ 284918 h 1021313"/>
                    <a:gd name="connsiteX95" fmla="*/ 553391 w 868245"/>
                    <a:gd name="connsiteY95" fmla="*/ 274712 h 1021313"/>
                    <a:gd name="connsiteX96" fmla="*/ 419330 w 868245"/>
                    <a:gd name="connsiteY96" fmla="*/ 292528 h 1021313"/>
                    <a:gd name="connsiteX97" fmla="*/ 329640 w 868245"/>
                    <a:gd name="connsiteY97" fmla="*/ 316826 h 1021313"/>
                    <a:gd name="connsiteX98" fmla="*/ 327182 w 868245"/>
                    <a:gd name="connsiteY98" fmla="*/ 317608 h 1021313"/>
                    <a:gd name="connsiteX99" fmla="*/ 283136 w 868245"/>
                    <a:gd name="connsiteY99" fmla="*/ 340681 h 1021313"/>
                    <a:gd name="connsiteX100" fmla="*/ 284329 w 868245"/>
                    <a:gd name="connsiteY100" fmla="*/ 364489 h 1021313"/>
                    <a:gd name="connsiteX101" fmla="*/ 285557 w 868245"/>
                    <a:gd name="connsiteY101" fmla="*/ 370449 h 1021313"/>
                    <a:gd name="connsiteX102" fmla="*/ 291487 w 868245"/>
                    <a:gd name="connsiteY102" fmla="*/ 445424 h 1021313"/>
                    <a:gd name="connsiteX103" fmla="*/ 271162 w 868245"/>
                    <a:gd name="connsiteY103" fmla="*/ 520070 h 1021313"/>
                    <a:gd name="connsiteX104" fmla="*/ 260195 w 868245"/>
                    <a:gd name="connsiteY104" fmla="*/ 541932 h 1021313"/>
                    <a:gd name="connsiteX105" fmla="*/ 260572 w 868245"/>
                    <a:gd name="connsiteY105" fmla="*/ 570653 h 1021313"/>
                    <a:gd name="connsiteX106" fmla="*/ 261285 w 868245"/>
                    <a:gd name="connsiteY106" fmla="*/ 578728 h 1021313"/>
                    <a:gd name="connsiteX107" fmla="*/ 250113 w 868245"/>
                    <a:gd name="connsiteY107" fmla="*/ 640393 h 1021313"/>
                    <a:gd name="connsiteX108" fmla="*/ 241823 w 868245"/>
                    <a:gd name="connsiteY108" fmla="*/ 639326 h 1021313"/>
                    <a:gd name="connsiteX109" fmla="*/ 239871 w 868245"/>
                    <a:gd name="connsiteY109" fmla="*/ 636246 h 1021313"/>
                    <a:gd name="connsiteX110" fmla="*/ 211235 w 868245"/>
                    <a:gd name="connsiteY110" fmla="*/ 618913 h 1021313"/>
                    <a:gd name="connsiteX111" fmla="*/ 211577 w 868245"/>
                    <a:gd name="connsiteY111" fmla="*/ 616498 h 1021313"/>
                    <a:gd name="connsiteX112" fmla="*/ 238824 w 868245"/>
                    <a:gd name="connsiteY112" fmla="*/ 622920 h 1021313"/>
                    <a:gd name="connsiteX113" fmla="*/ 196172 w 868245"/>
                    <a:gd name="connsiteY113" fmla="*/ 618745 h 1021313"/>
                    <a:gd name="connsiteX114" fmla="*/ 195841 w 868245"/>
                    <a:gd name="connsiteY114" fmla="*/ 618833 h 1021313"/>
                    <a:gd name="connsiteX115" fmla="*/ 162497 w 868245"/>
                    <a:gd name="connsiteY115" fmla="*/ 634696 h 1021313"/>
                    <a:gd name="connsiteX116" fmla="*/ 131326 w 868245"/>
                    <a:gd name="connsiteY116" fmla="*/ 697848 h 1021313"/>
                    <a:gd name="connsiteX117" fmla="*/ 166421 w 868245"/>
                    <a:gd name="connsiteY117" fmla="*/ 756953 h 1021313"/>
                    <a:gd name="connsiteX118" fmla="*/ 200832 w 868245"/>
                    <a:gd name="connsiteY118" fmla="*/ 765247 h 1021313"/>
                    <a:gd name="connsiteX119" fmla="*/ 236792 w 868245"/>
                    <a:gd name="connsiteY119" fmla="*/ 760435 h 1021313"/>
                    <a:gd name="connsiteX120" fmla="*/ 245344 w 868245"/>
                    <a:gd name="connsiteY120" fmla="*/ 775352 h 1021313"/>
                    <a:gd name="connsiteX121" fmla="*/ 234759 w 868245"/>
                    <a:gd name="connsiteY121" fmla="*/ 786123 h 1021313"/>
                    <a:gd name="connsiteX122" fmla="*/ 272994 w 868245"/>
                    <a:gd name="connsiteY122" fmla="*/ 852817 h 1021313"/>
                    <a:gd name="connsiteX123" fmla="*/ 301086 w 868245"/>
                    <a:gd name="connsiteY123" fmla="*/ 884604 h 1021313"/>
                    <a:gd name="connsiteX124" fmla="*/ 325716 w 868245"/>
                    <a:gd name="connsiteY124" fmla="*/ 913552 h 1021313"/>
                    <a:gd name="connsiteX125" fmla="*/ 318874 w 868245"/>
                    <a:gd name="connsiteY125" fmla="*/ 922571 h 1021313"/>
                    <a:gd name="connsiteX126" fmla="*/ 281695 w 868245"/>
                    <a:gd name="connsiteY126" fmla="*/ 900943 h 1021313"/>
                    <a:gd name="connsiteX127" fmla="*/ 281003 w 868245"/>
                    <a:gd name="connsiteY127" fmla="*/ 900246 h 1021313"/>
                    <a:gd name="connsiteX128" fmla="*/ 251924 w 868245"/>
                    <a:gd name="connsiteY128" fmla="*/ 865137 h 1021313"/>
                    <a:gd name="connsiteX129" fmla="*/ 223510 w 868245"/>
                    <a:gd name="connsiteY129" fmla="*/ 791276 h 1021313"/>
                    <a:gd name="connsiteX130" fmla="*/ 158613 w 868245"/>
                    <a:gd name="connsiteY130" fmla="*/ 784029 h 1021313"/>
                    <a:gd name="connsiteX131" fmla="*/ 120500 w 868245"/>
                    <a:gd name="connsiteY131" fmla="*/ 641118 h 1021313"/>
                    <a:gd name="connsiteX132" fmla="*/ 143440 w 868245"/>
                    <a:gd name="connsiteY132" fmla="*/ 617685 h 1021313"/>
                    <a:gd name="connsiteX133" fmla="*/ 138027 w 868245"/>
                    <a:gd name="connsiteY133" fmla="*/ 613518 h 1021313"/>
                    <a:gd name="connsiteX134" fmla="*/ 116308 w 868245"/>
                    <a:gd name="connsiteY134" fmla="*/ 579908 h 1021313"/>
                    <a:gd name="connsiteX135" fmla="*/ 115549 w 868245"/>
                    <a:gd name="connsiteY135" fmla="*/ 578530 h 1021313"/>
                    <a:gd name="connsiteX136" fmla="*/ 99668 w 868245"/>
                    <a:gd name="connsiteY136" fmla="*/ 547615 h 1021313"/>
                    <a:gd name="connsiteX137" fmla="*/ 97821 w 868245"/>
                    <a:gd name="connsiteY137" fmla="*/ 543684 h 1021313"/>
                    <a:gd name="connsiteX138" fmla="*/ 69105 w 868245"/>
                    <a:gd name="connsiteY138" fmla="*/ 484317 h 1021313"/>
                    <a:gd name="connsiteX139" fmla="*/ 51618 w 868245"/>
                    <a:gd name="connsiteY139" fmla="*/ 410375 h 1021313"/>
                    <a:gd name="connsiteX140" fmla="*/ 50586 w 868245"/>
                    <a:gd name="connsiteY140" fmla="*/ 403736 h 1021313"/>
                    <a:gd name="connsiteX141" fmla="*/ 47855 w 868245"/>
                    <a:gd name="connsiteY141" fmla="*/ 358840 h 1021313"/>
                    <a:gd name="connsiteX142" fmla="*/ 14048 w 868245"/>
                    <a:gd name="connsiteY142" fmla="*/ 359262 h 1021313"/>
                    <a:gd name="connsiteX143" fmla="*/ 5133 w 868245"/>
                    <a:gd name="connsiteY143" fmla="*/ 337360 h 1021313"/>
                    <a:gd name="connsiteX144" fmla="*/ 13907 w 868245"/>
                    <a:gd name="connsiteY144" fmla="*/ 323872 h 1021313"/>
                    <a:gd name="connsiteX145" fmla="*/ 7508 w 868245"/>
                    <a:gd name="connsiteY145" fmla="*/ 319564 h 1021313"/>
                    <a:gd name="connsiteX146" fmla="*/ 5837 w 868245"/>
                    <a:gd name="connsiteY146" fmla="*/ 318116 h 1021313"/>
                    <a:gd name="connsiteX147" fmla="*/ 5837 w 868245"/>
                    <a:gd name="connsiteY147" fmla="*/ 318116 h 1021313"/>
                    <a:gd name="connsiteX148" fmla="*/ 2698 w 868245"/>
                    <a:gd name="connsiteY148" fmla="*/ 293695 h 1021313"/>
                    <a:gd name="connsiteX149" fmla="*/ 3885 w 868245"/>
                    <a:gd name="connsiteY149" fmla="*/ 291561 h 1021313"/>
                    <a:gd name="connsiteX150" fmla="*/ 23828 w 868245"/>
                    <a:gd name="connsiteY150" fmla="*/ 280127 h 1021313"/>
                    <a:gd name="connsiteX151" fmla="*/ 27711 w 868245"/>
                    <a:gd name="connsiteY151" fmla="*/ 280127 h 1021313"/>
                    <a:gd name="connsiteX152" fmla="*/ 16885 w 868245"/>
                    <a:gd name="connsiteY152" fmla="*/ 275899 h 1021313"/>
                    <a:gd name="connsiteX153" fmla="*/ 22137 w 868245"/>
                    <a:gd name="connsiteY153" fmla="*/ 235677 h 1021313"/>
                    <a:gd name="connsiteX154" fmla="*/ 47553 w 868245"/>
                    <a:gd name="connsiteY154" fmla="*/ 236603 h 1021313"/>
                    <a:gd name="connsiteX155" fmla="*/ 46587 w 868245"/>
                    <a:gd name="connsiteY155" fmla="*/ 236040 h 1021313"/>
                    <a:gd name="connsiteX156" fmla="*/ 35076 w 868245"/>
                    <a:gd name="connsiteY156" fmla="*/ 215969 h 1021313"/>
                    <a:gd name="connsiteX157" fmla="*/ 46587 w 868245"/>
                    <a:gd name="connsiteY157" fmla="*/ 195878 h 1021313"/>
                    <a:gd name="connsiteX158" fmla="*/ 70051 w 868245"/>
                    <a:gd name="connsiteY158" fmla="*/ 195878 h 1021313"/>
                    <a:gd name="connsiteX159" fmla="*/ 87397 w 868245"/>
                    <a:gd name="connsiteY159" fmla="*/ 208661 h 1021313"/>
                    <a:gd name="connsiteX160" fmla="*/ 74941 w 868245"/>
                    <a:gd name="connsiteY160" fmla="*/ 186276 h 1021313"/>
                    <a:gd name="connsiteX161" fmla="*/ 85505 w 868245"/>
                    <a:gd name="connsiteY161" fmla="*/ 160307 h 1021313"/>
                    <a:gd name="connsiteX162" fmla="*/ 106876 w 868245"/>
                    <a:gd name="connsiteY162" fmla="*/ 159823 h 1021313"/>
                    <a:gd name="connsiteX163" fmla="*/ 111243 w 868245"/>
                    <a:gd name="connsiteY163" fmla="*/ 144584 h 1021313"/>
                    <a:gd name="connsiteX164" fmla="*/ 142414 w 868245"/>
                    <a:gd name="connsiteY164" fmla="*/ 136411 h 1021313"/>
                    <a:gd name="connsiteX165" fmla="*/ 147767 w 868245"/>
                    <a:gd name="connsiteY165" fmla="*/ 140880 h 1021313"/>
                    <a:gd name="connsiteX166" fmla="*/ 160102 w 868245"/>
                    <a:gd name="connsiteY166" fmla="*/ 111227 h 1021313"/>
                    <a:gd name="connsiteX167" fmla="*/ 185055 w 868245"/>
                    <a:gd name="connsiteY167" fmla="*/ 115253 h 1021313"/>
                    <a:gd name="connsiteX168" fmla="*/ 228099 w 868245"/>
                    <a:gd name="connsiteY168" fmla="*/ 99048 h 1021313"/>
                    <a:gd name="connsiteX169" fmla="*/ 236736 w 868245"/>
                    <a:gd name="connsiteY169" fmla="*/ 115963 h 1021313"/>
                    <a:gd name="connsiteX170" fmla="*/ 237717 w 868245"/>
                    <a:gd name="connsiteY170" fmla="*/ 118152 h 1021313"/>
                    <a:gd name="connsiteX171" fmla="*/ 237818 w 868245"/>
                    <a:gd name="connsiteY171" fmla="*/ 118112 h 1021313"/>
                    <a:gd name="connsiteX172" fmla="*/ 237141 w 868245"/>
                    <a:gd name="connsiteY172" fmla="*/ 116511 h 1021313"/>
                    <a:gd name="connsiteX173" fmla="*/ 237141 w 868245"/>
                    <a:gd name="connsiteY173" fmla="*/ 116511 h 1021313"/>
                    <a:gd name="connsiteX174" fmla="*/ 236450 w 868245"/>
                    <a:gd name="connsiteY174" fmla="*/ 114911 h 1021313"/>
                    <a:gd name="connsiteX175" fmla="*/ 226791 w 868245"/>
                    <a:gd name="connsiteY175" fmla="*/ 88177 h 1021313"/>
                    <a:gd name="connsiteX176" fmla="*/ 245948 w 868245"/>
                    <a:gd name="connsiteY176" fmla="*/ 59409 h 1021313"/>
                    <a:gd name="connsiteX177" fmla="*/ 267399 w 868245"/>
                    <a:gd name="connsiteY177" fmla="*/ 67987 h 1021313"/>
                    <a:gd name="connsiteX178" fmla="*/ 305513 w 868245"/>
                    <a:gd name="connsiteY178" fmla="*/ 47109 h 1021313"/>
                    <a:gd name="connsiteX179" fmla="*/ 323100 w 868245"/>
                    <a:gd name="connsiteY179" fmla="*/ 75313 h 1021313"/>
                    <a:gd name="connsiteX180" fmla="*/ 331914 w 868245"/>
                    <a:gd name="connsiteY180" fmla="*/ 91680 h 1021313"/>
                    <a:gd name="connsiteX181" fmla="*/ 334309 w 868245"/>
                    <a:gd name="connsiteY181" fmla="*/ 89042 h 1021313"/>
                    <a:gd name="connsiteX182" fmla="*/ 323785 w 868245"/>
                    <a:gd name="connsiteY182" fmla="*/ 49424 h 1021313"/>
                    <a:gd name="connsiteX183" fmla="*/ 340386 w 868245"/>
                    <a:gd name="connsiteY183" fmla="*/ 20176 h 1021313"/>
                    <a:gd name="connsiteX184" fmla="*/ 369625 w 868245"/>
                    <a:gd name="connsiteY184" fmla="*/ 36784 h 1021313"/>
                    <a:gd name="connsiteX185" fmla="*/ 376085 w 868245"/>
                    <a:gd name="connsiteY185" fmla="*/ 63113 h 1021313"/>
                    <a:gd name="connsiteX186" fmla="*/ 380975 w 868245"/>
                    <a:gd name="connsiteY186" fmla="*/ 62228 h 1021313"/>
                    <a:gd name="connsiteX187" fmla="*/ 381431 w 868245"/>
                    <a:gd name="connsiteY187" fmla="*/ 57307 h 1021313"/>
                    <a:gd name="connsiteX188" fmla="*/ 382064 w 868245"/>
                    <a:gd name="connsiteY188" fmla="*/ 51483 h 1021313"/>
                    <a:gd name="connsiteX189" fmla="*/ 391841 w 868245"/>
                    <a:gd name="connsiteY189" fmla="*/ 11678 h 1021313"/>
                    <a:gd name="connsiteX190" fmla="*/ 434402 w 868245"/>
                    <a:gd name="connsiteY190" fmla="*/ 23214 h 1021313"/>
                    <a:gd name="connsiteX191" fmla="*/ 428103 w 868245"/>
                    <a:gd name="connsiteY191" fmla="*/ 58443 h 1021313"/>
                    <a:gd name="connsiteX192" fmla="*/ 426715 w 868245"/>
                    <a:gd name="connsiteY192" fmla="*/ 73843 h 1021313"/>
                    <a:gd name="connsiteX193" fmla="*/ 439554 w 868245"/>
                    <a:gd name="connsiteY193" fmla="*/ 23214 h 1021313"/>
                    <a:gd name="connsiteX194" fmla="*/ 441425 w 868245"/>
                    <a:gd name="connsiteY194" fmla="*/ 17235 h 1021313"/>
                    <a:gd name="connsiteX195" fmla="*/ 179259 w 868245"/>
                    <a:gd name="connsiteY195" fmla="*/ 677093 h 1021313"/>
                    <a:gd name="connsiteX196" fmla="*/ 246089 w 868245"/>
                    <a:gd name="connsiteY196" fmla="*/ 708679 h 1021313"/>
                    <a:gd name="connsiteX197" fmla="*/ 244479 w 868245"/>
                    <a:gd name="connsiteY197" fmla="*/ 721059 h 1021313"/>
                    <a:gd name="connsiteX198" fmla="*/ 237254 w 868245"/>
                    <a:gd name="connsiteY198" fmla="*/ 724059 h 1021313"/>
                    <a:gd name="connsiteX199" fmla="*/ 228440 w 868245"/>
                    <a:gd name="connsiteY199" fmla="*/ 719006 h 1021313"/>
                    <a:gd name="connsiteX200" fmla="*/ 179259 w 868245"/>
                    <a:gd name="connsiteY200" fmla="*/ 677999 h 1021313"/>
                    <a:gd name="connsiteX201" fmla="*/ 179259 w 868245"/>
                    <a:gd name="connsiteY201" fmla="*/ 677093 h 1021313"/>
                    <a:gd name="connsiteX202" fmla="*/ 216221 w 868245"/>
                    <a:gd name="connsiteY202" fmla="*/ 313516 h 1021313"/>
                    <a:gd name="connsiteX203" fmla="*/ 217029 w 868245"/>
                    <a:gd name="connsiteY203" fmla="*/ 312649 h 1021313"/>
                    <a:gd name="connsiteX204" fmla="*/ 208490 w 868245"/>
                    <a:gd name="connsiteY204" fmla="*/ 304109 h 1021313"/>
                    <a:gd name="connsiteX205" fmla="*/ 195376 w 868245"/>
                    <a:gd name="connsiteY205" fmla="*/ 324462 h 1021313"/>
                    <a:gd name="connsiteX206" fmla="*/ 205802 w 868245"/>
                    <a:gd name="connsiteY206" fmla="*/ 330559 h 1021313"/>
                    <a:gd name="connsiteX207" fmla="*/ 207387 w 868245"/>
                    <a:gd name="connsiteY207" fmla="*/ 327396 h 1021313"/>
                    <a:gd name="connsiteX208" fmla="*/ 216221 w 868245"/>
                    <a:gd name="connsiteY208" fmla="*/ 313516 h 1021313"/>
                    <a:gd name="connsiteX209" fmla="*/ 216221 w 868245"/>
                    <a:gd name="connsiteY209" fmla="*/ 313516 h 1021313"/>
                    <a:gd name="connsiteX210" fmla="*/ 141341 w 868245"/>
                    <a:gd name="connsiteY210" fmla="*/ 302026 h 1021313"/>
                    <a:gd name="connsiteX211" fmla="*/ 138132 w 868245"/>
                    <a:gd name="connsiteY211" fmla="*/ 290380 h 1021313"/>
                    <a:gd name="connsiteX212" fmla="*/ 108575 w 868245"/>
                    <a:gd name="connsiteY212" fmla="*/ 295598 h 1021313"/>
                    <a:gd name="connsiteX213" fmla="*/ 111786 w 868245"/>
                    <a:gd name="connsiteY213" fmla="*/ 307246 h 1021313"/>
                    <a:gd name="connsiteX214" fmla="*/ 141341 w 868245"/>
                    <a:gd name="connsiteY214" fmla="*/ 302026 h 1021313"/>
                    <a:gd name="connsiteX215" fmla="*/ 596867 w 868245"/>
                    <a:gd name="connsiteY215" fmla="*/ 222546 h 1021313"/>
                    <a:gd name="connsiteX216" fmla="*/ 593657 w 868245"/>
                    <a:gd name="connsiteY216" fmla="*/ 234194 h 1021313"/>
                    <a:gd name="connsiteX217" fmla="*/ 623510 w 868245"/>
                    <a:gd name="connsiteY217" fmla="*/ 245759 h 1021313"/>
                    <a:gd name="connsiteX218" fmla="*/ 629603 w 868245"/>
                    <a:gd name="connsiteY218" fmla="*/ 235329 h 1021313"/>
                    <a:gd name="connsiteX219" fmla="*/ 596867 w 868245"/>
                    <a:gd name="connsiteY219" fmla="*/ 222546 h 1021313"/>
                    <a:gd name="connsiteX220" fmla="*/ 139603 w 868245"/>
                    <a:gd name="connsiteY220" fmla="*/ 206892 h 1021313"/>
                    <a:gd name="connsiteX221" fmla="*/ 136393 w 868245"/>
                    <a:gd name="connsiteY221" fmla="*/ 218540 h 1021313"/>
                    <a:gd name="connsiteX222" fmla="*/ 162473 w 868245"/>
                    <a:gd name="connsiteY222" fmla="*/ 228974 h 1021313"/>
                    <a:gd name="connsiteX223" fmla="*/ 162473 w 868245"/>
                    <a:gd name="connsiteY223" fmla="*/ 228974 h 1021313"/>
                    <a:gd name="connsiteX224" fmla="*/ 165682 w 868245"/>
                    <a:gd name="connsiteY224" fmla="*/ 217328 h 1021313"/>
                    <a:gd name="connsiteX225" fmla="*/ 139603 w 868245"/>
                    <a:gd name="connsiteY225" fmla="*/ 206892 h 1021313"/>
                    <a:gd name="connsiteX226" fmla="*/ 139603 w 868245"/>
                    <a:gd name="connsiteY226" fmla="*/ 206892 h 1021313"/>
                    <a:gd name="connsiteX227" fmla="*/ 687933 w 868245"/>
                    <a:gd name="connsiteY227" fmla="*/ 178532 h 1021313"/>
                    <a:gd name="connsiteX228" fmla="*/ 686981 w 868245"/>
                    <a:gd name="connsiteY228" fmla="*/ 177931 h 1021313"/>
                    <a:gd name="connsiteX229" fmla="*/ 680886 w 868245"/>
                    <a:gd name="connsiteY229" fmla="*/ 188361 h 1021313"/>
                    <a:gd name="connsiteX230" fmla="*/ 692842 w 868245"/>
                    <a:gd name="connsiteY230" fmla="*/ 195462 h 1021313"/>
                    <a:gd name="connsiteX231" fmla="*/ 693573 w 868245"/>
                    <a:gd name="connsiteY231" fmla="*/ 196114 h 1021313"/>
                    <a:gd name="connsiteX232" fmla="*/ 702112 w 868245"/>
                    <a:gd name="connsiteY232" fmla="*/ 187572 h 1021313"/>
                    <a:gd name="connsiteX233" fmla="*/ 687933 w 868245"/>
                    <a:gd name="connsiteY233" fmla="*/ 178532 h 1021313"/>
                    <a:gd name="connsiteX234" fmla="*/ 687933 w 868245"/>
                    <a:gd name="connsiteY234" fmla="*/ 178532 h 10213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</a:cxnLst>
                  <a:rect l="l" t="t" r="r" b="b"/>
                  <a:pathLst>
                    <a:path w="868245" h="1021313">
                      <a:moveTo>
                        <a:pt x="441425" y="17235"/>
                      </a:moveTo>
                      <a:cubicBezTo>
                        <a:pt x="445108" y="5720"/>
                        <a:pt x="455531" y="-1205"/>
                        <a:pt x="467464" y="224"/>
                      </a:cubicBezTo>
                      <a:cubicBezTo>
                        <a:pt x="478029" y="1472"/>
                        <a:pt x="489338" y="11960"/>
                        <a:pt x="488051" y="23536"/>
                      </a:cubicBezTo>
                      <a:cubicBezTo>
                        <a:pt x="487809" y="25770"/>
                        <a:pt x="487487" y="27864"/>
                        <a:pt x="487105" y="29837"/>
                      </a:cubicBezTo>
                      <a:lnTo>
                        <a:pt x="487155" y="29854"/>
                      </a:lnTo>
                      <a:lnTo>
                        <a:pt x="487155" y="29854"/>
                      </a:lnTo>
                      <a:lnTo>
                        <a:pt x="487205" y="29857"/>
                      </a:lnTo>
                      <a:lnTo>
                        <a:pt x="486944" y="30622"/>
                      </a:lnTo>
                      <a:cubicBezTo>
                        <a:pt x="486159" y="34306"/>
                        <a:pt x="485072" y="37607"/>
                        <a:pt x="483462" y="40728"/>
                      </a:cubicBezTo>
                      <a:cubicBezTo>
                        <a:pt x="481410" y="46707"/>
                        <a:pt x="479438" y="52706"/>
                        <a:pt x="477486" y="58725"/>
                      </a:cubicBezTo>
                      <a:cubicBezTo>
                        <a:pt x="480303" y="58604"/>
                        <a:pt x="483181" y="58765"/>
                        <a:pt x="486099" y="59309"/>
                      </a:cubicBezTo>
                      <a:cubicBezTo>
                        <a:pt x="489117" y="51578"/>
                        <a:pt x="492156" y="43868"/>
                        <a:pt x="495174" y="36118"/>
                      </a:cubicBezTo>
                      <a:cubicBezTo>
                        <a:pt x="498414" y="27844"/>
                        <a:pt x="500688" y="17215"/>
                        <a:pt x="507087" y="10813"/>
                      </a:cubicBezTo>
                      <a:cubicBezTo>
                        <a:pt x="515277" y="2640"/>
                        <a:pt x="529484" y="949"/>
                        <a:pt x="539465" y="6787"/>
                      </a:cubicBezTo>
                      <a:cubicBezTo>
                        <a:pt x="550010" y="12947"/>
                        <a:pt x="553773" y="23898"/>
                        <a:pt x="551479" y="35635"/>
                      </a:cubicBezTo>
                      <a:cubicBezTo>
                        <a:pt x="550313" y="41621"/>
                        <a:pt x="546315" y="45787"/>
                        <a:pt x="541367" y="48405"/>
                      </a:cubicBezTo>
                      <a:lnTo>
                        <a:pt x="540834" y="48679"/>
                      </a:lnTo>
                      <a:lnTo>
                        <a:pt x="537031" y="57698"/>
                      </a:lnTo>
                      <a:cubicBezTo>
                        <a:pt x="538198" y="57195"/>
                        <a:pt x="539405" y="56732"/>
                        <a:pt x="540713" y="56349"/>
                      </a:cubicBezTo>
                      <a:cubicBezTo>
                        <a:pt x="542766" y="55745"/>
                        <a:pt x="544778" y="55363"/>
                        <a:pt x="546750" y="55202"/>
                      </a:cubicBezTo>
                      <a:cubicBezTo>
                        <a:pt x="552183" y="45358"/>
                        <a:pt x="558160" y="35796"/>
                        <a:pt x="564338" y="26414"/>
                      </a:cubicBezTo>
                      <a:cubicBezTo>
                        <a:pt x="571441" y="15624"/>
                        <a:pt x="585326" y="11034"/>
                        <a:pt x="596978" y="17859"/>
                      </a:cubicBezTo>
                      <a:cubicBezTo>
                        <a:pt x="607401" y="23958"/>
                        <a:pt x="612996" y="39983"/>
                        <a:pt x="605530" y="50511"/>
                      </a:cubicBezTo>
                      <a:cubicBezTo>
                        <a:pt x="599855" y="58503"/>
                        <a:pt x="594482" y="66657"/>
                        <a:pt x="589190" y="74890"/>
                      </a:cubicBezTo>
                      <a:cubicBezTo>
                        <a:pt x="590096" y="75051"/>
                        <a:pt x="591001" y="75253"/>
                        <a:pt x="591866" y="75514"/>
                      </a:cubicBezTo>
                      <a:cubicBezTo>
                        <a:pt x="592269" y="74971"/>
                        <a:pt x="592691" y="74427"/>
                        <a:pt x="593134" y="73884"/>
                      </a:cubicBezTo>
                      <a:cubicBezTo>
                        <a:pt x="598909" y="66717"/>
                        <a:pt x="605631" y="61342"/>
                        <a:pt x="612533" y="55383"/>
                      </a:cubicBezTo>
                      <a:cubicBezTo>
                        <a:pt x="618992" y="49787"/>
                        <a:pt x="621971" y="40989"/>
                        <a:pt x="630463" y="36742"/>
                      </a:cubicBezTo>
                      <a:cubicBezTo>
                        <a:pt x="641148" y="31407"/>
                        <a:pt x="654027" y="33964"/>
                        <a:pt x="660386" y="44593"/>
                      </a:cubicBezTo>
                      <a:cubicBezTo>
                        <a:pt x="674030" y="67361"/>
                        <a:pt x="651129" y="83989"/>
                        <a:pt x="636480" y="97779"/>
                      </a:cubicBezTo>
                      <a:cubicBezTo>
                        <a:pt x="649218" y="89827"/>
                        <a:pt x="662479" y="82560"/>
                        <a:pt x="676082" y="76279"/>
                      </a:cubicBezTo>
                      <a:cubicBezTo>
                        <a:pt x="683729" y="72756"/>
                        <a:pt x="691496" y="69354"/>
                        <a:pt x="699385" y="66415"/>
                      </a:cubicBezTo>
                      <a:cubicBezTo>
                        <a:pt x="711076" y="62067"/>
                        <a:pt x="720534" y="63458"/>
                        <a:pt x="730133" y="71548"/>
                      </a:cubicBezTo>
                      <a:cubicBezTo>
                        <a:pt x="734419" y="75172"/>
                        <a:pt x="736552" y="83086"/>
                        <a:pt x="734580" y="88358"/>
                      </a:cubicBezTo>
                      <a:cubicBezTo>
                        <a:pt x="730757" y="98464"/>
                        <a:pt x="724720" y="104604"/>
                        <a:pt x="714135" y="107523"/>
                      </a:cubicBezTo>
                      <a:cubicBezTo>
                        <a:pt x="706690" y="109576"/>
                        <a:pt x="699063" y="110965"/>
                        <a:pt x="691617" y="113119"/>
                      </a:cubicBezTo>
                      <a:cubicBezTo>
                        <a:pt x="679141" y="116703"/>
                        <a:pt x="667027" y="121071"/>
                        <a:pt x="655275" y="126526"/>
                      </a:cubicBezTo>
                      <a:cubicBezTo>
                        <a:pt x="656120" y="127050"/>
                        <a:pt x="656925" y="127614"/>
                        <a:pt x="657669" y="128258"/>
                      </a:cubicBezTo>
                      <a:cubicBezTo>
                        <a:pt x="666443" y="125419"/>
                        <a:pt x="675378" y="122963"/>
                        <a:pt x="684353" y="120870"/>
                      </a:cubicBezTo>
                      <a:cubicBezTo>
                        <a:pt x="699238" y="117378"/>
                        <a:pt x="714388" y="115019"/>
                        <a:pt x="729604" y="113543"/>
                      </a:cubicBezTo>
                      <a:lnTo>
                        <a:pt x="734660" y="113073"/>
                      </a:lnTo>
                      <a:cubicBezTo>
                        <a:pt x="752902" y="111321"/>
                        <a:pt x="774839" y="108089"/>
                        <a:pt x="786035" y="125560"/>
                      </a:cubicBezTo>
                      <a:cubicBezTo>
                        <a:pt x="789718" y="131318"/>
                        <a:pt x="790120" y="140820"/>
                        <a:pt x="786035" y="146517"/>
                      </a:cubicBezTo>
                      <a:cubicBezTo>
                        <a:pt x="778228" y="157468"/>
                        <a:pt x="770460" y="159642"/>
                        <a:pt x="757541" y="159843"/>
                      </a:cubicBezTo>
                      <a:cubicBezTo>
                        <a:pt x="770259" y="161192"/>
                        <a:pt x="782957" y="162863"/>
                        <a:pt x="795594" y="164816"/>
                      </a:cubicBezTo>
                      <a:cubicBezTo>
                        <a:pt x="804305" y="166145"/>
                        <a:pt x="813015" y="167651"/>
                        <a:pt x="821687" y="169322"/>
                      </a:cubicBezTo>
                      <a:lnTo>
                        <a:pt x="826020" y="170171"/>
                      </a:lnTo>
                      <a:cubicBezTo>
                        <a:pt x="836585" y="172285"/>
                        <a:pt x="848377" y="173513"/>
                        <a:pt x="857453" y="179632"/>
                      </a:cubicBezTo>
                      <a:cubicBezTo>
                        <a:pt x="877254" y="192999"/>
                        <a:pt x="867957" y="219029"/>
                        <a:pt x="846023" y="221807"/>
                      </a:cubicBezTo>
                      <a:cubicBezTo>
                        <a:pt x="835418" y="223136"/>
                        <a:pt x="823646" y="218646"/>
                        <a:pt x="813242" y="216553"/>
                      </a:cubicBezTo>
                      <a:cubicBezTo>
                        <a:pt x="803140" y="214520"/>
                        <a:pt x="792998" y="212728"/>
                        <a:pt x="782816" y="211158"/>
                      </a:cubicBezTo>
                      <a:cubicBezTo>
                        <a:pt x="777543" y="210332"/>
                        <a:pt x="772271" y="209608"/>
                        <a:pt x="766979" y="208943"/>
                      </a:cubicBezTo>
                      <a:cubicBezTo>
                        <a:pt x="777745" y="210493"/>
                        <a:pt x="788430" y="212688"/>
                        <a:pt x="798834" y="215788"/>
                      </a:cubicBezTo>
                      <a:lnTo>
                        <a:pt x="801724" y="216660"/>
                      </a:lnTo>
                      <a:cubicBezTo>
                        <a:pt x="821837" y="222792"/>
                        <a:pt x="848985" y="232559"/>
                        <a:pt x="855259" y="254057"/>
                      </a:cubicBezTo>
                      <a:cubicBezTo>
                        <a:pt x="859063" y="267122"/>
                        <a:pt x="848659" y="278516"/>
                        <a:pt x="836062" y="279281"/>
                      </a:cubicBezTo>
                      <a:cubicBezTo>
                        <a:pt x="824350" y="279986"/>
                        <a:pt x="814590" y="273001"/>
                        <a:pt x="804649" y="267847"/>
                      </a:cubicBezTo>
                      <a:cubicBezTo>
                        <a:pt x="797405" y="264103"/>
                        <a:pt x="790040" y="261304"/>
                        <a:pt x="782232" y="258909"/>
                      </a:cubicBezTo>
                      <a:cubicBezTo>
                        <a:pt x="774163" y="256433"/>
                        <a:pt x="765932" y="254379"/>
                        <a:pt x="757642" y="252708"/>
                      </a:cubicBezTo>
                      <a:cubicBezTo>
                        <a:pt x="764648" y="256570"/>
                        <a:pt x="771472" y="260814"/>
                        <a:pt x="778022" y="265562"/>
                      </a:cubicBezTo>
                      <a:lnTo>
                        <a:pt x="781033" y="267787"/>
                      </a:lnTo>
                      <a:cubicBezTo>
                        <a:pt x="798442" y="280764"/>
                        <a:pt x="824990" y="300855"/>
                        <a:pt x="818857" y="325180"/>
                      </a:cubicBezTo>
                      <a:cubicBezTo>
                        <a:pt x="816925" y="332850"/>
                        <a:pt x="808372" y="340178"/>
                        <a:pt x="800162" y="339393"/>
                      </a:cubicBezTo>
                      <a:cubicBezTo>
                        <a:pt x="778791" y="337400"/>
                        <a:pt x="766999" y="314632"/>
                        <a:pt x="750880" y="302432"/>
                      </a:cubicBezTo>
                      <a:cubicBezTo>
                        <a:pt x="746674" y="299251"/>
                        <a:pt x="742066" y="296111"/>
                        <a:pt x="737237" y="293051"/>
                      </a:cubicBezTo>
                      <a:cubicBezTo>
                        <a:pt x="761666" y="322201"/>
                        <a:pt x="781105" y="355900"/>
                        <a:pt x="795896" y="390707"/>
                      </a:cubicBezTo>
                      <a:cubicBezTo>
                        <a:pt x="828402" y="467282"/>
                        <a:pt x="838374" y="538196"/>
                        <a:pt x="838613" y="620531"/>
                      </a:cubicBezTo>
                      <a:lnTo>
                        <a:pt x="838618" y="623081"/>
                      </a:lnTo>
                      <a:cubicBezTo>
                        <a:pt x="838658" y="668496"/>
                        <a:pt x="837631" y="714738"/>
                        <a:pt x="833204" y="759952"/>
                      </a:cubicBezTo>
                      <a:cubicBezTo>
                        <a:pt x="829099" y="801724"/>
                        <a:pt x="821573" y="842953"/>
                        <a:pt x="802637" y="880781"/>
                      </a:cubicBezTo>
                      <a:cubicBezTo>
                        <a:pt x="770903" y="944212"/>
                        <a:pt x="709064" y="993614"/>
                        <a:pt x="640866" y="1012416"/>
                      </a:cubicBezTo>
                      <a:cubicBezTo>
                        <a:pt x="564982" y="1033353"/>
                        <a:pt x="480162" y="1016986"/>
                        <a:pt x="418002" y="968671"/>
                      </a:cubicBezTo>
                      <a:cubicBezTo>
                        <a:pt x="402144" y="956351"/>
                        <a:pt x="423173" y="929599"/>
                        <a:pt x="439372" y="940971"/>
                      </a:cubicBezTo>
                      <a:cubicBezTo>
                        <a:pt x="504069" y="986367"/>
                        <a:pt x="587741" y="1000740"/>
                        <a:pt x="661996" y="970020"/>
                      </a:cubicBezTo>
                      <a:cubicBezTo>
                        <a:pt x="720897" y="945662"/>
                        <a:pt x="768327" y="893260"/>
                        <a:pt x="788430" y="832927"/>
                      </a:cubicBezTo>
                      <a:cubicBezTo>
                        <a:pt x="801226" y="794545"/>
                        <a:pt x="804951" y="753619"/>
                        <a:pt x="809516" y="713618"/>
                      </a:cubicBezTo>
                      <a:lnTo>
                        <a:pt x="809821" y="710953"/>
                      </a:lnTo>
                      <a:cubicBezTo>
                        <a:pt x="814651" y="669121"/>
                        <a:pt x="817448" y="627006"/>
                        <a:pt x="817408" y="584892"/>
                      </a:cubicBezTo>
                      <a:cubicBezTo>
                        <a:pt x="817347" y="506682"/>
                        <a:pt x="806118" y="442303"/>
                        <a:pt x="771728" y="371361"/>
                      </a:cubicBezTo>
                      <a:cubicBezTo>
                        <a:pt x="755549" y="337943"/>
                        <a:pt x="734560" y="307044"/>
                        <a:pt x="709487" y="279926"/>
                      </a:cubicBezTo>
                      <a:cubicBezTo>
                        <a:pt x="701880" y="281476"/>
                        <a:pt x="693791" y="279302"/>
                        <a:pt x="686104" y="278476"/>
                      </a:cubicBezTo>
                      <a:cubicBezTo>
                        <a:pt x="682179" y="278053"/>
                        <a:pt x="678255" y="277651"/>
                        <a:pt x="674331" y="277288"/>
                      </a:cubicBezTo>
                      <a:cubicBezTo>
                        <a:pt x="678340" y="279881"/>
                        <a:pt x="682271" y="282577"/>
                        <a:pt x="686136" y="285336"/>
                      </a:cubicBezTo>
                      <a:lnTo>
                        <a:pt x="691204" y="288992"/>
                      </a:lnTo>
                      <a:cubicBezTo>
                        <a:pt x="707064" y="300355"/>
                        <a:pt x="727187" y="313298"/>
                        <a:pt x="723110" y="335266"/>
                      </a:cubicBezTo>
                      <a:cubicBezTo>
                        <a:pt x="722003" y="341205"/>
                        <a:pt x="716087" y="346660"/>
                        <a:pt x="710352" y="348009"/>
                      </a:cubicBezTo>
                      <a:cubicBezTo>
                        <a:pt x="689565" y="352961"/>
                        <a:pt x="675277" y="332750"/>
                        <a:pt x="661231" y="320751"/>
                      </a:cubicBezTo>
                      <a:cubicBezTo>
                        <a:pt x="649016" y="310324"/>
                        <a:pt x="636238" y="300983"/>
                        <a:pt x="623218" y="291622"/>
                      </a:cubicBezTo>
                      <a:cubicBezTo>
                        <a:pt x="620260" y="289508"/>
                        <a:pt x="617282" y="287394"/>
                        <a:pt x="614284" y="285301"/>
                      </a:cubicBezTo>
                      <a:cubicBezTo>
                        <a:pt x="617101" y="288586"/>
                        <a:pt x="619841" y="291923"/>
                        <a:pt x="622514" y="295291"/>
                      </a:cubicBezTo>
                      <a:lnTo>
                        <a:pt x="626466" y="300302"/>
                      </a:lnTo>
                      <a:cubicBezTo>
                        <a:pt x="638424" y="315270"/>
                        <a:pt x="655662" y="334725"/>
                        <a:pt x="645012" y="354129"/>
                      </a:cubicBezTo>
                      <a:cubicBezTo>
                        <a:pt x="641993" y="359605"/>
                        <a:pt x="635554" y="363248"/>
                        <a:pt x="629316" y="363128"/>
                      </a:cubicBezTo>
                      <a:cubicBezTo>
                        <a:pt x="607864" y="362685"/>
                        <a:pt x="599332" y="338326"/>
                        <a:pt x="589270" y="322946"/>
                      </a:cubicBezTo>
                      <a:cubicBezTo>
                        <a:pt x="580617" y="309760"/>
                        <a:pt x="571220" y="297339"/>
                        <a:pt x="561500" y="284918"/>
                      </a:cubicBezTo>
                      <a:cubicBezTo>
                        <a:pt x="558824" y="281516"/>
                        <a:pt x="556127" y="278114"/>
                        <a:pt x="553391" y="274712"/>
                      </a:cubicBezTo>
                      <a:cubicBezTo>
                        <a:pt x="508335" y="277047"/>
                        <a:pt x="463440" y="283006"/>
                        <a:pt x="419330" y="292528"/>
                      </a:cubicBezTo>
                      <a:cubicBezTo>
                        <a:pt x="389024" y="299070"/>
                        <a:pt x="359222" y="307548"/>
                        <a:pt x="329640" y="316826"/>
                      </a:cubicBezTo>
                      <a:lnTo>
                        <a:pt x="327182" y="317608"/>
                      </a:lnTo>
                      <a:cubicBezTo>
                        <a:pt x="311173" y="322765"/>
                        <a:pt x="294678" y="329364"/>
                        <a:pt x="283136" y="340681"/>
                      </a:cubicBezTo>
                      <a:cubicBezTo>
                        <a:pt x="281488" y="348478"/>
                        <a:pt x="282753" y="356702"/>
                        <a:pt x="284329" y="364489"/>
                      </a:cubicBezTo>
                      <a:lnTo>
                        <a:pt x="285557" y="370449"/>
                      </a:lnTo>
                      <a:cubicBezTo>
                        <a:pt x="290619" y="395373"/>
                        <a:pt x="294068" y="419835"/>
                        <a:pt x="291487" y="445424"/>
                      </a:cubicBezTo>
                      <a:cubicBezTo>
                        <a:pt x="288810" y="471815"/>
                        <a:pt x="280862" y="495550"/>
                        <a:pt x="271162" y="520070"/>
                      </a:cubicBezTo>
                      <a:cubicBezTo>
                        <a:pt x="266574" y="531625"/>
                        <a:pt x="261825" y="529531"/>
                        <a:pt x="260195" y="541932"/>
                      </a:cubicBezTo>
                      <a:cubicBezTo>
                        <a:pt x="258946" y="551378"/>
                        <a:pt x="259719" y="561129"/>
                        <a:pt x="260572" y="570653"/>
                      </a:cubicBezTo>
                      <a:lnTo>
                        <a:pt x="261285" y="578728"/>
                      </a:lnTo>
                      <a:cubicBezTo>
                        <a:pt x="263073" y="599880"/>
                        <a:pt x="263972" y="622941"/>
                        <a:pt x="250113" y="640393"/>
                      </a:cubicBezTo>
                      <a:cubicBezTo>
                        <a:pt x="247960" y="643071"/>
                        <a:pt x="243352" y="642004"/>
                        <a:pt x="241823" y="639326"/>
                      </a:cubicBezTo>
                      <a:cubicBezTo>
                        <a:pt x="241219" y="638259"/>
                        <a:pt x="240575" y="637233"/>
                        <a:pt x="239871" y="636246"/>
                      </a:cubicBezTo>
                      <a:cubicBezTo>
                        <a:pt x="233190" y="626563"/>
                        <a:pt x="222947" y="621047"/>
                        <a:pt x="211235" y="618913"/>
                      </a:cubicBezTo>
                      <a:cubicBezTo>
                        <a:pt x="209746" y="618652"/>
                        <a:pt x="210330" y="616659"/>
                        <a:pt x="211577" y="616498"/>
                      </a:cubicBezTo>
                      <a:cubicBezTo>
                        <a:pt x="221478" y="615330"/>
                        <a:pt x="230855" y="617806"/>
                        <a:pt x="238824" y="622920"/>
                      </a:cubicBezTo>
                      <a:cubicBezTo>
                        <a:pt x="235045" y="609847"/>
                        <a:pt x="205790" y="616205"/>
                        <a:pt x="196172" y="618745"/>
                      </a:cubicBezTo>
                      <a:lnTo>
                        <a:pt x="195841" y="618833"/>
                      </a:lnTo>
                      <a:cubicBezTo>
                        <a:pt x="183848" y="622054"/>
                        <a:pt x="172498" y="627288"/>
                        <a:pt x="162497" y="634696"/>
                      </a:cubicBezTo>
                      <a:cubicBezTo>
                        <a:pt x="142374" y="649593"/>
                        <a:pt x="130742" y="672825"/>
                        <a:pt x="131326" y="697848"/>
                      </a:cubicBezTo>
                      <a:cubicBezTo>
                        <a:pt x="131909" y="722448"/>
                        <a:pt x="144607" y="745176"/>
                        <a:pt x="166421" y="756953"/>
                      </a:cubicBezTo>
                      <a:cubicBezTo>
                        <a:pt x="176945" y="762629"/>
                        <a:pt x="188919" y="765367"/>
                        <a:pt x="200832" y="765247"/>
                      </a:cubicBezTo>
                      <a:cubicBezTo>
                        <a:pt x="213268" y="765126"/>
                        <a:pt x="224335" y="759670"/>
                        <a:pt x="236792" y="760435"/>
                      </a:cubicBezTo>
                      <a:cubicBezTo>
                        <a:pt x="243996" y="760878"/>
                        <a:pt x="249510" y="768608"/>
                        <a:pt x="245344" y="775352"/>
                      </a:cubicBezTo>
                      <a:cubicBezTo>
                        <a:pt x="242567" y="779862"/>
                        <a:pt x="238945" y="783405"/>
                        <a:pt x="234759" y="786123"/>
                      </a:cubicBezTo>
                      <a:cubicBezTo>
                        <a:pt x="244962" y="809656"/>
                        <a:pt x="257982" y="832102"/>
                        <a:pt x="272994" y="852817"/>
                      </a:cubicBezTo>
                      <a:cubicBezTo>
                        <a:pt x="281304" y="864312"/>
                        <a:pt x="290722" y="874921"/>
                        <a:pt x="301086" y="884604"/>
                      </a:cubicBezTo>
                      <a:cubicBezTo>
                        <a:pt x="309175" y="892173"/>
                        <a:pt x="326702" y="900930"/>
                        <a:pt x="325716" y="913552"/>
                      </a:cubicBezTo>
                      <a:cubicBezTo>
                        <a:pt x="325374" y="918102"/>
                        <a:pt x="323020" y="920880"/>
                        <a:pt x="318874" y="922571"/>
                      </a:cubicBezTo>
                      <a:cubicBezTo>
                        <a:pt x="305986" y="927842"/>
                        <a:pt x="290315" y="909693"/>
                        <a:pt x="281695" y="900943"/>
                      </a:cubicBezTo>
                      <a:lnTo>
                        <a:pt x="281003" y="900246"/>
                      </a:lnTo>
                      <a:cubicBezTo>
                        <a:pt x="270257" y="889536"/>
                        <a:pt x="260457" y="877699"/>
                        <a:pt x="251924" y="865137"/>
                      </a:cubicBezTo>
                      <a:cubicBezTo>
                        <a:pt x="236792" y="842832"/>
                        <a:pt x="227394" y="817688"/>
                        <a:pt x="223510" y="791276"/>
                      </a:cubicBezTo>
                      <a:cubicBezTo>
                        <a:pt x="202844" y="797497"/>
                        <a:pt x="175476" y="791659"/>
                        <a:pt x="158613" y="784029"/>
                      </a:cubicBezTo>
                      <a:cubicBezTo>
                        <a:pt x="105608" y="760073"/>
                        <a:pt x="88282" y="688668"/>
                        <a:pt x="120500" y="641118"/>
                      </a:cubicBezTo>
                      <a:cubicBezTo>
                        <a:pt x="126738" y="631918"/>
                        <a:pt x="134546" y="624047"/>
                        <a:pt x="143440" y="617685"/>
                      </a:cubicBezTo>
                      <a:cubicBezTo>
                        <a:pt x="141488" y="616619"/>
                        <a:pt x="139657" y="615250"/>
                        <a:pt x="138027" y="613518"/>
                      </a:cubicBezTo>
                      <a:cubicBezTo>
                        <a:pt x="129010" y="603937"/>
                        <a:pt x="122635" y="591433"/>
                        <a:pt x="116308" y="579908"/>
                      </a:cubicBezTo>
                      <a:lnTo>
                        <a:pt x="115549" y="578530"/>
                      </a:lnTo>
                      <a:cubicBezTo>
                        <a:pt x="109933" y="568384"/>
                        <a:pt x="104634" y="558079"/>
                        <a:pt x="99668" y="547615"/>
                      </a:cubicBezTo>
                      <a:lnTo>
                        <a:pt x="97821" y="543684"/>
                      </a:lnTo>
                      <a:cubicBezTo>
                        <a:pt x="86733" y="519828"/>
                        <a:pt x="77013" y="509400"/>
                        <a:pt x="69105" y="484317"/>
                      </a:cubicBezTo>
                      <a:cubicBezTo>
                        <a:pt x="61498" y="460119"/>
                        <a:pt x="55502" y="435459"/>
                        <a:pt x="51618" y="410375"/>
                      </a:cubicBezTo>
                      <a:lnTo>
                        <a:pt x="50586" y="403736"/>
                      </a:lnTo>
                      <a:cubicBezTo>
                        <a:pt x="48340" y="389181"/>
                        <a:pt x="46215" y="373617"/>
                        <a:pt x="47855" y="358840"/>
                      </a:cubicBezTo>
                      <a:cubicBezTo>
                        <a:pt x="36566" y="362524"/>
                        <a:pt x="25216" y="364798"/>
                        <a:pt x="14048" y="359262"/>
                      </a:cubicBezTo>
                      <a:cubicBezTo>
                        <a:pt x="6683" y="355619"/>
                        <a:pt x="2618" y="344989"/>
                        <a:pt x="5133" y="337360"/>
                      </a:cubicBezTo>
                      <a:cubicBezTo>
                        <a:pt x="6964" y="331743"/>
                        <a:pt x="10023" y="327334"/>
                        <a:pt x="13907" y="323872"/>
                      </a:cubicBezTo>
                      <a:cubicBezTo>
                        <a:pt x="11593" y="322704"/>
                        <a:pt x="9419" y="321215"/>
                        <a:pt x="7508" y="319564"/>
                      </a:cubicBezTo>
                      <a:lnTo>
                        <a:pt x="5837" y="318116"/>
                      </a:lnTo>
                      <a:lnTo>
                        <a:pt x="5837" y="318116"/>
                      </a:lnTo>
                      <a:cubicBezTo>
                        <a:pt x="-924" y="312236"/>
                        <a:pt x="-1407" y="301063"/>
                        <a:pt x="2698" y="293695"/>
                      </a:cubicBezTo>
                      <a:cubicBezTo>
                        <a:pt x="3101" y="292991"/>
                        <a:pt x="3503" y="292266"/>
                        <a:pt x="3885" y="291561"/>
                      </a:cubicBezTo>
                      <a:cubicBezTo>
                        <a:pt x="7789" y="284576"/>
                        <a:pt x="15859" y="280006"/>
                        <a:pt x="23828" y="280127"/>
                      </a:cubicBezTo>
                      <a:cubicBezTo>
                        <a:pt x="25115" y="280147"/>
                        <a:pt x="26403" y="280147"/>
                        <a:pt x="27711" y="280127"/>
                      </a:cubicBezTo>
                      <a:cubicBezTo>
                        <a:pt x="23989" y="279302"/>
                        <a:pt x="20346" y="278033"/>
                        <a:pt x="16885" y="275899"/>
                      </a:cubicBezTo>
                      <a:cubicBezTo>
                        <a:pt x="1269" y="266297"/>
                        <a:pt x="3241" y="240267"/>
                        <a:pt x="22137" y="235677"/>
                      </a:cubicBezTo>
                      <a:cubicBezTo>
                        <a:pt x="30066" y="233765"/>
                        <a:pt x="38819" y="234550"/>
                        <a:pt x="47553" y="236603"/>
                      </a:cubicBezTo>
                      <a:cubicBezTo>
                        <a:pt x="47231" y="236422"/>
                        <a:pt x="46909" y="236241"/>
                        <a:pt x="46587" y="236040"/>
                      </a:cubicBezTo>
                      <a:cubicBezTo>
                        <a:pt x="39986" y="231993"/>
                        <a:pt x="34453" y="224082"/>
                        <a:pt x="35076" y="215969"/>
                      </a:cubicBezTo>
                      <a:cubicBezTo>
                        <a:pt x="35761" y="206991"/>
                        <a:pt x="38658" y="200589"/>
                        <a:pt x="46587" y="195878"/>
                      </a:cubicBezTo>
                      <a:cubicBezTo>
                        <a:pt x="53469" y="191812"/>
                        <a:pt x="63209" y="191429"/>
                        <a:pt x="70051" y="195878"/>
                      </a:cubicBezTo>
                      <a:cubicBezTo>
                        <a:pt x="75987" y="199763"/>
                        <a:pt x="81803" y="204051"/>
                        <a:pt x="87397" y="208661"/>
                      </a:cubicBezTo>
                      <a:cubicBezTo>
                        <a:pt x="81782" y="201756"/>
                        <a:pt x="76913" y="194248"/>
                        <a:pt x="74941" y="186276"/>
                      </a:cubicBezTo>
                      <a:cubicBezTo>
                        <a:pt x="72506" y="176351"/>
                        <a:pt x="76571" y="165541"/>
                        <a:pt x="85505" y="160307"/>
                      </a:cubicBezTo>
                      <a:cubicBezTo>
                        <a:pt x="92629" y="156139"/>
                        <a:pt x="100155" y="156602"/>
                        <a:pt x="106876" y="159823"/>
                      </a:cubicBezTo>
                      <a:cubicBezTo>
                        <a:pt x="106514" y="154609"/>
                        <a:pt x="107782" y="149295"/>
                        <a:pt x="111243" y="144584"/>
                      </a:cubicBezTo>
                      <a:cubicBezTo>
                        <a:pt x="118326" y="134923"/>
                        <a:pt x="131205" y="129365"/>
                        <a:pt x="142414" y="136411"/>
                      </a:cubicBezTo>
                      <a:cubicBezTo>
                        <a:pt x="143883" y="137337"/>
                        <a:pt x="145855" y="138927"/>
                        <a:pt x="147767" y="140880"/>
                      </a:cubicBezTo>
                      <a:cubicBezTo>
                        <a:pt x="144044" y="129023"/>
                        <a:pt x="147404" y="116582"/>
                        <a:pt x="160102" y="111227"/>
                      </a:cubicBezTo>
                      <a:cubicBezTo>
                        <a:pt x="167850" y="107945"/>
                        <a:pt x="178334" y="109596"/>
                        <a:pt x="185055" y="115253"/>
                      </a:cubicBezTo>
                      <a:cubicBezTo>
                        <a:pt x="180789" y="92163"/>
                        <a:pt x="214857" y="75192"/>
                        <a:pt x="228099" y="99048"/>
                      </a:cubicBezTo>
                      <a:cubicBezTo>
                        <a:pt x="231104" y="104452"/>
                        <a:pt x="234077" y="110142"/>
                        <a:pt x="236736" y="115963"/>
                      </a:cubicBezTo>
                      <a:lnTo>
                        <a:pt x="237717" y="118152"/>
                      </a:lnTo>
                      <a:lnTo>
                        <a:pt x="237818" y="118112"/>
                      </a:lnTo>
                      <a:lnTo>
                        <a:pt x="237141" y="116511"/>
                      </a:lnTo>
                      <a:lnTo>
                        <a:pt x="237141" y="116511"/>
                      </a:lnTo>
                      <a:lnTo>
                        <a:pt x="236450" y="114911"/>
                      </a:lnTo>
                      <a:cubicBezTo>
                        <a:pt x="232767" y="106355"/>
                        <a:pt x="228078" y="97457"/>
                        <a:pt x="226791" y="88177"/>
                      </a:cubicBezTo>
                      <a:cubicBezTo>
                        <a:pt x="224899" y="74447"/>
                        <a:pt x="231016" y="61422"/>
                        <a:pt x="245948" y="59409"/>
                      </a:cubicBezTo>
                      <a:cubicBezTo>
                        <a:pt x="253655" y="58363"/>
                        <a:pt x="262228" y="61865"/>
                        <a:pt x="267399" y="67987"/>
                      </a:cubicBezTo>
                      <a:cubicBezTo>
                        <a:pt x="264602" y="46686"/>
                        <a:pt x="288388" y="31206"/>
                        <a:pt x="305513" y="47109"/>
                      </a:cubicBezTo>
                      <a:cubicBezTo>
                        <a:pt x="313622" y="54638"/>
                        <a:pt x="317949" y="65650"/>
                        <a:pt x="323100" y="75313"/>
                      </a:cubicBezTo>
                      <a:cubicBezTo>
                        <a:pt x="326018" y="80768"/>
                        <a:pt x="328996" y="86204"/>
                        <a:pt x="331914" y="91680"/>
                      </a:cubicBezTo>
                      <a:cubicBezTo>
                        <a:pt x="332659" y="90794"/>
                        <a:pt x="333464" y="89908"/>
                        <a:pt x="334309" y="89042"/>
                      </a:cubicBezTo>
                      <a:cubicBezTo>
                        <a:pt x="329983" y="76078"/>
                        <a:pt x="326622" y="62791"/>
                        <a:pt x="323785" y="49424"/>
                      </a:cubicBezTo>
                      <a:cubicBezTo>
                        <a:pt x="321088" y="36822"/>
                        <a:pt x="327387" y="23737"/>
                        <a:pt x="340386" y="20176"/>
                      </a:cubicBezTo>
                      <a:cubicBezTo>
                        <a:pt x="352199" y="16913"/>
                        <a:pt x="366989" y="24202"/>
                        <a:pt x="369625" y="36784"/>
                      </a:cubicBezTo>
                      <a:cubicBezTo>
                        <a:pt x="371477" y="45640"/>
                        <a:pt x="373670" y="54399"/>
                        <a:pt x="376085" y="63113"/>
                      </a:cubicBezTo>
                      <a:cubicBezTo>
                        <a:pt x="377735" y="62711"/>
                        <a:pt x="379365" y="62429"/>
                        <a:pt x="380975" y="62228"/>
                      </a:cubicBezTo>
                      <a:cubicBezTo>
                        <a:pt x="381109" y="60590"/>
                        <a:pt x="381261" y="58944"/>
                        <a:pt x="381431" y="57307"/>
                      </a:cubicBezTo>
                      <a:lnTo>
                        <a:pt x="382064" y="51483"/>
                      </a:lnTo>
                      <a:cubicBezTo>
                        <a:pt x="383472" y="38178"/>
                        <a:pt x="384891" y="22989"/>
                        <a:pt x="391841" y="11678"/>
                      </a:cubicBezTo>
                      <a:cubicBezTo>
                        <a:pt x="403694" y="-7647"/>
                        <a:pt x="434080" y="365"/>
                        <a:pt x="434402" y="23214"/>
                      </a:cubicBezTo>
                      <a:cubicBezTo>
                        <a:pt x="434583" y="35031"/>
                        <a:pt x="429774" y="46747"/>
                        <a:pt x="428103" y="58443"/>
                      </a:cubicBezTo>
                      <a:cubicBezTo>
                        <a:pt x="427379" y="63536"/>
                        <a:pt x="426956" y="68690"/>
                        <a:pt x="426715" y="73843"/>
                      </a:cubicBezTo>
                      <a:cubicBezTo>
                        <a:pt x="429955" y="56732"/>
                        <a:pt x="434402" y="39842"/>
                        <a:pt x="439554" y="23214"/>
                      </a:cubicBezTo>
                      <a:cubicBezTo>
                        <a:pt x="440157" y="21221"/>
                        <a:pt x="440801" y="19228"/>
                        <a:pt x="441425" y="17235"/>
                      </a:cubicBezTo>
                      <a:close/>
                      <a:moveTo>
                        <a:pt x="179259" y="677093"/>
                      </a:moveTo>
                      <a:cubicBezTo>
                        <a:pt x="205923" y="672966"/>
                        <a:pt x="230292" y="687843"/>
                        <a:pt x="246089" y="708679"/>
                      </a:cubicBezTo>
                      <a:cubicBezTo>
                        <a:pt x="248966" y="712483"/>
                        <a:pt x="247075" y="717859"/>
                        <a:pt x="244479" y="721059"/>
                      </a:cubicBezTo>
                      <a:cubicBezTo>
                        <a:pt x="242607" y="723415"/>
                        <a:pt x="240092" y="723697"/>
                        <a:pt x="237254" y="724059"/>
                      </a:cubicBezTo>
                      <a:cubicBezTo>
                        <a:pt x="233994" y="724482"/>
                        <a:pt x="229869" y="721844"/>
                        <a:pt x="228440" y="719006"/>
                      </a:cubicBezTo>
                      <a:cubicBezTo>
                        <a:pt x="218278" y="698714"/>
                        <a:pt x="200147" y="685890"/>
                        <a:pt x="179259" y="677999"/>
                      </a:cubicBezTo>
                      <a:cubicBezTo>
                        <a:pt x="178877" y="677858"/>
                        <a:pt x="178756" y="677174"/>
                        <a:pt x="179259" y="677093"/>
                      </a:cubicBezTo>
                      <a:close/>
                      <a:moveTo>
                        <a:pt x="216221" y="313516"/>
                      </a:moveTo>
                      <a:lnTo>
                        <a:pt x="217029" y="312649"/>
                      </a:lnTo>
                      <a:cubicBezTo>
                        <a:pt x="222424" y="307050"/>
                        <a:pt x="213898" y="298499"/>
                        <a:pt x="208490" y="304109"/>
                      </a:cubicBezTo>
                      <a:cubicBezTo>
                        <a:pt x="202798" y="310016"/>
                        <a:pt x="199014" y="317190"/>
                        <a:pt x="195376" y="324462"/>
                      </a:cubicBezTo>
                      <a:cubicBezTo>
                        <a:pt x="191909" y="331395"/>
                        <a:pt x="202321" y="337519"/>
                        <a:pt x="205802" y="330559"/>
                      </a:cubicBezTo>
                      <a:lnTo>
                        <a:pt x="207387" y="327396"/>
                      </a:lnTo>
                      <a:cubicBezTo>
                        <a:pt x="209875" y="322478"/>
                        <a:pt x="212529" y="317619"/>
                        <a:pt x="216221" y="313516"/>
                      </a:cubicBezTo>
                      <a:lnTo>
                        <a:pt x="216221" y="313516"/>
                      </a:lnTo>
                      <a:close/>
                      <a:moveTo>
                        <a:pt x="141341" y="302026"/>
                      </a:moveTo>
                      <a:cubicBezTo>
                        <a:pt x="148988" y="300737"/>
                        <a:pt x="145746" y="289095"/>
                        <a:pt x="138132" y="290380"/>
                      </a:cubicBezTo>
                      <a:cubicBezTo>
                        <a:pt x="128267" y="292043"/>
                        <a:pt x="118441" y="293933"/>
                        <a:pt x="108575" y="295598"/>
                      </a:cubicBezTo>
                      <a:cubicBezTo>
                        <a:pt x="100930" y="296886"/>
                        <a:pt x="104172" y="308528"/>
                        <a:pt x="111786" y="307246"/>
                      </a:cubicBezTo>
                      <a:cubicBezTo>
                        <a:pt x="121651" y="305581"/>
                        <a:pt x="131477" y="303690"/>
                        <a:pt x="141341" y="302026"/>
                      </a:cubicBezTo>
                      <a:close/>
                      <a:moveTo>
                        <a:pt x="596867" y="222546"/>
                      </a:moveTo>
                      <a:cubicBezTo>
                        <a:pt x="589480" y="220080"/>
                        <a:pt x="586310" y="231742"/>
                        <a:pt x="593657" y="234194"/>
                      </a:cubicBezTo>
                      <a:cubicBezTo>
                        <a:pt x="603809" y="237582"/>
                        <a:pt x="613879" y="241054"/>
                        <a:pt x="623510" y="245759"/>
                      </a:cubicBezTo>
                      <a:cubicBezTo>
                        <a:pt x="630467" y="249157"/>
                        <a:pt x="636594" y="238743"/>
                        <a:pt x="629603" y="235329"/>
                      </a:cubicBezTo>
                      <a:cubicBezTo>
                        <a:pt x="619033" y="230166"/>
                        <a:pt x="608011" y="226266"/>
                        <a:pt x="596867" y="222546"/>
                      </a:cubicBezTo>
                      <a:close/>
                      <a:moveTo>
                        <a:pt x="139603" y="206892"/>
                      </a:moveTo>
                      <a:cubicBezTo>
                        <a:pt x="132388" y="204005"/>
                        <a:pt x="129255" y="215683"/>
                        <a:pt x="136393" y="218540"/>
                      </a:cubicBezTo>
                      <a:lnTo>
                        <a:pt x="162473" y="228974"/>
                      </a:lnTo>
                      <a:lnTo>
                        <a:pt x="162473" y="228974"/>
                      </a:lnTo>
                      <a:cubicBezTo>
                        <a:pt x="169687" y="231861"/>
                        <a:pt x="172820" y="220184"/>
                        <a:pt x="165682" y="217328"/>
                      </a:cubicBezTo>
                      <a:lnTo>
                        <a:pt x="139603" y="206892"/>
                      </a:lnTo>
                      <a:lnTo>
                        <a:pt x="139603" y="206892"/>
                      </a:lnTo>
                      <a:close/>
                      <a:moveTo>
                        <a:pt x="687933" y="178532"/>
                      </a:moveTo>
                      <a:lnTo>
                        <a:pt x="686981" y="177931"/>
                      </a:lnTo>
                      <a:cubicBezTo>
                        <a:pt x="680441" y="173692"/>
                        <a:pt x="674382" y="184144"/>
                        <a:pt x="680886" y="188361"/>
                      </a:cubicBezTo>
                      <a:cubicBezTo>
                        <a:pt x="684704" y="190836"/>
                        <a:pt x="689346" y="192514"/>
                        <a:pt x="692842" y="195462"/>
                      </a:cubicBezTo>
                      <a:lnTo>
                        <a:pt x="693573" y="196114"/>
                      </a:lnTo>
                      <a:cubicBezTo>
                        <a:pt x="699220" y="201448"/>
                        <a:pt x="707774" y="192925"/>
                        <a:pt x="702112" y="187572"/>
                      </a:cubicBezTo>
                      <a:cubicBezTo>
                        <a:pt x="697969" y="183660"/>
                        <a:pt x="692724" y="181481"/>
                        <a:pt x="687933" y="178532"/>
                      </a:cubicBezTo>
                      <a:lnTo>
                        <a:pt x="687933" y="17853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zh-CN" altLang="en-US"/>
                </a:p>
              </p:txBody>
            </p:sp>
          </p:grpSp>
        </p:grpSp>
        <p:sp>
          <p:nvSpPr>
            <p:cNvPr id="39" name="图形 74">
              <a:extLst>
                <a:ext uri="{FF2B5EF4-FFF2-40B4-BE49-F238E27FC236}">
                  <a16:creationId xmlns:a16="http://schemas.microsoft.com/office/drawing/2014/main" id="{B9A1C5F1-70A4-45CC-91A3-0B35A2FAABEF}"/>
                </a:ext>
              </a:extLst>
            </p:cNvPr>
            <p:cNvSpPr/>
            <p:nvPr/>
          </p:nvSpPr>
          <p:spPr>
            <a:xfrm>
              <a:off x="7540906" y="3014752"/>
              <a:ext cx="370474" cy="386136"/>
            </a:xfrm>
            <a:custGeom>
              <a:avLst/>
              <a:gdLst>
                <a:gd name="connsiteX0" fmla="*/ 188439 w 370474"/>
                <a:gd name="connsiteY0" fmla="*/ 380407 h 386136"/>
                <a:gd name="connsiteX1" fmla="*/ 154017 w 370474"/>
                <a:gd name="connsiteY1" fmla="*/ 353914 h 386136"/>
                <a:gd name="connsiteX2" fmla="*/ 150797 w 370474"/>
                <a:gd name="connsiteY2" fmla="*/ 341556 h 386136"/>
                <a:gd name="connsiteX3" fmla="*/ 157729 w 370474"/>
                <a:gd name="connsiteY3" fmla="*/ 330390 h 386136"/>
                <a:gd name="connsiteX4" fmla="*/ 170162 w 370474"/>
                <a:gd name="connsiteY4" fmla="*/ 327026 h 386136"/>
                <a:gd name="connsiteX5" fmla="*/ 180671 w 370474"/>
                <a:gd name="connsiteY5" fmla="*/ 333975 h 386136"/>
                <a:gd name="connsiteX6" fmla="*/ 181293 w 370474"/>
                <a:gd name="connsiteY6" fmla="*/ 334833 h 386136"/>
                <a:gd name="connsiteX7" fmla="*/ 201164 w 370474"/>
                <a:gd name="connsiteY7" fmla="*/ 351514 h 386136"/>
                <a:gd name="connsiteX8" fmla="*/ 225758 w 370474"/>
                <a:gd name="connsiteY8" fmla="*/ 355840 h 386136"/>
                <a:gd name="connsiteX9" fmla="*/ 265837 w 370474"/>
                <a:gd name="connsiteY9" fmla="*/ 332858 h 386136"/>
                <a:gd name="connsiteX10" fmla="*/ 270355 w 370474"/>
                <a:gd name="connsiteY10" fmla="*/ 328131 h 386136"/>
                <a:gd name="connsiteX11" fmla="*/ 274103 w 370474"/>
                <a:gd name="connsiteY11" fmla="*/ 325244 h 386136"/>
                <a:gd name="connsiteX12" fmla="*/ 279274 w 370474"/>
                <a:gd name="connsiteY12" fmla="*/ 325319 h 386136"/>
                <a:gd name="connsiteX13" fmla="*/ 283342 w 370474"/>
                <a:gd name="connsiteY13" fmla="*/ 328404 h 386136"/>
                <a:gd name="connsiteX14" fmla="*/ 284627 w 370474"/>
                <a:gd name="connsiteY14" fmla="*/ 333396 h 386136"/>
                <a:gd name="connsiteX15" fmla="*/ 267579 w 370474"/>
                <a:gd name="connsiteY15" fmla="*/ 366072 h 386136"/>
                <a:gd name="connsiteX16" fmla="*/ 230455 w 370474"/>
                <a:gd name="connsiteY16" fmla="*/ 385042 h 386136"/>
                <a:gd name="connsiteX17" fmla="*/ 188439 w 370474"/>
                <a:gd name="connsiteY17" fmla="*/ 380407 h 386136"/>
                <a:gd name="connsiteX18" fmla="*/ 188439 w 370474"/>
                <a:gd name="connsiteY18" fmla="*/ 380407 h 386136"/>
                <a:gd name="connsiteX19" fmla="*/ 237193 w 370474"/>
                <a:gd name="connsiteY19" fmla="*/ 186022 h 386136"/>
                <a:gd name="connsiteX20" fmla="*/ 259195 w 370474"/>
                <a:gd name="connsiteY20" fmla="*/ 239717 h 386136"/>
                <a:gd name="connsiteX21" fmla="*/ 198596 w 370474"/>
                <a:gd name="connsiteY21" fmla="*/ 226282 h 386136"/>
                <a:gd name="connsiteX22" fmla="*/ 183459 w 370474"/>
                <a:gd name="connsiteY22" fmla="*/ 248521 h 386136"/>
                <a:gd name="connsiteX23" fmla="*/ 244878 w 370474"/>
                <a:gd name="connsiteY23" fmla="*/ 175158 h 386136"/>
                <a:gd name="connsiteX24" fmla="*/ 237193 w 370474"/>
                <a:gd name="connsiteY24" fmla="*/ 186022 h 386136"/>
                <a:gd name="connsiteX25" fmla="*/ 60408 w 370474"/>
                <a:gd name="connsiteY25" fmla="*/ 101027 h 386136"/>
                <a:gd name="connsiteX26" fmla="*/ 96984 w 370474"/>
                <a:gd name="connsiteY26" fmla="*/ 96075 h 386136"/>
                <a:gd name="connsiteX27" fmla="*/ 88162 w 370474"/>
                <a:gd name="connsiteY27" fmla="*/ 148170 h 386136"/>
                <a:gd name="connsiteX28" fmla="*/ 58717 w 370474"/>
                <a:gd name="connsiteY28" fmla="*/ 142175 h 386136"/>
                <a:gd name="connsiteX29" fmla="*/ 60408 w 370474"/>
                <a:gd name="connsiteY29" fmla="*/ 101027 h 386136"/>
                <a:gd name="connsiteX30" fmla="*/ 302015 w 370474"/>
                <a:gd name="connsiteY30" fmla="*/ 91797 h 386136"/>
                <a:gd name="connsiteX31" fmla="*/ 320484 w 370474"/>
                <a:gd name="connsiteY31" fmla="*/ 84278 h 386136"/>
                <a:gd name="connsiteX32" fmla="*/ 328952 w 370474"/>
                <a:gd name="connsiteY32" fmla="*/ 141771 h 386136"/>
                <a:gd name="connsiteX33" fmla="*/ 302969 w 370474"/>
                <a:gd name="connsiteY33" fmla="*/ 145120 h 386136"/>
                <a:gd name="connsiteX34" fmla="*/ 300713 w 370474"/>
                <a:gd name="connsiteY34" fmla="*/ 93784 h 386136"/>
                <a:gd name="connsiteX35" fmla="*/ 302015 w 370474"/>
                <a:gd name="connsiteY35" fmla="*/ 91797 h 386136"/>
                <a:gd name="connsiteX36" fmla="*/ 87825 w 370474"/>
                <a:gd name="connsiteY36" fmla="*/ 9801 h 386136"/>
                <a:gd name="connsiteX37" fmla="*/ 91603 w 370474"/>
                <a:gd name="connsiteY37" fmla="*/ 9140 h 386136"/>
                <a:gd name="connsiteX38" fmla="*/ 126089 w 370474"/>
                <a:gd name="connsiteY38" fmla="*/ 14574 h 386136"/>
                <a:gd name="connsiteX39" fmla="*/ 126089 w 370474"/>
                <a:gd name="connsiteY39" fmla="*/ 33594 h 386136"/>
                <a:gd name="connsiteX40" fmla="*/ 91836 w 370474"/>
                <a:gd name="connsiteY40" fmla="*/ 39446 h 386136"/>
                <a:gd name="connsiteX41" fmla="*/ 61894 w 370474"/>
                <a:gd name="connsiteY41" fmla="*/ 44549 h 386136"/>
                <a:gd name="connsiteX42" fmla="*/ 4149 w 370474"/>
                <a:gd name="connsiteY42" fmla="*/ 74430 h 386136"/>
                <a:gd name="connsiteX43" fmla="*/ 406 w 370474"/>
                <a:gd name="connsiteY43" fmla="*/ 70686 h 386136"/>
                <a:gd name="connsiteX44" fmla="*/ 52452 w 370474"/>
                <a:gd name="connsiteY44" fmla="*/ 22148 h 386136"/>
                <a:gd name="connsiteX45" fmla="*/ 87825 w 370474"/>
                <a:gd name="connsiteY45" fmla="*/ 9801 h 386136"/>
                <a:gd name="connsiteX46" fmla="*/ 280213 w 370474"/>
                <a:gd name="connsiteY46" fmla="*/ 438 h 386136"/>
                <a:gd name="connsiteX47" fmla="*/ 283105 w 370474"/>
                <a:gd name="connsiteY47" fmla="*/ 1030 h 386136"/>
                <a:gd name="connsiteX48" fmla="*/ 370356 w 370474"/>
                <a:gd name="connsiteY48" fmla="*/ 51675 h 386136"/>
                <a:gd name="connsiteX49" fmla="*/ 369836 w 370474"/>
                <a:gd name="connsiteY49" fmla="*/ 57596 h 386136"/>
                <a:gd name="connsiteX50" fmla="*/ 369674 w 370474"/>
                <a:gd name="connsiteY50" fmla="*/ 57800 h 386136"/>
                <a:gd name="connsiteX51" fmla="*/ 367057 w 370474"/>
                <a:gd name="connsiteY51" fmla="*/ 59638 h 386136"/>
                <a:gd name="connsiteX52" fmla="*/ 365464 w 370474"/>
                <a:gd name="connsiteY52" fmla="*/ 59240 h 386136"/>
                <a:gd name="connsiteX53" fmla="*/ 347997 w 370474"/>
                <a:gd name="connsiteY53" fmla="*/ 52422 h 386136"/>
                <a:gd name="connsiteX54" fmla="*/ 342325 w 370474"/>
                <a:gd name="connsiteY54" fmla="*/ 49626 h 386136"/>
                <a:gd name="connsiteX55" fmla="*/ 322067 w 370474"/>
                <a:gd name="connsiteY55" fmla="*/ 40991 h 386136"/>
                <a:gd name="connsiteX56" fmla="*/ 275921 w 370474"/>
                <a:gd name="connsiteY56" fmla="*/ 30796 h 386136"/>
                <a:gd name="connsiteX57" fmla="*/ 266665 w 370474"/>
                <a:gd name="connsiteY57" fmla="*/ 27282 h 386136"/>
                <a:gd name="connsiteX58" fmla="*/ 261487 w 370474"/>
                <a:gd name="connsiteY58" fmla="*/ 19394 h 386136"/>
                <a:gd name="connsiteX59" fmla="*/ 263084 w 370474"/>
                <a:gd name="connsiteY59" fmla="*/ 7568 h 386136"/>
                <a:gd name="connsiteX60" fmla="*/ 270390 w 370474"/>
                <a:gd name="connsiteY60" fmla="*/ 1267 h 386136"/>
                <a:gd name="connsiteX61" fmla="*/ 280213 w 370474"/>
                <a:gd name="connsiteY61" fmla="*/ 438 h 38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70474" h="386136">
                  <a:moveTo>
                    <a:pt x="188439" y="380407"/>
                  </a:moveTo>
                  <a:cubicBezTo>
                    <a:pt x="174911" y="374886"/>
                    <a:pt x="162841" y="365678"/>
                    <a:pt x="154017" y="353914"/>
                  </a:cubicBezTo>
                  <a:cubicBezTo>
                    <a:pt x="150949" y="349824"/>
                    <a:pt x="150154" y="345506"/>
                    <a:pt x="150797" y="341556"/>
                  </a:cubicBezTo>
                  <a:cubicBezTo>
                    <a:pt x="151521" y="337115"/>
                    <a:pt x="154148" y="333090"/>
                    <a:pt x="157729" y="330390"/>
                  </a:cubicBezTo>
                  <a:cubicBezTo>
                    <a:pt x="161323" y="327681"/>
                    <a:pt x="165817" y="326345"/>
                    <a:pt x="170162" y="327026"/>
                  </a:cubicBezTo>
                  <a:cubicBezTo>
                    <a:pt x="173938" y="327618"/>
                    <a:pt x="177696" y="329686"/>
                    <a:pt x="180671" y="333975"/>
                  </a:cubicBezTo>
                  <a:lnTo>
                    <a:pt x="181293" y="334833"/>
                  </a:lnTo>
                  <a:cubicBezTo>
                    <a:pt x="186539" y="341933"/>
                    <a:pt x="193375" y="347759"/>
                    <a:pt x="201164" y="351514"/>
                  </a:cubicBezTo>
                  <a:cubicBezTo>
                    <a:pt x="208672" y="355133"/>
                    <a:pt x="217069" y="356822"/>
                    <a:pt x="225758" y="355840"/>
                  </a:cubicBezTo>
                  <a:cubicBezTo>
                    <a:pt x="242307" y="353970"/>
                    <a:pt x="253713" y="345016"/>
                    <a:pt x="265837" y="332858"/>
                  </a:cubicBezTo>
                  <a:cubicBezTo>
                    <a:pt x="267340" y="331323"/>
                    <a:pt x="268844" y="329739"/>
                    <a:pt x="270355" y="328131"/>
                  </a:cubicBezTo>
                  <a:cubicBezTo>
                    <a:pt x="271309" y="326673"/>
                    <a:pt x="272633" y="325735"/>
                    <a:pt x="274103" y="325244"/>
                  </a:cubicBezTo>
                  <a:cubicBezTo>
                    <a:pt x="275736" y="324698"/>
                    <a:pt x="277583" y="324729"/>
                    <a:pt x="279274" y="325319"/>
                  </a:cubicBezTo>
                  <a:cubicBezTo>
                    <a:pt x="280905" y="325889"/>
                    <a:pt x="282364" y="326968"/>
                    <a:pt x="283342" y="328404"/>
                  </a:cubicBezTo>
                  <a:cubicBezTo>
                    <a:pt x="284271" y="329770"/>
                    <a:pt x="284798" y="331456"/>
                    <a:pt x="284627" y="333396"/>
                  </a:cubicBezTo>
                  <a:cubicBezTo>
                    <a:pt x="283517" y="345996"/>
                    <a:pt x="276932" y="357242"/>
                    <a:pt x="267579" y="366072"/>
                  </a:cubicBezTo>
                  <a:cubicBezTo>
                    <a:pt x="257190" y="375878"/>
                    <a:pt x="243419" y="382663"/>
                    <a:pt x="230455" y="385042"/>
                  </a:cubicBezTo>
                  <a:cubicBezTo>
                    <a:pt x="216171" y="387663"/>
                    <a:pt x="201617" y="385785"/>
                    <a:pt x="188439" y="380407"/>
                  </a:cubicBezTo>
                  <a:lnTo>
                    <a:pt x="188439" y="380407"/>
                  </a:lnTo>
                  <a:close/>
                  <a:moveTo>
                    <a:pt x="237193" y="186022"/>
                  </a:moveTo>
                  <a:cubicBezTo>
                    <a:pt x="252388" y="195262"/>
                    <a:pt x="275542" y="216809"/>
                    <a:pt x="259195" y="239717"/>
                  </a:cubicBezTo>
                  <a:cubicBezTo>
                    <a:pt x="239953" y="259915"/>
                    <a:pt x="212248" y="236756"/>
                    <a:pt x="198596" y="226282"/>
                  </a:cubicBezTo>
                  <a:cubicBezTo>
                    <a:pt x="185937" y="218165"/>
                    <a:pt x="171714" y="239042"/>
                    <a:pt x="183459" y="248521"/>
                  </a:cubicBezTo>
                  <a:cubicBezTo>
                    <a:pt x="282111" y="321587"/>
                    <a:pt x="322146" y="188438"/>
                    <a:pt x="244878" y="175158"/>
                  </a:cubicBezTo>
                  <a:cubicBezTo>
                    <a:pt x="236371" y="173694"/>
                    <a:pt x="233211" y="183164"/>
                    <a:pt x="237193" y="186022"/>
                  </a:cubicBezTo>
                  <a:close/>
                  <a:moveTo>
                    <a:pt x="60408" y="101027"/>
                  </a:moveTo>
                  <a:cubicBezTo>
                    <a:pt x="62087" y="80179"/>
                    <a:pt x="93827" y="75444"/>
                    <a:pt x="96984" y="96075"/>
                  </a:cubicBezTo>
                  <a:cubicBezTo>
                    <a:pt x="99811" y="114555"/>
                    <a:pt x="96483" y="131532"/>
                    <a:pt x="88162" y="148170"/>
                  </a:cubicBezTo>
                  <a:cubicBezTo>
                    <a:pt x="80211" y="164066"/>
                    <a:pt x="60228" y="156650"/>
                    <a:pt x="58717" y="142175"/>
                  </a:cubicBezTo>
                  <a:cubicBezTo>
                    <a:pt x="56691" y="122773"/>
                    <a:pt x="59364" y="113996"/>
                    <a:pt x="60408" y="101027"/>
                  </a:cubicBezTo>
                  <a:close/>
                  <a:moveTo>
                    <a:pt x="302015" y="91797"/>
                  </a:moveTo>
                  <a:cubicBezTo>
                    <a:pt x="306440" y="85999"/>
                    <a:pt x="312829" y="82042"/>
                    <a:pt x="320484" y="84278"/>
                  </a:cubicBezTo>
                  <a:cubicBezTo>
                    <a:pt x="344401" y="91270"/>
                    <a:pt x="337351" y="125237"/>
                    <a:pt x="328952" y="141771"/>
                  </a:cubicBezTo>
                  <a:cubicBezTo>
                    <a:pt x="324388" y="150749"/>
                    <a:pt x="309636" y="153026"/>
                    <a:pt x="302969" y="145120"/>
                  </a:cubicBezTo>
                  <a:cubicBezTo>
                    <a:pt x="292102" y="132229"/>
                    <a:pt x="286898" y="106483"/>
                    <a:pt x="300713" y="93784"/>
                  </a:cubicBezTo>
                  <a:cubicBezTo>
                    <a:pt x="301087" y="93128"/>
                    <a:pt x="301504" y="92466"/>
                    <a:pt x="302015" y="91797"/>
                  </a:cubicBezTo>
                  <a:close/>
                  <a:moveTo>
                    <a:pt x="87825" y="9801"/>
                  </a:moveTo>
                  <a:lnTo>
                    <a:pt x="91603" y="9140"/>
                  </a:lnTo>
                  <a:cubicBezTo>
                    <a:pt x="103290" y="7118"/>
                    <a:pt x="117822" y="5175"/>
                    <a:pt x="126089" y="14574"/>
                  </a:cubicBezTo>
                  <a:cubicBezTo>
                    <a:pt x="130474" y="19559"/>
                    <a:pt x="131983" y="28823"/>
                    <a:pt x="126089" y="33594"/>
                  </a:cubicBezTo>
                  <a:cubicBezTo>
                    <a:pt x="115722" y="41989"/>
                    <a:pt x="104260" y="38736"/>
                    <a:pt x="91836" y="39446"/>
                  </a:cubicBezTo>
                  <a:cubicBezTo>
                    <a:pt x="81597" y="40034"/>
                    <a:pt x="71757" y="41729"/>
                    <a:pt x="61894" y="44549"/>
                  </a:cubicBezTo>
                  <a:cubicBezTo>
                    <a:pt x="40258" y="50736"/>
                    <a:pt x="22628" y="62029"/>
                    <a:pt x="4149" y="74430"/>
                  </a:cubicBezTo>
                  <a:cubicBezTo>
                    <a:pt x="1724" y="76057"/>
                    <a:pt x="-751" y="72954"/>
                    <a:pt x="406" y="70686"/>
                  </a:cubicBezTo>
                  <a:cubicBezTo>
                    <a:pt x="11073" y="49784"/>
                    <a:pt x="31746" y="32614"/>
                    <a:pt x="52452" y="22148"/>
                  </a:cubicBezTo>
                  <a:cubicBezTo>
                    <a:pt x="63504" y="16561"/>
                    <a:pt x="75598" y="11927"/>
                    <a:pt x="87825" y="9801"/>
                  </a:cubicBezTo>
                  <a:close/>
                  <a:moveTo>
                    <a:pt x="280213" y="438"/>
                  </a:moveTo>
                  <a:lnTo>
                    <a:pt x="283105" y="1030"/>
                  </a:lnTo>
                  <a:cubicBezTo>
                    <a:pt x="314572" y="7610"/>
                    <a:pt x="355455" y="20754"/>
                    <a:pt x="370356" y="51675"/>
                  </a:cubicBezTo>
                  <a:cubicBezTo>
                    <a:pt x="370924" y="56047"/>
                    <a:pt x="370324" y="56984"/>
                    <a:pt x="369836" y="57596"/>
                  </a:cubicBezTo>
                  <a:lnTo>
                    <a:pt x="369674" y="57800"/>
                  </a:lnTo>
                  <a:cubicBezTo>
                    <a:pt x="369272" y="58323"/>
                    <a:pt x="368951" y="59043"/>
                    <a:pt x="367057" y="59638"/>
                  </a:cubicBezTo>
                  <a:cubicBezTo>
                    <a:pt x="366531" y="59513"/>
                    <a:pt x="366000" y="59380"/>
                    <a:pt x="365464" y="59240"/>
                  </a:cubicBezTo>
                  <a:cubicBezTo>
                    <a:pt x="358633" y="57449"/>
                    <a:pt x="353229" y="54982"/>
                    <a:pt x="347997" y="52422"/>
                  </a:cubicBezTo>
                  <a:lnTo>
                    <a:pt x="342325" y="49626"/>
                  </a:lnTo>
                  <a:cubicBezTo>
                    <a:pt x="335743" y="46398"/>
                    <a:pt x="329104" y="43287"/>
                    <a:pt x="322067" y="40991"/>
                  </a:cubicBezTo>
                  <a:cubicBezTo>
                    <a:pt x="307051" y="36091"/>
                    <a:pt x="291606" y="32640"/>
                    <a:pt x="275921" y="30796"/>
                  </a:cubicBezTo>
                  <a:cubicBezTo>
                    <a:pt x="272521" y="30397"/>
                    <a:pt x="269248" y="29249"/>
                    <a:pt x="266665" y="27282"/>
                  </a:cubicBezTo>
                  <a:cubicBezTo>
                    <a:pt x="264214" y="25415"/>
                    <a:pt x="262341" y="22830"/>
                    <a:pt x="261487" y="19394"/>
                  </a:cubicBezTo>
                  <a:cubicBezTo>
                    <a:pt x="260380" y="14947"/>
                    <a:pt x="260698" y="11580"/>
                    <a:pt x="263084" y="7568"/>
                  </a:cubicBezTo>
                  <a:cubicBezTo>
                    <a:pt x="264877" y="4555"/>
                    <a:pt x="267443" y="2467"/>
                    <a:pt x="270390" y="1267"/>
                  </a:cubicBezTo>
                  <a:cubicBezTo>
                    <a:pt x="273394" y="45"/>
                    <a:pt x="276814" y="-243"/>
                    <a:pt x="280213" y="43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998B0447-97F0-4089-8425-D65B0C7260CF}"/>
              </a:ext>
            </a:extLst>
          </p:cNvPr>
          <p:cNvSpPr txBox="1"/>
          <p:nvPr/>
        </p:nvSpPr>
        <p:spPr>
          <a:xfrm>
            <a:off x="3757058" y="482589"/>
            <a:ext cx="4677884" cy="76944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fr-FR" altLang="zh-CN" sz="4400" b="1" dirty="0">
                <a:ea typeface="等线"/>
              </a:rPr>
              <a:t>Nos coordonnées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B1A56BC-0B7E-4C42-823C-FF364044E869}"/>
              </a:ext>
            </a:extLst>
          </p:cNvPr>
          <p:cNvSpPr txBox="1"/>
          <p:nvPr/>
        </p:nvSpPr>
        <p:spPr>
          <a:xfrm>
            <a:off x="1149631" y="2287458"/>
            <a:ext cx="3594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/>
              <a:t>Luc.david@insa-lyon.fr</a:t>
            </a:r>
            <a:endParaRPr lang="zh-CN" altLang="en-US" sz="2400" b="1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6BD89557-607B-4FE1-8894-7C704CD31865}"/>
              </a:ext>
            </a:extLst>
          </p:cNvPr>
          <p:cNvSpPr txBox="1"/>
          <p:nvPr/>
        </p:nvSpPr>
        <p:spPr>
          <a:xfrm>
            <a:off x="477835" y="3811239"/>
            <a:ext cx="4266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400" b="1" dirty="0"/>
              <a:t>Gaspard.michel@insa-lyon.fr</a:t>
            </a:r>
            <a:endParaRPr lang="zh-CN" altLang="en-US" sz="2400" b="1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4C853255-7808-4753-ACC7-5435166A7494}"/>
              </a:ext>
            </a:extLst>
          </p:cNvPr>
          <p:cNvSpPr txBox="1"/>
          <p:nvPr/>
        </p:nvSpPr>
        <p:spPr>
          <a:xfrm>
            <a:off x="533430" y="5276636"/>
            <a:ext cx="4202812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/>
            <a:r>
              <a:rPr lang="en-US" altLang="zh-CN" sz="2400" b="1" dirty="0">
                <a:ea typeface="等线"/>
              </a:rPr>
              <a:t>Pakinam.morsy@insa-lyon.fr</a:t>
            </a:r>
            <a:endParaRPr lang="zh-CN" altLang="en-US" sz="2400" b="1" dirty="0">
              <a:ea typeface="等线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06B93394-7726-4D5E-8FB1-99C13BC74AC9}"/>
              </a:ext>
            </a:extLst>
          </p:cNvPr>
          <p:cNvSpPr txBox="1"/>
          <p:nvPr/>
        </p:nvSpPr>
        <p:spPr>
          <a:xfrm>
            <a:off x="7642436" y="2287458"/>
            <a:ext cx="3018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Ziyu.li@insa-lyon.fr</a:t>
            </a:r>
            <a:endParaRPr lang="zh-CN" altLang="en-US" sz="2400" b="1" dirty="0"/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72EDB3A6-CA11-4CB3-87CD-608D69666204}"/>
              </a:ext>
            </a:extLst>
          </p:cNvPr>
          <p:cNvSpPr txBox="1"/>
          <p:nvPr/>
        </p:nvSpPr>
        <p:spPr>
          <a:xfrm>
            <a:off x="7642436" y="3811238"/>
            <a:ext cx="34353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Xinqing.li@insa-lyon.fr</a:t>
            </a:r>
            <a:endParaRPr lang="zh-CN" altLang="en-US" sz="2400" b="1" dirty="0"/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D73B2A3D-17CF-4C53-A256-B2CF2E776558}"/>
              </a:ext>
            </a:extLst>
          </p:cNvPr>
          <p:cNvSpPr txBox="1"/>
          <p:nvPr/>
        </p:nvSpPr>
        <p:spPr>
          <a:xfrm>
            <a:off x="7642436" y="5270843"/>
            <a:ext cx="3584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Weiyi.yang@insa-lyon.fr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19475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>
            <a:extLst>
              <a:ext uri="{FF2B5EF4-FFF2-40B4-BE49-F238E27FC236}">
                <a16:creationId xmlns:a16="http://schemas.microsoft.com/office/drawing/2014/main" id="{29588541-1B86-449E-B09A-6A7012F41E3B}"/>
              </a:ext>
            </a:extLst>
          </p:cNvPr>
          <p:cNvGrpSpPr/>
          <p:nvPr/>
        </p:nvGrpSpPr>
        <p:grpSpPr>
          <a:xfrm>
            <a:off x="-1221169" y="-1019368"/>
            <a:ext cx="14634338" cy="12785253"/>
            <a:chOff x="-1179827" y="-1338921"/>
            <a:chExt cx="14634338" cy="12785253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17496701-A9C2-441C-A484-36BEB23195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299518">
              <a:off x="2112554" y="-1338921"/>
              <a:ext cx="1704513" cy="1704513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52A7B6C1-51C3-44AE-8ECA-FDBAE5D15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68354">
              <a:off x="9216694" y="5958502"/>
              <a:ext cx="1704513" cy="1704513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26C82585-73B0-49F8-A396-100C11106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472493">
              <a:off x="5364737" y="5710760"/>
              <a:ext cx="1704513" cy="1704513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31010740-E384-4FE3-9E8A-89E7F159D7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415659">
              <a:off x="-1179827" y="803510"/>
              <a:ext cx="1704513" cy="1704513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E78F1DC7-EA50-44CC-BFA5-AEF6DEB1D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1701" y="1285554"/>
              <a:ext cx="1704513" cy="1704513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6DBC180B-3E7C-4112-AC61-B7B99BABE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199346">
              <a:off x="9670436" y="2818502"/>
              <a:ext cx="1704513" cy="1704513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B21E0649-1E9F-40BE-B92A-EBC71299D7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888778">
              <a:off x="358964" y="3348780"/>
              <a:ext cx="1704513" cy="1704513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13F6E7B0-5AEE-4B90-BBC2-31FA400856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25898">
              <a:off x="7194340" y="-261774"/>
              <a:ext cx="1704513" cy="1704513"/>
            </a:xfrm>
            <a:prstGeom prst="rect">
              <a:avLst/>
            </a:prstGeom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7388AB13-23CE-4395-B49C-B285CD8AE2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198925">
              <a:off x="10849379" y="-710517"/>
              <a:ext cx="1704513" cy="1704513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7324AA7E-FD8F-46D6-B2C6-EA62B03430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15784">
              <a:off x="9155588" y="8731797"/>
              <a:ext cx="1704513" cy="1704513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12DA4743-1A94-4EB1-A891-AAFA29033C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933676">
              <a:off x="4441228" y="9741819"/>
              <a:ext cx="1704513" cy="1704513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728074DF-4C69-4DAD-82CE-E25B0D93F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125097">
              <a:off x="11749998" y="3804267"/>
              <a:ext cx="1704513" cy="1704513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07D5C065-A549-4C9D-9692-43847C6FD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91459">
              <a:off x="278427" y="7124751"/>
              <a:ext cx="1704513" cy="1704513"/>
            </a:xfrm>
            <a:prstGeom prst="rect">
              <a:avLst/>
            </a:prstGeom>
          </p:spPr>
        </p:pic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3209408E-7248-4D41-85BF-09C7393588F6}"/>
              </a:ext>
            </a:extLst>
          </p:cNvPr>
          <p:cNvGrpSpPr/>
          <p:nvPr/>
        </p:nvGrpSpPr>
        <p:grpSpPr>
          <a:xfrm>
            <a:off x="1695129" y="2714982"/>
            <a:ext cx="12805586" cy="10553188"/>
            <a:chOff x="1107185" y="-904131"/>
            <a:chExt cx="12805586" cy="10553188"/>
          </a:xfrm>
        </p:grpSpPr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1DB2AB20-5745-4F90-9207-CA831CF8A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60277">
              <a:off x="1107185" y="-904131"/>
              <a:ext cx="2981220" cy="2981220"/>
            </a:xfrm>
            <a:prstGeom prst="rect">
              <a:avLst/>
            </a:prstGeom>
          </p:spPr>
        </p:pic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00462A85-D7A1-47E6-BF29-ACAAF79B5D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002585">
              <a:off x="1488743" y="6563673"/>
              <a:ext cx="3022484" cy="3022484"/>
            </a:xfrm>
            <a:prstGeom prst="rect">
              <a:avLst/>
            </a:prstGeom>
          </p:spPr>
        </p:pic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6117E73F-6A6F-4EA9-A14F-76B6B557A8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245251">
              <a:off x="10831504" y="6567790"/>
              <a:ext cx="3081267" cy="3081267"/>
            </a:xfrm>
            <a:prstGeom prst="rect">
              <a:avLst/>
            </a:prstGeom>
          </p:spPr>
        </p:pic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45E2CE3-7246-4C05-8AC2-01704E29593A}"/>
              </a:ext>
            </a:extLst>
          </p:cNvPr>
          <p:cNvGrpSpPr/>
          <p:nvPr/>
        </p:nvGrpSpPr>
        <p:grpSpPr>
          <a:xfrm>
            <a:off x="1922794" y="6970803"/>
            <a:ext cx="9751137" cy="2578093"/>
            <a:chOff x="3717905" y="6150978"/>
            <a:chExt cx="8574077" cy="2578093"/>
          </a:xfrm>
        </p:grpSpPr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11538700-0E42-4B3A-BE0C-7B951769E0E7}"/>
                </a:ext>
              </a:extLst>
            </p:cNvPr>
            <p:cNvSpPr txBox="1"/>
            <p:nvPr/>
          </p:nvSpPr>
          <p:spPr>
            <a:xfrm>
              <a:off x="3766851" y="6150978"/>
              <a:ext cx="79311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altLang="zh-CN" sz="3600" b="1" dirty="0">
                  <a:solidFill>
                    <a:schemeClr val="bg1"/>
                  </a:solidFill>
                </a:rPr>
                <a:t>Audio Digital Signal </a:t>
              </a:r>
              <a:r>
                <a:rPr lang="fr-FR" altLang="zh-CN" sz="3600" b="1" dirty="0" err="1">
                  <a:solidFill>
                    <a:schemeClr val="bg1"/>
                  </a:solidFill>
                </a:rPr>
                <a:t>Processing</a:t>
              </a:r>
              <a:endParaRPr lang="zh-CN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879DE81B-6520-4591-BF24-88B4CC224519}"/>
                </a:ext>
              </a:extLst>
            </p:cNvPr>
            <p:cNvSpPr txBox="1"/>
            <p:nvPr/>
          </p:nvSpPr>
          <p:spPr>
            <a:xfrm>
              <a:off x="3728225" y="6643701"/>
              <a:ext cx="4249468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b="1" dirty="0">
                  <a:solidFill>
                    <a:schemeClr val="bg1"/>
                  </a:solidFill>
                  <a:latin typeface="Arial Unicode MS" panose="020B0604020202020204" pitchFamily="34" charset="-122"/>
                  <a:ea typeface="Arial Unicode MS" panose="020B0604020202020204" pitchFamily="34" charset="-122"/>
                  <a:cs typeface="Arial Unicode MS" panose="020B0604020202020204" pitchFamily="34" charset="-122"/>
                </a:rPr>
                <a:t>PIR 9</a:t>
              </a:r>
              <a:endParaRPr lang="zh-CN" altLang="en-US" sz="9600" b="1" dirty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AED547BF-70FB-4B00-B484-FBD51DAD6BD9}"/>
                </a:ext>
              </a:extLst>
            </p:cNvPr>
            <p:cNvSpPr txBox="1"/>
            <p:nvPr/>
          </p:nvSpPr>
          <p:spPr>
            <a:xfrm>
              <a:off x="3717905" y="8359739"/>
              <a:ext cx="85740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</a:rPr>
                <a:t>Gaspard MICHEL, Luc DAVID, </a:t>
              </a:r>
              <a:r>
                <a:rPr lang="en-US" altLang="zh-CN" b="1" dirty="0" err="1">
                  <a:solidFill>
                    <a:schemeClr val="bg1"/>
                  </a:solidFill>
                </a:rPr>
                <a:t>Pakinam</a:t>
              </a:r>
              <a:r>
                <a:rPr lang="en-US" altLang="zh-CN" b="1" dirty="0">
                  <a:solidFill>
                    <a:schemeClr val="bg1"/>
                  </a:solidFill>
                </a:rPr>
                <a:t> TAREK, </a:t>
              </a:r>
              <a:r>
                <a:rPr lang="en-US" altLang="zh-CN" b="1" dirty="0" err="1">
                  <a:solidFill>
                    <a:schemeClr val="bg1"/>
                  </a:solidFill>
                </a:rPr>
                <a:t>Xinqing</a:t>
              </a:r>
              <a:r>
                <a:rPr lang="en-US" altLang="zh-CN" b="1" dirty="0">
                  <a:solidFill>
                    <a:schemeClr val="bg1"/>
                  </a:solidFill>
                </a:rPr>
                <a:t> LI, </a:t>
              </a:r>
              <a:r>
                <a:rPr lang="en-US" altLang="zh-CN" b="1" dirty="0" err="1">
                  <a:solidFill>
                    <a:schemeClr val="bg1"/>
                  </a:solidFill>
                </a:rPr>
                <a:t>Weiyi</a:t>
              </a:r>
              <a:r>
                <a:rPr lang="en-US" altLang="zh-CN" b="1" dirty="0">
                  <a:solidFill>
                    <a:schemeClr val="bg1"/>
                  </a:solidFill>
                </a:rPr>
                <a:t> YANG,</a:t>
              </a:r>
              <a:r>
                <a:rPr lang="zh-CN" altLang="en-US" b="1" dirty="0">
                  <a:solidFill>
                    <a:schemeClr val="bg1"/>
                  </a:solidFill>
                </a:rPr>
                <a:t> </a:t>
              </a:r>
              <a:r>
                <a:rPr lang="en-US" altLang="zh-CN" b="1" dirty="0" err="1">
                  <a:solidFill>
                    <a:schemeClr val="bg1"/>
                  </a:solidFill>
                </a:rPr>
                <a:t>Ziyu</a:t>
              </a:r>
              <a:r>
                <a:rPr lang="zh-CN" altLang="en-US" b="1" dirty="0">
                  <a:solidFill>
                    <a:schemeClr val="bg1"/>
                  </a:solidFill>
                </a:rPr>
                <a:t> </a:t>
              </a:r>
              <a:r>
                <a:rPr lang="en-US" altLang="zh-CN" b="1" dirty="0">
                  <a:solidFill>
                    <a:schemeClr val="bg1"/>
                  </a:solidFill>
                </a:rPr>
                <a:t>LI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8D4330CA-40DE-4501-AC9C-7595092FA07F}"/>
              </a:ext>
            </a:extLst>
          </p:cNvPr>
          <p:cNvGrpSpPr/>
          <p:nvPr/>
        </p:nvGrpSpPr>
        <p:grpSpPr>
          <a:xfrm>
            <a:off x="794497" y="4520589"/>
            <a:ext cx="11411898" cy="16731105"/>
            <a:chOff x="129978" y="-2282202"/>
            <a:chExt cx="11411898" cy="16731105"/>
          </a:xfrm>
        </p:grpSpPr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60A9E487-A086-4AF4-A316-288904DC36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7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936660">
              <a:off x="6364315" y="-2282202"/>
              <a:ext cx="4571523" cy="4571523"/>
            </a:xfrm>
            <a:prstGeom prst="rect">
              <a:avLst/>
            </a:prstGeom>
            <a:noFill/>
          </p:spPr>
        </p:pic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02C38545-C338-49AC-B2B7-9C0135F3D4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7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28641">
              <a:off x="6630904" y="1753069"/>
              <a:ext cx="4910972" cy="4910972"/>
            </a:xfrm>
            <a:prstGeom prst="rect">
              <a:avLst/>
            </a:prstGeom>
            <a:noFill/>
          </p:spPr>
        </p:pic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037B7929-7FCB-4042-BE6C-C96CCA7325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7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056690">
              <a:off x="129978" y="-264500"/>
              <a:ext cx="5231491" cy="5231491"/>
            </a:xfrm>
            <a:prstGeom prst="rect">
              <a:avLst/>
            </a:prstGeom>
            <a:noFill/>
          </p:spPr>
        </p:pic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1587B0E0-2953-4DA3-90C0-729E7E36A0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7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688439">
              <a:off x="5524305" y="9007310"/>
              <a:ext cx="5441593" cy="5441593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526311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81481E-6 L 0 -0.2055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02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22222E-6 L -0.00403 -0.6652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" y="-33264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81481E-6 L -0.00312 -1.617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-8088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48148E-6 L 0.0004 -0.6983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34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等腰三角形 3">
            <a:extLst>
              <a:ext uri="{FF2B5EF4-FFF2-40B4-BE49-F238E27FC236}">
                <a16:creationId xmlns:a16="http://schemas.microsoft.com/office/drawing/2014/main" id="{3368A2DB-1251-40FD-BDE4-EC0BDE0BCCF7}"/>
              </a:ext>
            </a:extLst>
          </p:cNvPr>
          <p:cNvSpPr/>
          <p:nvPr/>
        </p:nvSpPr>
        <p:spPr>
          <a:xfrm rot="6394467">
            <a:off x="5794175" y="-6872979"/>
            <a:ext cx="4057583" cy="1472971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AE2AEA30-8A9D-422C-A39A-7C37514F05F0}"/>
              </a:ext>
            </a:extLst>
          </p:cNvPr>
          <p:cNvSpPr/>
          <p:nvPr/>
        </p:nvSpPr>
        <p:spPr>
          <a:xfrm rot="2895997">
            <a:off x="8180123" y="-402721"/>
            <a:ext cx="5872309" cy="13137645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3E831F68-03CF-4389-922B-071DF2AF1259}"/>
              </a:ext>
            </a:extLst>
          </p:cNvPr>
          <p:cNvSpPr/>
          <p:nvPr/>
        </p:nvSpPr>
        <p:spPr>
          <a:xfrm rot="7977590">
            <a:off x="-1378707" y="-1082691"/>
            <a:ext cx="7353913" cy="14881132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F78FE0D-C9F3-4E8A-BA16-CFE4AB01AB11}"/>
              </a:ext>
            </a:extLst>
          </p:cNvPr>
          <p:cNvSpPr txBox="1"/>
          <p:nvPr/>
        </p:nvSpPr>
        <p:spPr>
          <a:xfrm>
            <a:off x="3615884" y="2235819"/>
            <a:ext cx="75003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altLang="zh-CN" sz="1800" b="1" dirty="0"/>
              <a:t>Audio Digital Signal </a:t>
            </a:r>
            <a:r>
              <a:rPr lang="fr-FR" altLang="zh-CN" sz="1800" b="1" dirty="0" err="1"/>
              <a:t>Processing</a:t>
            </a:r>
            <a:endParaRPr lang="fr-FR" altLang="zh-CN" sz="1800" b="1" dirty="0"/>
          </a:p>
          <a:p>
            <a:r>
              <a:rPr lang="fr-FR" altLang="zh-CN" sz="9600" b="1" dirty="0"/>
              <a:t>PIR 9</a:t>
            </a:r>
          </a:p>
          <a:p>
            <a:r>
              <a:rPr lang="en-US" altLang="zh-CN" sz="1800" b="1" dirty="0"/>
              <a:t>Gaspard MICHEL, Luc DAVID, </a:t>
            </a:r>
            <a:r>
              <a:rPr lang="en-US" altLang="zh-CN" sz="1800" b="1" dirty="0" err="1"/>
              <a:t>Pakinam</a:t>
            </a:r>
            <a:r>
              <a:rPr lang="en-US" altLang="zh-CN" sz="1800" b="1" dirty="0"/>
              <a:t> TAREK, </a:t>
            </a:r>
            <a:r>
              <a:rPr lang="en-US" altLang="zh-CN" sz="1800" b="1" dirty="0" err="1"/>
              <a:t>Xinqing</a:t>
            </a:r>
            <a:r>
              <a:rPr lang="en-US" altLang="zh-CN" sz="1800" b="1" dirty="0"/>
              <a:t> LI, </a:t>
            </a:r>
            <a:r>
              <a:rPr lang="en-US" altLang="zh-CN" sz="1800" b="1" dirty="0" err="1"/>
              <a:t>Weiyi</a:t>
            </a:r>
            <a:r>
              <a:rPr lang="en-US" altLang="zh-CN" sz="1800" b="1" dirty="0"/>
              <a:t> YANG</a:t>
            </a:r>
            <a:endParaRPr lang="zh-CN" altLang="en-US" sz="1800" b="1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3638D41-6F7A-4D31-B3B6-DDBB186022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92192">
            <a:off x="2694" y="3244811"/>
            <a:ext cx="3168975" cy="316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526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3">
            <a:extLst>
              <a:ext uri="{FF2B5EF4-FFF2-40B4-BE49-F238E27FC236}">
                <a16:creationId xmlns:a16="http://schemas.microsoft.com/office/drawing/2014/main" id="{1975D164-42C8-4783-A3F8-EE0B0E29662E}"/>
              </a:ext>
            </a:extLst>
          </p:cNvPr>
          <p:cNvSpPr/>
          <p:nvPr/>
        </p:nvSpPr>
        <p:spPr>
          <a:xfrm>
            <a:off x="3011057" y="268719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/>
              <a:t>Présentation</a:t>
            </a:r>
            <a:r>
              <a:rPr lang="en-US" altLang="zh-CN" sz="3600" b="1" dirty="0"/>
              <a:t> du hardware</a:t>
            </a:r>
            <a:endParaRPr lang="zh-CN" altLang="en-US" sz="3600" b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98F773B-465D-4886-8024-C7113462D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74" y="1638438"/>
            <a:ext cx="7562850" cy="4752975"/>
          </a:xfrm>
          <a:prstGeom prst="rect">
            <a:avLst/>
          </a:prstGeom>
        </p:spPr>
      </p:pic>
      <p:sp>
        <p:nvSpPr>
          <p:cNvPr id="9" name="矩形: 圆角 53">
            <a:extLst>
              <a:ext uri="{FF2B5EF4-FFF2-40B4-BE49-F238E27FC236}">
                <a16:creationId xmlns:a16="http://schemas.microsoft.com/office/drawing/2014/main" id="{5CCF7F46-5C01-4734-A4C3-72FD028804B4}"/>
              </a:ext>
            </a:extLst>
          </p:cNvPr>
          <p:cNvSpPr/>
          <p:nvPr/>
        </p:nvSpPr>
        <p:spPr>
          <a:xfrm>
            <a:off x="3011057" y="959044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2400" dirty="0"/>
              <a:t>ESP32</a:t>
            </a:r>
            <a:endParaRPr lang="zh-CN" altLang="en-US" sz="2400"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933D845A-020B-4159-BC9E-E2257E99B54B}"/>
              </a:ext>
            </a:extLst>
          </p:cNvPr>
          <p:cNvSpPr/>
          <p:nvPr/>
        </p:nvSpPr>
        <p:spPr>
          <a:xfrm>
            <a:off x="6095999" y="3258104"/>
            <a:ext cx="1387877" cy="1872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9117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3">
            <a:extLst>
              <a:ext uri="{FF2B5EF4-FFF2-40B4-BE49-F238E27FC236}">
                <a16:creationId xmlns:a16="http://schemas.microsoft.com/office/drawing/2014/main" id="{1975D164-42C8-4783-A3F8-EE0B0E29662E}"/>
              </a:ext>
            </a:extLst>
          </p:cNvPr>
          <p:cNvSpPr/>
          <p:nvPr/>
        </p:nvSpPr>
        <p:spPr>
          <a:xfrm>
            <a:off x="3011057" y="268719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/>
              <a:t>Présentation</a:t>
            </a:r>
            <a:r>
              <a:rPr lang="en-US" altLang="zh-CN" sz="3600" b="1" dirty="0"/>
              <a:t> du hardware</a:t>
            </a:r>
            <a:endParaRPr lang="zh-CN" altLang="en-US" sz="3600" b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98F773B-465D-4886-8024-C7113462D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74" y="1638438"/>
            <a:ext cx="7562850" cy="4752975"/>
          </a:xfrm>
          <a:prstGeom prst="rect">
            <a:avLst/>
          </a:prstGeom>
        </p:spPr>
      </p:pic>
      <p:sp>
        <p:nvSpPr>
          <p:cNvPr id="9" name="矩形: 圆角 53">
            <a:extLst>
              <a:ext uri="{FF2B5EF4-FFF2-40B4-BE49-F238E27FC236}">
                <a16:creationId xmlns:a16="http://schemas.microsoft.com/office/drawing/2014/main" id="{5CCF7F46-5C01-4734-A4C3-72FD028804B4}"/>
              </a:ext>
            </a:extLst>
          </p:cNvPr>
          <p:cNvSpPr/>
          <p:nvPr/>
        </p:nvSpPr>
        <p:spPr>
          <a:xfrm>
            <a:off x="3011057" y="959044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2400" dirty="0"/>
              <a:t>Entrées : microphones et jack</a:t>
            </a:r>
            <a:endParaRPr lang="zh-CN" altLang="en-US" sz="2400"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933D845A-020B-4159-BC9E-E2257E99B54B}"/>
              </a:ext>
            </a:extLst>
          </p:cNvPr>
          <p:cNvSpPr/>
          <p:nvPr/>
        </p:nvSpPr>
        <p:spPr>
          <a:xfrm>
            <a:off x="7617041" y="1638438"/>
            <a:ext cx="1038687" cy="78516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83E738C0-9441-44A0-B1FE-03420892A51E}"/>
              </a:ext>
            </a:extLst>
          </p:cNvPr>
          <p:cNvSpPr/>
          <p:nvPr/>
        </p:nvSpPr>
        <p:spPr>
          <a:xfrm>
            <a:off x="8833282" y="3037789"/>
            <a:ext cx="550416" cy="56654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0346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3">
            <a:extLst>
              <a:ext uri="{FF2B5EF4-FFF2-40B4-BE49-F238E27FC236}">
                <a16:creationId xmlns:a16="http://schemas.microsoft.com/office/drawing/2014/main" id="{1975D164-42C8-4783-A3F8-EE0B0E29662E}"/>
              </a:ext>
            </a:extLst>
          </p:cNvPr>
          <p:cNvSpPr/>
          <p:nvPr/>
        </p:nvSpPr>
        <p:spPr>
          <a:xfrm>
            <a:off x="3011057" y="268719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/>
              <a:t>Présentation</a:t>
            </a:r>
            <a:r>
              <a:rPr lang="en-US" altLang="zh-CN" sz="3600" b="1" dirty="0"/>
              <a:t> du hardware</a:t>
            </a:r>
            <a:endParaRPr lang="zh-CN" altLang="en-US" sz="3600" b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98F773B-465D-4886-8024-C7113462D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74" y="1638438"/>
            <a:ext cx="7562850" cy="4752975"/>
          </a:xfrm>
          <a:prstGeom prst="rect">
            <a:avLst/>
          </a:prstGeom>
        </p:spPr>
      </p:pic>
      <p:sp>
        <p:nvSpPr>
          <p:cNvPr id="9" name="矩形: 圆角 53">
            <a:extLst>
              <a:ext uri="{FF2B5EF4-FFF2-40B4-BE49-F238E27FC236}">
                <a16:creationId xmlns:a16="http://schemas.microsoft.com/office/drawing/2014/main" id="{5CCF7F46-5C01-4734-A4C3-72FD028804B4}"/>
              </a:ext>
            </a:extLst>
          </p:cNvPr>
          <p:cNvSpPr/>
          <p:nvPr/>
        </p:nvSpPr>
        <p:spPr>
          <a:xfrm>
            <a:off x="3011057" y="959044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2400" dirty="0"/>
              <a:t>Audio Codec Chip (ES8388)</a:t>
            </a:r>
            <a:endParaRPr lang="zh-CN" altLang="en-US" sz="2400"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933D845A-020B-4159-BC9E-E2257E99B54B}"/>
              </a:ext>
            </a:extLst>
          </p:cNvPr>
          <p:cNvSpPr/>
          <p:nvPr/>
        </p:nvSpPr>
        <p:spPr>
          <a:xfrm>
            <a:off x="7652551" y="2539434"/>
            <a:ext cx="1038687" cy="170409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8385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3">
            <a:extLst>
              <a:ext uri="{FF2B5EF4-FFF2-40B4-BE49-F238E27FC236}">
                <a16:creationId xmlns:a16="http://schemas.microsoft.com/office/drawing/2014/main" id="{1975D164-42C8-4783-A3F8-EE0B0E29662E}"/>
              </a:ext>
            </a:extLst>
          </p:cNvPr>
          <p:cNvSpPr/>
          <p:nvPr/>
        </p:nvSpPr>
        <p:spPr>
          <a:xfrm>
            <a:off x="3011057" y="268719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/>
              <a:t>Présentation</a:t>
            </a:r>
            <a:r>
              <a:rPr lang="en-US" altLang="zh-CN" sz="3600" b="1" dirty="0"/>
              <a:t> du hardware</a:t>
            </a:r>
            <a:endParaRPr lang="zh-CN" altLang="en-US" sz="3600" b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98F773B-465D-4886-8024-C7113462D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74" y="1638438"/>
            <a:ext cx="7562850" cy="4752975"/>
          </a:xfrm>
          <a:prstGeom prst="rect">
            <a:avLst/>
          </a:prstGeom>
        </p:spPr>
      </p:pic>
      <p:sp>
        <p:nvSpPr>
          <p:cNvPr id="9" name="矩形: 圆角 53">
            <a:extLst>
              <a:ext uri="{FF2B5EF4-FFF2-40B4-BE49-F238E27FC236}">
                <a16:creationId xmlns:a16="http://schemas.microsoft.com/office/drawing/2014/main" id="{5CCF7F46-5C01-4734-A4C3-72FD028804B4}"/>
              </a:ext>
            </a:extLst>
          </p:cNvPr>
          <p:cNvSpPr/>
          <p:nvPr/>
        </p:nvSpPr>
        <p:spPr>
          <a:xfrm>
            <a:off x="3011057" y="959044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2400" dirty="0"/>
              <a:t>I2S</a:t>
            </a:r>
            <a:endParaRPr lang="zh-CN" altLang="en-US" sz="2400"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933D845A-020B-4159-BC9E-E2257E99B54B}"/>
              </a:ext>
            </a:extLst>
          </p:cNvPr>
          <p:cNvSpPr/>
          <p:nvPr/>
        </p:nvSpPr>
        <p:spPr>
          <a:xfrm>
            <a:off x="7315199" y="3382814"/>
            <a:ext cx="399495" cy="32805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8735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3">
            <a:extLst>
              <a:ext uri="{FF2B5EF4-FFF2-40B4-BE49-F238E27FC236}">
                <a16:creationId xmlns:a16="http://schemas.microsoft.com/office/drawing/2014/main" id="{1975D164-42C8-4783-A3F8-EE0B0E29662E}"/>
              </a:ext>
            </a:extLst>
          </p:cNvPr>
          <p:cNvSpPr/>
          <p:nvPr/>
        </p:nvSpPr>
        <p:spPr>
          <a:xfrm>
            <a:off x="3011057" y="268719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/>
              <a:t>Présentation</a:t>
            </a:r>
            <a:r>
              <a:rPr lang="en-US" altLang="zh-CN" sz="3600" b="1" dirty="0"/>
              <a:t> du hardware</a:t>
            </a:r>
            <a:endParaRPr lang="zh-CN" altLang="en-US" sz="3600" b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98F773B-465D-4886-8024-C7113462D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74" y="1638438"/>
            <a:ext cx="7562850" cy="4752975"/>
          </a:xfrm>
          <a:prstGeom prst="rect">
            <a:avLst/>
          </a:prstGeom>
        </p:spPr>
      </p:pic>
      <p:sp>
        <p:nvSpPr>
          <p:cNvPr id="9" name="矩形: 圆角 53">
            <a:extLst>
              <a:ext uri="{FF2B5EF4-FFF2-40B4-BE49-F238E27FC236}">
                <a16:creationId xmlns:a16="http://schemas.microsoft.com/office/drawing/2014/main" id="{5CCF7F46-5C01-4734-A4C3-72FD028804B4}"/>
              </a:ext>
            </a:extLst>
          </p:cNvPr>
          <p:cNvSpPr/>
          <p:nvPr/>
        </p:nvSpPr>
        <p:spPr>
          <a:xfrm>
            <a:off x="3011057" y="959044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2400" dirty="0"/>
              <a:t>Lecteur de carte SD</a:t>
            </a:r>
            <a:endParaRPr lang="zh-CN" altLang="en-US" sz="2400"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933D845A-020B-4159-BC9E-E2257E99B54B}"/>
              </a:ext>
            </a:extLst>
          </p:cNvPr>
          <p:cNvSpPr/>
          <p:nvPr/>
        </p:nvSpPr>
        <p:spPr>
          <a:xfrm>
            <a:off x="6096000" y="1811045"/>
            <a:ext cx="1441142" cy="96766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6822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4E2C7A7B-B2D8-4864-B038-0FF7B6073E23}"/>
              </a:ext>
            </a:extLst>
          </p:cNvPr>
          <p:cNvGrpSpPr/>
          <p:nvPr/>
        </p:nvGrpSpPr>
        <p:grpSpPr>
          <a:xfrm>
            <a:off x="2900800" y="948113"/>
            <a:ext cx="6390396" cy="6226215"/>
            <a:chOff x="4775747" y="12638"/>
            <a:chExt cx="2630780" cy="2630780"/>
          </a:xfrm>
        </p:grpSpPr>
        <p:pic>
          <p:nvPicPr>
            <p:cNvPr id="10" name="图片 8">
              <a:extLst>
                <a:ext uri="{FF2B5EF4-FFF2-40B4-BE49-F238E27FC236}">
                  <a16:creationId xmlns:a16="http://schemas.microsoft.com/office/drawing/2014/main" id="{80872E49-D966-4FCC-99E6-A76D93EF4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75747" y="12638"/>
              <a:ext cx="2630780" cy="2630780"/>
            </a:xfrm>
            <a:prstGeom prst="rect">
              <a:avLst/>
            </a:prstGeom>
          </p:spPr>
        </p:pic>
        <p:sp>
          <p:nvSpPr>
            <p:cNvPr id="11" name="文本框 9">
              <a:extLst>
                <a:ext uri="{FF2B5EF4-FFF2-40B4-BE49-F238E27FC236}">
                  <a16:creationId xmlns:a16="http://schemas.microsoft.com/office/drawing/2014/main" id="{9B3E26F0-92E7-4374-8CA7-26A61D85EEA3}"/>
                </a:ext>
              </a:extLst>
            </p:cNvPr>
            <p:cNvSpPr txBox="1"/>
            <p:nvPr/>
          </p:nvSpPr>
          <p:spPr>
            <a:xfrm>
              <a:off x="5107671" y="2149033"/>
              <a:ext cx="1976660" cy="195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altLang="zh-CN" sz="2400" dirty="0"/>
            </a:p>
          </p:txBody>
        </p:sp>
      </p:grpSp>
      <p:sp>
        <p:nvSpPr>
          <p:cNvPr id="6" name="矩形: 圆角 53">
            <a:extLst>
              <a:ext uri="{FF2B5EF4-FFF2-40B4-BE49-F238E27FC236}">
                <a16:creationId xmlns:a16="http://schemas.microsoft.com/office/drawing/2014/main" id="{1975D164-42C8-4783-A3F8-EE0B0E29662E}"/>
              </a:ext>
            </a:extLst>
          </p:cNvPr>
          <p:cNvSpPr/>
          <p:nvPr/>
        </p:nvSpPr>
        <p:spPr>
          <a:xfrm>
            <a:off x="3011057" y="268719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3600" b="1" dirty="0"/>
              <a:t>Présentation</a:t>
            </a:r>
            <a:r>
              <a:rPr lang="en-US" altLang="zh-CN" sz="3600" b="1" dirty="0"/>
              <a:t> du hardware</a:t>
            </a:r>
            <a:endParaRPr lang="zh-CN" altLang="en-US" sz="3600" b="1" dirty="0"/>
          </a:p>
        </p:txBody>
      </p:sp>
      <p:sp>
        <p:nvSpPr>
          <p:cNvPr id="9" name="矩形: 圆角 53">
            <a:extLst>
              <a:ext uri="{FF2B5EF4-FFF2-40B4-BE49-F238E27FC236}">
                <a16:creationId xmlns:a16="http://schemas.microsoft.com/office/drawing/2014/main" id="{5CCF7F46-5C01-4734-A4C3-72FD028804B4}"/>
              </a:ext>
            </a:extLst>
          </p:cNvPr>
          <p:cNvSpPr/>
          <p:nvPr/>
        </p:nvSpPr>
        <p:spPr>
          <a:xfrm>
            <a:off x="3011056" y="959044"/>
            <a:ext cx="6169885" cy="679394"/>
          </a:xfrm>
          <a:prstGeom prst="roundRect">
            <a:avLst/>
          </a:prstGeom>
          <a:ln w="38100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altLang="zh-CN" sz="2400" dirty="0"/>
              <a:t>Sur la carte (en vrai)</a:t>
            </a:r>
            <a:endParaRPr lang="zh-CN" altLang="en-US" sz="2400" dirty="0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933D845A-020B-4159-BC9E-E2257E99B54B}"/>
              </a:ext>
            </a:extLst>
          </p:cNvPr>
          <p:cNvSpPr/>
          <p:nvPr/>
        </p:nvSpPr>
        <p:spPr>
          <a:xfrm>
            <a:off x="6477739" y="1679533"/>
            <a:ext cx="1441142" cy="96766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A4840798-4287-4110-B5D8-8DA058E104D3}"/>
              </a:ext>
            </a:extLst>
          </p:cNvPr>
          <p:cNvSpPr/>
          <p:nvPr/>
        </p:nvSpPr>
        <p:spPr>
          <a:xfrm>
            <a:off x="8043169" y="2492731"/>
            <a:ext cx="1056443" cy="56118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4C722513-3E52-4A9C-B3D1-DA60B9904316}"/>
              </a:ext>
            </a:extLst>
          </p:cNvPr>
          <p:cNvSpPr/>
          <p:nvPr/>
        </p:nvSpPr>
        <p:spPr>
          <a:xfrm>
            <a:off x="3107184" y="1679532"/>
            <a:ext cx="2086254" cy="145149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AFAC0973-4B8B-4ABD-A082-6AD510E74F99}"/>
              </a:ext>
            </a:extLst>
          </p:cNvPr>
          <p:cNvSpPr/>
          <p:nvPr/>
        </p:nvSpPr>
        <p:spPr>
          <a:xfrm>
            <a:off x="8508554" y="2104008"/>
            <a:ext cx="395749" cy="3887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75835050-28F4-45BE-A593-242D68C7DC09}"/>
              </a:ext>
            </a:extLst>
          </p:cNvPr>
          <p:cNvSpPr/>
          <p:nvPr/>
        </p:nvSpPr>
        <p:spPr>
          <a:xfrm>
            <a:off x="8508553" y="3821359"/>
            <a:ext cx="395749" cy="3887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7AB64B40-1368-4872-9B5B-18CCC73C55E1}"/>
              </a:ext>
            </a:extLst>
          </p:cNvPr>
          <p:cNvSpPr/>
          <p:nvPr/>
        </p:nvSpPr>
        <p:spPr>
          <a:xfrm>
            <a:off x="6370515" y="3722367"/>
            <a:ext cx="395749" cy="3887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4592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816</Words>
  <Application>Microsoft Office PowerPoint</Application>
  <PresentationFormat>Grand écran</PresentationFormat>
  <Paragraphs>237</Paragraphs>
  <Slides>32</Slides>
  <Notes>19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8" baseType="lpstr">
      <vt:lpstr>等线</vt:lpstr>
      <vt:lpstr>等线 Light</vt:lpstr>
      <vt:lpstr>Arial</vt:lpstr>
      <vt:lpstr>Arial Unicode MS</vt:lpstr>
      <vt:lpstr>Linux Libertine</vt:lpstr>
      <vt:lpstr>Office 主题​​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杨 维伊</dc:creator>
  <cp:lastModifiedBy>gaspard michel</cp:lastModifiedBy>
  <cp:revision>85</cp:revision>
  <dcterms:created xsi:type="dcterms:W3CDTF">2021-06-12T20:09:27Z</dcterms:created>
  <dcterms:modified xsi:type="dcterms:W3CDTF">2021-06-15T06:04:06Z</dcterms:modified>
</cp:coreProperties>
</file>

<file path=docProps/thumbnail.jpeg>
</file>